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2"/>
  </p:notesMasterIdLst>
  <p:handoutMasterIdLst>
    <p:handoutMasterId r:id="rId23"/>
  </p:handoutMasterIdLst>
  <p:sldIdLst>
    <p:sldId id="534" r:id="rId5"/>
    <p:sldId id="2053842793" r:id="rId6"/>
    <p:sldId id="257" r:id="rId7"/>
    <p:sldId id="1832" r:id="rId8"/>
    <p:sldId id="2053842794" r:id="rId9"/>
    <p:sldId id="2053842789" r:id="rId10"/>
    <p:sldId id="2053842792" r:id="rId11"/>
    <p:sldId id="2053842791" r:id="rId12"/>
    <p:sldId id="260" r:id="rId13"/>
    <p:sldId id="262" r:id="rId14"/>
    <p:sldId id="263" r:id="rId15"/>
    <p:sldId id="264" r:id="rId16"/>
    <p:sldId id="2053842790" r:id="rId17"/>
    <p:sldId id="2053842796" r:id="rId18"/>
    <p:sldId id="2053842795" r:id="rId19"/>
    <p:sldId id="772" r:id="rId20"/>
    <p:sldId id="1194" r:id="rId2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E78"/>
    <a:srgbClr val="235BA8"/>
    <a:srgbClr val="203864"/>
    <a:srgbClr val="B7BFCD"/>
    <a:srgbClr val="FFB218"/>
    <a:srgbClr val="1B9C8A"/>
    <a:srgbClr val="D95C40"/>
    <a:srgbClr val="EFEAF3"/>
    <a:srgbClr val="4BA5D8"/>
    <a:srgbClr val="31B0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922"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Van Dyke" userId="d6dfb2e3-f579-4556-aae9-b43b6f6aec6d" providerId="ADAL" clId="{5283057A-F0E3-40FB-BF26-CA34CB941188}"/>
    <pc:docChg chg="undo redo custSel addSld delSld modSld sldOrd">
      <pc:chgData name="Robert Van Dyke" userId="d6dfb2e3-f579-4556-aae9-b43b6f6aec6d" providerId="ADAL" clId="{5283057A-F0E3-40FB-BF26-CA34CB941188}" dt="2025-04-30T15:10:30.870" v="530" actId="1076"/>
      <pc:docMkLst>
        <pc:docMk/>
      </pc:docMkLst>
      <pc:sldChg chg="modSp mod">
        <pc:chgData name="Robert Van Dyke" userId="d6dfb2e3-f579-4556-aae9-b43b6f6aec6d" providerId="ADAL" clId="{5283057A-F0E3-40FB-BF26-CA34CB941188}" dt="2025-04-30T14:18:35.665" v="79" actId="255"/>
        <pc:sldMkLst>
          <pc:docMk/>
          <pc:sldMk cId="4118415113" sldId="257"/>
        </pc:sldMkLst>
        <pc:spChg chg="mod">
          <ac:chgData name="Robert Van Dyke" userId="d6dfb2e3-f579-4556-aae9-b43b6f6aec6d" providerId="ADAL" clId="{5283057A-F0E3-40FB-BF26-CA34CB941188}" dt="2025-04-30T14:18:35.665" v="79" actId="255"/>
          <ac:spMkLst>
            <pc:docMk/>
            <pc:sldMk cId="4118415113" sldId="257"/>
            <ac:spMk id="123" creationId="{00000000-0000-0000-0000-000000000000}"/>
          </ac:spMkLst>
        </pc:spChg>
      </pc:sldChg>
      <pc:sldChg chg="addSp delSp modSp add mod modTransition">
        <pc:chgData name="Robert Van Dyke" userId="d6dfb2e3-f579-4556-aae9-b43b6f6aec6d" providerId="ADAL" clId="{5283057A-F0E3-40FB-BF26-CA34CB941188}" dt="2025-04-30T14:37:03.215" v="528" actId="478"/>
        <pc:sldMkLst>
          <pc:docMk/>
          <pc:sldMk cId="3127195551" sldId="260"/>
        </pc:sldMkLst>
        <pc:spChg chg="add mod">
          <ac:chgData name="Robert Van Dyke" userId="d6dfb2e3-f579-4556-aae9-b43b6f6aec6d" providerId="ADAL" clId="{5283057A-F0E3-40FB-BF26-CA34CB941188}" dt="2025-04-30T14:17:31.935" v="60"/>
          <ac:spMkLst>
            <pc:docMk/>
            <pc:sldMk cId="3127195551" sldId="260"/>
            <ac:spMk id="2" creationId="{E63575DF-8011-9C3C-C08D-3E80A4E903A3}"/>
          </ac:spMkLst>
        </pc:spChg>
        <pc:spChg chg="mod">
          <ac:chgData name="Robert Van Dyke" userId="d6dfb2e3-f579-4556-aae9-b43b6f6aec6d" providerId="ADAL" clId="{5283057A-F0E3-40FB-BF26-CA34CB941188}" dt="2025-04-30T14:37:01.964" v="527" actId="20577"/>
          <ac:spMkLst>
            <pc:docMk/>
            <pc:sldMk cId="3127195551" sldId="260"/>
            <ac:spMk id="3" creationId="{8CB4281A-29D1-44C8-833C-5DB803D0F9A3}"/>
          </ac:spMkLst>
        </pc:spChg>
        <pc:spChg chg="del">
          <ac:chgData name="Robert Van Dyke" userId="d6dfb2e3-f579-4556-aae9-b43b6f6aec6d" providerId="ADAL" clId="{5283057A-F0E3-40FB-BF26-CA34CB941188}" dt="2025-04-30T14:17:35.441" v="61" actId="478"/>
          <ac:spMkLst>
            <pc:docMk/>
            <pc:sldMk cId="3127195551" sldId="260"/>
            <ac:spMk id="10" creationId="{3EC10E8C-DD1B-AEBB-FEAB-4A20A15F3597}"/>
          </ac:spMkLst>
        </pc:spChg>
        <pc:grpChg chg="del">
          <ac:chgData name="Robert Van Dyke" userId="d6dfb2e3-f579-4556-aae9-b43b6f6aec6d" providerId="ADAL" clId="{5283057A-F0E3-40FB-BF26-CA34CB941188}" dt="2025-04-30T14:19:24.718" v="84" actId="478"/>
          <ac:grpSpMkLst>
            <pc:docMk/>
            <pc:sldMk cId="3127195551" sldId="260"/>
            <ac:grpSpMk id="7" creationId="{03D5655D-C923-4861-B7B3-99CFC391E568}"/>
          </ac:grpSpMkLst>
        </pc:grpChg>
        <pc:picChg chg="add del mod">
          <ac:chgData name="Robert Van Dyke" userId="d6dfb2e3-f579-4556-aae9-b43b6f6aec6d" providerId="ADAL" clId="{5283057A-F0E3-40FB-BF26-CA34CB941188}" dt="2025-04-30T14:37:03.215" v="528" actId="478"/>
          <ac:picMkLst>
            <pc:docMk/>
            <pc:sldMk cId="3127195551" sldId="260"/>
            <ac:picMk id="5" creationId="{C051016F-8237-D612-8749-67FDB6A38A13}"/>
          </ac:picMkLst>
        </pc:picChg>
        <pc:picChg chg="del">
          <ac:chgData name="Robert Van Dyke" userId="d6dfb2e3-f579-4556-aae9-b43b6f6aec6d" providerId="ADAL" clId="{5283057A-F0E3-40FB-BF26-CA34CB941188}" dt="2025-04-30T14:15:35.813" v="17" actId="478"/>
          <ac:picMkLst>
            <pc:docMk/>
            <pc:sldMk cId="3127195551" sldId="260"/>
            <ac:picMk id="6" creationId="{129DB4EE-95F6-5D53-2834-EF72FA7CDF2C}"/>
          </ac:picMkLst>
        </pc:picChg>
        <pc:cxnChg chg="del">
          <ac:chgData name="Robert Van Dyke" userId="d6dfb2e3-f579-4556-aae9-b43b6f6aec6d" providerId="ADAL" clId="{5283057A-F0E3-40FB-BF26-CA34CB941188}" dt="2025-04-30T14:17:25.590" v="59" actId="478"/>
          <ac:cxnSpMkLst>
            <pc:docMk/>
            <pc:sldMk cId="3127195551" sldId="260"/>
            <ac:cxnSpMk id="4" creationId="{AB069D8C-6514-0E6F-0DB9-951BF940ED5D}"/>
          </ac:cxnSpMkLst>
        </pc:cxnChg>
      </pc:sldChg>
      <pc:sldChg chg="addSp delSp modSp add mod modTransition">
        <pc:chgData name="Robert Van Dyke" userId="d6dfb2e3-f579-4556-aae9-b43b6f6aec6d" providerId="ADAL" clId="{5283057A-F0E3-40FB-BF26-CA34CB941188}" dt="2025-04-30T14:17:50.221" v="64" actId="478"/>
        <pc:sldMkLst>
          <pc:docMk/>
          <pc:sldMk cId="3985928961" sldId="262"/>
        </pc:sldMkLst>
        <pc:spChg chg="add del mod">
          <ac:chgData name="Robert Van Dyke" userId="d6dfb2e3-f579-4556-aae9-b43b6f6aec6d" providerId="ADAL" clId="{5283057A-F0E3-40FB-BF26-CA34CB941188}" dt="2025-04-30T14:17:43.584" v="62" actId="478"/>
          <ac:spMkLst>
            <pc:docMk/>
            <pc:sldMk cId="3985928961" sldId="262"/>
            <ac:spMk id="2" creationId="{42D14C60-D241-E330-7DC0-B3B2B3A78941}"/>
          </ac:spMkLst>
        </pc:spChg>
        <pc:spChg chg="add del mod">
          <ac:chgData name="Robert Van Dyke" userId="d6dfb2e3-f579-4556-aae9-b43b6f6aec6d" providerId="ADAL" clId="{5283057A-F0E3-40FB-BF26-CA34CB941188}" dt="2025-04-30T14:17:47.689" v="63"/>
          <ac:spMkLst>
            <pc:docMk/>
            <pc:sldMk cId="3985928961" sldId="262"/>
            <ac:spMk id="11" creationId="{F4455D25-57CD-1628-B245-7B5EE04F1B89}"/>
          </ac:spMkLst>
        </pc:spChg>
        <pc:spChg chg="add mod">
          <ac:chgData name="Robert Van Dyke" userId="d6dfb2e3-f579-4556-aae9-b43b6f6aec6d" providerId="ADAL" clId="{5283057A-F0E3-40FB-BF26-CA34CB941188}" dt="2025-04-30T14:17:47.689" v="63"/>
          <ac:spMkLst>
            <pc:docMk/>
            <pc:sldMk cId="3985928961" sldId="262"/>
            <ac:spMk id="12" creationId="{E8A59996-454A-34B5-7F4B-D53CE77BA50D}"/>
          </ac:spMkLst>
        </pc:spChg>
        <pc:spChg chg="del">
          <ac:chgData name="Robert Van Dyke" userId="d6dfb2e3-f579-4556-aae9-b43b6f6aec6d" providerId="ADAL" clId="{5283057A-F0E3-40FB-BF26-CA34CB941188}" dt="2025-04-30T14:17:43.584" v="62" actId="478"/>
          <ac:spMkLst>
            <pc:docMk/>
            <pc:sldMk cId="3985928961" sldId="262"/>
            <ac:spMk id="13" creationId="{C36AC110-EF91-1381-6BFF-108CC2BB5CD1}"/>
          </ac:spMkLst>
        </pc:spChg>
        <pc:grpChg chg="del">
          <ac:chgData name="Robert Van Dyke" userId="d6dfb2e3-f579-4556-aae9-b43b6f6aec6d" providerId="ADAL" clId="{5283057A-F0E3-40FB-BF26-CA34CB941188}" dt="2025-04-30T14:16:56.679" v="52" actId="478"/>
          <ac:grpSpMkLst>
            <pc:docMk/>
            <pc:sldMk cId="3985928961" sldId="262"/>
            <ac:grpSpMk id="5" creationId="{80D862DC-39D6-8DBB-A8C3-ACF078E39693}"/>
          </ac:grpSpMkLst>
        </pc:grpChg>
        <pc:graphicFrameChg chg="modGraphic">
          <ac:chgData name="Robert Van Dyke" userId="d6dfb2e3-f579-4556-aae9-b43b6f6aec6d" providerId="ADAL" clId="{5283057A-F0E3-40FB-BF26-CA34CB941188}" dt="2025-04-30T14:17:00.836" v="53" actId="255"/>
          <ac:graphicFrameMkLst>
            <pc:docMk/>
            <pc:sldMk cId="3985928961" sldId="262"/>
            <ac:graphicFrameMk id="9" creationId="{75B4E658-29A0-16E7-E816-5E5F13BDB6E5}"/>
          </ac:graphicFrameMkLst>
        </pc:graphicFrameChg>
        <pc:graphicFrameChg chg="modGraphic">
          <ac:chgData name="Robert Van Dyke" userId="d6dfb2e3-f579-4556-aae9-b43b6f6aec6d" providerId="ADAL" clId="{5283057A-F0E3-40FB-BF26-CA34CB941188}" dt="2025-04-30T14:17:05.488" v="54" actId="255"/>
          <ac:graphicFrameMkLst>
            <pc:docMk/>
            <pc:sldMk cId="3985928961" sldId="262"/>
            <ac:graphicFrameMk id="10" creationId="{E16B516F-1176-629E-80EF-D55C1D128DFE}"/>
          </ac:graphicFrameMkLst>
        </pc:graphicFrameChg>
        <pc:picChg chg="del mod">
          <ac:chgData name="Robert Van Dyke" userId="d6dfb2e3-f579-4556-aae9-b43b6f6aec6d" providerId="ADAL" clId="{5283057A-F0E3-40FB-BF26-CA34CB941188}" dt="2025-04-30T14:15:40.364" v="19" actId="478"/>
          <ac:picMkLst>
            <pc:docMk/>
            <pc:sldMk cId="3985928961" sldId="262"/>
            <ac:picMk id="4" creationId="{71584BA3-7805-D44D-A9C3-55EFCA1B6DFF}"/>
          </ac:picMkLst>
        </pc:picChg>
        <pc:cxnChg chg="del">
          <ac:chgData name="Robert Van Dyke" userId="d6dfb2e3-f579-4556-aae9-b43b6f6aec6d" providerId="ADAL" clId="{5283057A-F0E3-40FB-BF26-CA34CB941188}" dt="2025-04-30T14:17:50.221" v="64" actId="478"/>
          <ac:cxnSpMkLst>
            <pc:docMk/>
            <pc:sldMk cId="3985928961" sldId="262"/>
            <ac:cxnSpMk id="3" creationId="{2EFCAD1E-6986-F727-584D-5E2634FB6A3B}"/>
          </ac:cxnSpMkLst>
        </pc:cxnChg>
      </pc:sldChg>
      <pc:sldChg chg="addSp delSp modSp add mod modTransition">
        <pc:chgData name="Robert Van Dyke" userId="d6dfb2e3-f579-4556-aae9-b43b6f6aec6d" providerId="ADAL" clId="{5283057A-F0E3-40FB-BF26-CA34CB941188}" dt="2025-04-30T14:18:06.119" v="69" actId="478"/>
        <pc:sldMkLst>
          <pc:docMk/>
          <pc:sldMk cId="2637290269" sldId="263"/>
        </pc:sldMkLst>
        <pc:spChg chg="add del mod">
          <ac:chgData name="Robert Van Dyke" userId="d6dfb2e3-f579-4556-aae9-b43b6f6aec6d" providerId="ADAL" clId="{5283057A-F0E3-40FB-BF26-CA34CB941188}" dt="2025-04-30T14:17:55.167" v="65" actId="478"/>
          <ac:spMkLst>
            <pc:docMk/>
            <pc:sldMk cId="2637290269" sldId="263"/>
            <ac:spMk id="2" creationId="{2E2DDF0D-EB66-750B-CB5F-6B60E011127A}"/>
          </ac:spMkLst>
        </pc:spChg>
        <pc:spChg chg="add del mod">
          <ac:chgData name="Robert Van Dyke" userId="d6dfb2e3-f579-4556-aae9-b43b6f6aec6d" providerId="ADAL" clId="{5283057A-F0E3-40FB-BF26-CA34CB941188}" dt="2025-04-30T14:17:58.264" v="66" actId="478"/>
          <ac:spMkLst>
            <pc:docMk/>
            <pc:sldMk cId="2637290269" sldId="263"/>
            <ac:spMk id="11" creationId="{AA87C52A-B416-0F83-A0C3-5692E1C82DD4}"/>
          </ac:spMkLst>
        </pc:spChg>
        <pc:spChg chg="add mod">
          <ac:chgData name="Robert Van Dyke" userId="d6dfb2e3-f579-4556-aae9-b43b6f6aec6d" providerId="ADAL" clId="{5283057A-F0E3-40FB-BF26-CA34CB941188}" dt="2025-04-30T14:17:58.504" v="67"/>
          <ac:spMkLst>
            <pc:docMk/>
            <pc:sldMk cId="2637290269" sldId="263"/>
            <ac:spMk id="12" creationId="{0817E057-01F6-06ED-31C9-BAAC7332AC5E}"/>
          </ac:spMkLst>
        </pc:spChg>
        <pc:spChg chg="del">
          <ac:chgData name="Robert Van Dyke" userId="d6dfb2e3-f579-4556-aae9-b43b6f6aec6d" providerId="ADAL" clId="{5283057A-F0E3-40FB-BF26-CA34CB941188}" dt="2025-04-30T14:18:04.052" v="68" actId="478"/>
          <ac:spMkLst>
            <pc:docMk/>
            <pc:sldMk cId="2637290269" sldId="263"/>
            <ac:spMk id="13" creationId="{3C0A925A-F982-00AA-1113-EF2B0CD52C17}"/>
          </ac:spMkLst>
        </pc:spChg>
        <pc:grpChg chg="del">
          <ac:chgData name="Robert Van Dyke" userId="d6dfb2e3-f579-4556-aae9-b43b6f6aec6d" providerId="ADAL" clId="{5283057A-F0E3-40FB-BF26-CA34CB941188}" dt="2025-04-30T14:16:48.943" v="51" actId="478"/>
          <ac:grpSpMkLst>
            <pc:docMk/>
            <pc:sldMk cId="2637290269" sldId="263"/>
            <ac:grpSpMk id="5" creationId="{1DF3839B-0CC4-D962-B7CF-A1B20A88D14D}"/>
          </ac:grpSpMkLst>
        </pc:grpChg>
        <pc:graphicFrameChg chg="modGraphic">
          <ac:chgData name="Robert Van Dyke" userId="d6dfb2e3-f579-4556-aae9-b43b6f6aec6d" providerId="ADAL" clId="{5283057A-F0E3-40FB-BF26-CA34CB941188}" dt="2025-04-30T14:16:47.066" v="50" actId="255"/>
          <ac:graphicFrameMkLst>
            <pc:docMk/>
            <pc:sldMk cId="2637290269" sldId="263"/>
            <ac:graphicFrameMk id="9" creationId="{B79D4EC5-B454-E916-CB08-2C00E8BE36D8}"/>
          </ac:graphicFrameMkLst>
        </pc:graphicFrameChg>
        <pc:graphicFrameChg chg="modGraphic">
          <ac:chgData name="Robert Van Dyke" userId="d6dfb2e3-f579-4556-aae9-b43b6f6aec6d" providerId="ADAL" clId="{5283057A-F0E3-40FB-BF26-CA34CB941188}" dt="2025-04-30T14:16:42.457" v="49" actId="255"/>
          <ac:graphicFrameMkLst>
            <pc:docMk/>
            <pc:sldMk cId="2637290269" sldId="263"/>
            <ac:graphicFrameMk id="10" creationId="{32EDB2C5-0B78-B010-5E6A-9227EE039A52}"/>
          </ac:graphicFrameMkLst>
        </pc:graphicFrameChg>
        <pc:picChg chg="del mod">
          <ac:chgData name="Robert Van Dyke" userId="d6dfb2e3-f579-4556-aae9-b43b6f6aec6d" providerId="ADAL" clId="{5283057A-F0E3-40FB-BF26-CA34CB941188}" dt="2025-04-30T14:15:42.521" v="21" actId="478"/>
          <ac:picMkLst>
            <pc:docMk/>
            <pc:sldMk cId="2637290269" sldId="263"/>
            <ac:picMk id="4" creationId="{6F5BA3D3-D79D-60B7-F06B-04772301CCBB}"/>
          </ac:picMkLst>
        </pc:picChg>
        <pc:cxnChg chg="del">
          <ac:chgData name="Robert Van Dyke" userId="d6dfb2e3-f579-4556-aae9-b43b6f6aec6d" providerId="ADAL" clId="{5283057A-F0E3-40FB-BF26-CA34CB941188}" dt="2025-04-30T14:18:06.119" v="69" actId="478"/>
          <ac:cxnSpMkLst>
            <pc:docMk/>
            <pc:sldMk cId="2637290269" sldId="263"/>
            <ac:cxnSpMk id="3" creationId="{6E2F8233-6745-B337-96BC-9BB1AA3E5780}"/>
          </ac:cxnSpMkLst>
        </pc:cxnChg>
      </pc:sldChg>
      <pc:sldChg chg="addSp delSp modSp add mod modTransition">
        <pc:chgData name="Robert Van Dyke" userId="d6dfb2e3-f579-4556-aae9-b43b6f6aec6d" providerId="ADAL" clId="{5283057A-F0E3-40FB-BF26-CA34CB941188}" dt="2025-04-30T14:18:18.714" v="75"/>
        <pc:sldMkLst>
          <pc:docMk/>
          <pc:sldMk cId="2586808291" sldId="264"/>
        </pc:sldMkLst>
        <pc:spChg chg="add del mod">
          <ac:chgData name="Robert Van Dyke" userId="d6dfb2e3-f579-4556-aae9-b43b6f6aec6d" providerId="ADAL" clId="{5283057A-F0E3-40FB-BF26-CA34CB941188}" dt="2025-04-30T14:18:16.586" v="73" actId="478"/>
          <ac:spMkLst>
            <pc:docMk/>
            <pc:sldMk cId="2586808291" sldId="264"/>
            <ac:spMk id="2" creationId="{A43A843C-E411-2161-333D-0F5ABA67A8E2}"/>
          </ac:spMkLst>
        </pc:spChg>
        <pc:spChg chg="add del mod">
          <ac:chgData name="Robert Van Dyke" userId="d6dfb2e3-f579-4556-aae9-b43b6f6aec6d" providerId="ADAL" clId="{5283057A-F0E3-40FB-BF26-CA34CB941188}" dt="2025-04-30T14:18:18.430" v="74" actId="478"/>
          <ac:spMkLst>
            <pc:docMk/>
            <pc:sldMk cId="2586808291" sldId="264"/>
            <ac:spMk id="10" creationId="{7E730B09-2BFE-E5FF-5483-141BD891408E}"/>
          </ac:spMkLst>
        </pc:spChg>
        <pc:spChg chg="add mod">
          <ac:chgData name="Robert Van Dyke" userId="d6dfb2e3-f579-4556-aae9-b43b6f6aec6d" providerId="ADAL" clId="{5283057A-F0E3-40FB-BF26-CA34CB941188}" dt="2025-04-30T14:18:18.714" v="75"/>
          <ac:spMkLst>
            <pc:docMk/>
            <pc:sldMk cId="2586808291" sldId="264"/>
            <ac:spMk id="11" creationId="{C5E0CA57-213B-69F7-6FEC-4DAC49D8CBAF}"/>
          </ac:spMkLst>
        </pc:spChg>
        <pc:spChg chg="del">
          <ac:chgData name="Robert Van Dyke" userId="d6dfb2e3-f579-4556-aae9-b43b6f6aec6d" providerId="ADAL" clId="{5283057A-F0E3-40FB-BF26-CA34CB941188}" dt="2025-04-30T14:18:14.318" v="72" actId="478"/>
          <ac:spMkLst>
            <pc:docMk/>
            <pc:sldMk cId="2586808291" sldId="264"/>
            <ac:spMk id="12" creationId="{CA332377-BBA9-4BFF-425D-4A6BEE285B29}"/>
          </ac:spMkLst>
        </pc:spChg>
        <pc:grpChg chg="del">
          <ac:chgData name="Robert Van Dyke" userId="d6dfb2e3-f579-4556-aae9-b43b6f6aec6d" providerId="ADAL" clId="{5283057A-F0E3-40FB-BF26-CA34CB941188}" dt="2025-04-30T14:16:24.256" v="38" actId="478"/>
          <ac:grpSpMkLst>
            <pc:docMk/>
            <pc:sldMk cId="2586808291" sldId="264"/>
            <ac:grpSpMk id="5" creationId="{EB1A2BA3-809F-B4CD-F276-727CD3D4A6D1}"/>
          </ac:grpSpMkLst>
        </pc:grpChg>
        <pc:graphicFrameChg chg="modGraphic">
          <ac:chgData name="Robert Van Dyke" userId="d6dfb2e3-f579-4556-aae9-b43b6f6aec6d" providerId="ADAL" clId="{5283057A-F0E3-40FB-BF26-CA34CB941188}" dt="2025-04-30T14:16:31.752" v="40" actId="255"/>
          <ac:graphicFrameMkLst>
            <pc:docMk/>
            <pc:sldMk cId="2586808291" sldId="264"/>
            <ac:graphicFrameMk id="9" creationId="{048E22E1-163C-51DC-0CCB-5FA2935D335F}"/>
          </ac:graphicFrameMkLst>
        </pc:graphicFrameChg>
        <pc:graphicFrameChg chg="modGraphic">
          <ac:chgData name="Robert Van Dyke" userId="d6dfb2e3-f579-4556-aae9-b43b6f6aec6d" providerId="ADAL" clId="{5283057A-F0E3-40FB-BF26-CA34CB941188}" dt="2025-04-30T14:16:37.571" v="48" actId="403"/>
          <ac:graphicFrameMkLst>
            <pc:docMk/>
            <pc:sldMk cId="2586808291" sldId="264"/>
            <ac:graphicFrameMk id="17" creationId="{FBC21625-74B4-4779-5F3B-B466D26A93A8}"/>
          </ac:graphicFrameMkLst>
        </pc:graphicFrameChg>
        <pc:picChg chg="del">
          <ac:chgData name="Robert Van Dyke" userId="d6dfb2e3-f579-4556-aae9-b43b6f6aec6d" providerId="ADAL" clId="{5283057A-F0E3-40FB-BF26-CA34CB941188}" dt="2025-04-30T14:15:45.631" v="22" actId="478"/>
          <ac:picMkLst>
            <pc:docMk/>
            <pc:sldMk cId="2586808291" sldId="264"/>
            <ac:picMk id="4" creationId="{931E0392-A873-3954-10C6-7D52083E3A2B}"/>
          </ac:picMkLst>
        </pc:picChg>
        <pc:cxnChg chg="del mod">
          <ac:chgData name="Robert Van Dyke" userId="d6dfb2e3-f579-4556-aae9-b43b6f6aec6d" providerId="ADAL" clId="{5283057A-F0E3-40FB-BF26-CA34CB941188}" dt="2025-04-30T14:18:12.061" v="71" actId="478"/>
          <ac:cxnSpMkLst>
            <pc:docMk/>
            <pc:sldMk cId="2586808291" sldId="264"/>
            <ac:cxnSpMk id="3" creationId="{BFC15C37-337D-11BE-C191-4D7A830688F6}"/>
          </ac:cxnSpMkLst>
        </pc:cxnChg>
      </pc:sldChg>
      <pc:sldChg chg="modSp mod">
        <pc:chgData name="Robert Van Dyke" userId="d6dfb2e3-f579-4556-aae9-b43b6f6aec6d" providerId="ADAL" clId="{5283057A-F0E3-40FB-BF26-CA34CB941188}" dt="2025-04-30T14:21:37.594" v="98" actId="2711"/>
        <pc:sldMkLst>
          <pc:docMk/>
          <pc:sldMk cId="971664512" sldId="534"/>
        </pc:sldMkLst>
        <pc:spChg chg="mod">
          <ac:chgData name="Robert Van Dyke" userId="d6dfb2e3-f579-4556-aae9-b43b6f6aec6d" providerId="ADAL" clId="{5283057A-F0E3-40FB-BF26-CA34CB941188}" dt="2025-04-30T14:21:37.594" v="98" actId="2711"/>
          <ac:spMkLst>
            <pc:docMk/>
            <pc:sldMk cId="971664512" sldId="534"/>
            <ac:spMk id="3" creationId="{00000000-0000-0000-0000-000000000000}"/>
          </ac:spMkLst>
        </pc:spChg>
      </pc:sldChg>
      <pc:sldChg chg="modSp mod">
        <pc:chgData name="Robert Van Dyke" userId="d6dfb2e3-f579-4556-aae9-b43b6f6aec6d" providerId="ADAL" clId="{5283057A-F0E3-40FB-BF26-CA34CB941188}" dt="2025-04-30T14:21:21.336" v="97" actId="6549"/>
        <pc:sldMkLst>
          <pc:docMk/>
          <pc:sldMk cId="982373956" sldId="772"/>
        </pc:sldMkLst>
        <pc:spChg chg="mod">
          <ac:chgData name="Robert Van Dyke" userId="d6dfb2e3-f579-4556-aae9-b43b6f6aec6d" providerId="ADAL" clId="{5283057A-F0E3-40FB-BF26-CA34CB941188}" dt="2025-04-30T14:21:21.336" v="97" actId="6549"/>
          <ac:spMkLst>
            <pc:docMk/>
            <pc:sldMk cId="982373956" sldId="772"/>
            <ac:spMk id="2" creationId="{60EC4330-FF05-0C10-4BC9-294DFC4289E6}"/>
          </ac:spMkLst>
        </pc:spChg>
        <pc:spChg chg="mod">
          <ac:chgData name="Robert Van Dyke" userId="d6dfb2e3-f579-4556-aae9-b43b6f6aec6d" providerId="ADAL" clId="{5283057A-F0E3-40FB-BF26-CA34CB941188}" dt="2025-04-30T14:13:57.356" v="8" actId="6549"/>
          <ac:spMkLst>
            <pc:docMk/>
            <pc:sldMk cId="982373956" sldId="772"/>
            <ac:spMk id="10" creationId="{890BA6BA-B0B5-C2DD-1969-FD6CADFE105D}"/>
          </ac:spMkLst>
        </pc:spChg>
      </pc:sldChg>
      <pc:sldChg chg="del">
        <pc:chgData name="Robert Van Dyke" userId="d6dfb2e3-f579-4556-aae9-b43b6f6aec6d" providerId="ADAL" clId="{5283057A-F0E3-40FB-BF26-CA34CB941188}" dt="2025-04-30T14:20:15.036" v="93" actId="47"/>
        <pc:sldMkLst>
          <pc:docMk/>
          <pc:sldMk cId="1883500591" sldId="1639"/>
        </pc:sldMkLst>
      </pc:sldChg>
      <pc:sldChg chg="del">
        <pc:chgData name="Robert Van Dyke" userId="d6dfb2e3-f579-4556-aae9-b43b6f6aec6d" providerId="ADAL" clId="{5283057A-F0E3-40FB-BF26-CA34CB941188}" dt="2025-04-30T14:20:15.036" v="93" actId="47"/>
        <pc:sldMkLst>
          <pc:docMk/>
          <pc:sldMk cId="972736505" sldId="1809"/>
        </pc:sldMkLst>
      </pc:sldChg>
      <pc:sldChg chg="ord">
        <pc:chgData name="Robert Van Dyke" userId="d6dfb2e3-f579-4556-aae9-b43b6f6aec6d" providerId="ADAL" clId="{5283057A-F0E3-40FB-BF26-CA34CB941188}" dt="2025-04-30T14:25:20.618" v="347"/>
        <pc:sldMkLst>
          <pc:docMk/>
          <pc:sldMk cId="3843802637" sldId="1832"/>
        </pc:sldMkLst>
      </pc:sldChg>
      <pc:sldChg chg="del">
        <pc:chgData name="Robert Van Dyke" userId="d6dfb2e3-f579-4556-aae9-b43b6f6aec6d" providerId="ADAL" clId="{5283057A-F0E3-40FB-BF26-CA34CB941188}" dt="2025-04-30T14:20:15.036" v="93" actId="47"/>
        <pc:sldMkLst>
          <pc:docMk/>
          <pc:sldMk cId="717092110" sldId="2053842727"/>
        </pc:sldMkLst>
      </pc:sldChg>
      <pc:sldChg chg="del">
        <pc:chgData name="Robert Van Dyke" userId="d6dfb2e3-f579-4556-aae9-b43b6f6aec6d" providerId="ADAL" clId="{5283057A-F0E3-40FB-BF26-CA34CB941188}" dt="2025-04-30T14:13:39.004" v="6" actId="47"/>
        <pc:sldMkLst>
          <pc:docMk/>
          <pc:sldMk cId="3976705576" sldId="2053842728"/>
        </pc:sldMkLst>
      </pc:sldChg>
      <pc:sldChg chg="del">
        <pc:chgData name="Robert Van Dyke" userId="d6dfb2e3-f579-4556-aae9-b43b6f6aec6d" providerId="ADAL" clId="{5283057A-F0E3-40FB-BF26-CA34CB941188}" dt="2025-04-30T14:20:15.036" v="93" actId="47"/>
        <pc:sldMkLst>
          <pc:docMk/>
          <pc:sldMk cId="1931912103" sldId="2053842729"/>
        </pc:sldMkLst>
      </pc:sldChg>
      <pc:sldChg chg="del">
        <pc:chgData name="Robert Van Dyke" userId="d6dfb2e3-f579-4556-aae9-b43b6f6aec6d" providerId="ADAL" clId="{5283057A-F0E3-40FB-BF26-CA34CB941188}" dt="2025-04-30T14:20:15.036" v="93" actId="47"/>
        <pc:sldMkLst>
          <pc:docMk/>
          <pc:sldMk cId="3200494446" sldId="2053842730"/>
        </pc:sldMkLst>
      </pc:sldChg>
      <pc:sldChg chg="del">
        <pc:chgData name="Robert Van Dyke" userId="d6dfb2e3-f579-4556-aae9-b43b6f6aec6d" providerId="ADAL" clId="{5283057A-F0E3-40FB-BF26-CA34CB941188}" dt="2025-04-30T14:13:47.638" v="7" actId="47"/>
        <pc:sldMkLst>
          <pc:docMk/>
          <pc:sldMk cId="2193082537" sldId="2053842731"/>
        </pc:sldMkLst>
      </pc:sldChg>
      <pc:sldChg chg="add del modTransition">
        <pc:chgData name="Robert Van Dyke" userId="d6dfb2e3-f579-4556-aae9-b43b6f6aec6d" providerId="ADAL" clId="{5283057A-F0E3-40FB-BF26-CA34CB941188}" dt="2025-04-30T14:15:52.015" v="24" actId="47"/>
        <pc:sldMkLst>
          <pc:docMk/>
          <pc:sldMk cId="3333414502" sldId="2053842788"/>
        </pc:sldMkLst>
      </pc:sldChg>
      <pc:sldChg chg="addSp delSp modSp add mod modTransition">
        <pc:chgData name="Robert Van Dyke" userId="d6dfb2e3-f579-4556-aae9-b43b6f6aec6d" providerId="ADAL" clId="{5283057A-F0E3-40FB-BF26-CA34CB941188}" dt="2025-04-30T14:19:32.549" v="85" actId="2164"/>
        <pc:sldMkLst>
          <pc:docMk/>
          <pc:sldMk cId="995822346" sldId="2053842789"/>
        </pc:sldMkLst>
        <pc:spChg chg="del mod">
          <ac:chgData name="Robert Van Dyke" userId="d6dfb2e3-f579-4556-aae9-b43b6f6aec6d" providerId="ADAL" clId="{5283057A-F0E3-40FB-BF26-CA34CB941188}" dt="2025-04-30T14:15:59.396" v="27" actId="478"/>
          <ac:spMkLst>
            <pc:docMk/>
            <pc:sldMk cId="995822346" sldId="2053842789"/>
            <ac:spMk id="3" creationId="{0B9D7512-356B-CE71-A0C8-A001A072ADA1}"/>
          </ac:spMkLst>
        </pc:spChg>
        <pc:spChg chg="add del mod">
          <ac:chgData name="Robert Van Dyke" userId="d6dfb2e3-f579-4556-aae9-b43b6f6aec6d" providerId="ADAL" clId="{5283057A-F0E3-40FB-BF26-CA34CB941188}" dt="2025-04-30T14:16:02.410" v="28" actId="478"/>
          <ac:spMkLst>
            <pc:docMk/>
            <pc:sldMk cId="995822346" sldId="2053842789"/>
            <ac:spMk id="5" creationId="{B385BA2E-6226-D99E-1F22-C655DD5B22E1}"/>
          </ac:spMkLst>
        </pc:spChg>
        <pc:spChg chg="add mod">
          <ac:chgData name="Robert Van Dyke" userId="d6dfb2e3-f579-4556-aae9-b43b6f6aec6d" providerId="ADAL" clId="{5283057A-F0E3-40FB-BF26-CA34CB941188}" dt="2025-04-30T14:17:12.262" v="55"/>
          <ac:spMkLst>
            <pc:docMk/>
            <pc:sldMk cId="995822346" sldId="2053842789"/>
            <ac:spMk id="6" creationId="{C737241A-B4B2-34F4-4925-FBF96B8176CA}"/>
          </ac:spMkLst>
        </pc:spChg>
        <pc:spChg chg="del">
          <ac:chgData name="Robert Van Dyke" userId="d6dfb2e3-f579-4556-aae9-b43b6f6aec6d" providerId="ADAL" clId="{5283057A-F0E3-40FB-BF26-CA34CB941188}" dt="2025-04-30T14:17:17.686" v="56" actId="478"/>
          <ac:spMkLst>
            <pc:docMk/>
            <pc:sldMk cId="995822346" sldId="2053842789"/>
            <ac:spMk id="12" creationId="{87B3A8D5-0228-4EE2-A57A-0E24681B010F}"/>
          </ac:spMkLst>
        </pc:spChg>
        <pc:grpChg chg="del">
          <ac:chgData name="Robert Van Dyke" userId="d6dfb2e3-f579-4556-aae9-b43b6f6aec6d" providerId="ADAL" clId="{5283057A-F0E3-40FB-BF26-CA34CB941188}" dt="2025-04-30T14:15:55.327" v="25" actId="478"/>
          <ac:grpSpMkLst>
            <pc:docMk/>
            <pc:sldMk cId="995822346" sldId="2053842789"/>
            <ac:grpSpMk id="9" creationId="{336D8A33-ED94-36BE-E251-73B7E9A50495}"/>
          </ac:grpSpMkLst>
        </pc:grpChg>
        <pc:graphicFrameChg chg="modGraphic">
          <ac:chgData name="Robert Van Dyke" userId="d6dfb2e3-f579-4556-aae9-b43b6f6aec6d" providerId="ADAL" clId="{5283057A-F0E3-40FB-BF26-CA34CB941188}" dt="2025-04-30T14:19:32.549" v="85" actId="2164"/>
          <ac:graphicFrameMkLst>
            <pc:docMk/>
            <pc:sldMk cId="995822346" sldId="2053842789"/>
            <ac:graphicFrameMk id="4" creationId="{A8EF905A-6215-BA76-B0B7-2134BEEFAC54}"/>
          </ac:graphicFrameMkLst>
        </pc:graphicFrameChg>
        <pc:picChg chg="del mod">
          <ac:chgData name="Robert Van Dyke" userId="d6dfb2e3-f579-4556-aae9-b43b6f6aec6d" providerId="ADAL" clId="{5283057A-F0E3-40FB-BF26-CA34CB941188}" dt="2025-04-30T14:16:04.188" v="30" actId="478"/>
          <ac:picMkLst>
            <pc:docMk/>
            <pc:sldMk cId="995822346" sldId="2053842789"/>
            <ac:picMk id="8" creationId="{103F3BA3-2372-5D32-7D1E-289F7A3B4E41}"/>
          </ac:picMkLst>
        </pc:picChg>
        <pc:cxnChg chg="del mod">
          <ac:chgData name="Robert Van Dyke" userId="d6dfb2e3-f579-4556-aae9-b43b6f6aec6d" providerId="ADAL" clId="{5283057A-F0E3-40FB-BF26-CA34CB941188}" dt="2025-04-30T14:17:20.108" v="58" actId="478"/>
          <ac:cxnSpMkLst>
            <pc:docMk/>
            <pc:sldMk cId="995822346" sldId="2053842789"/>
            <ac:cxnSpMk id="7" creationId="{3735A742-2D1F-F959-0B38-710E2698C24D}"/>
          </ac:cxnSpMkLst>
        </pc:cxnChg>
      </pc:sldChg>
      <pc:sldChg chg="addSp delSp modSp add mod modTransition">
        <pc:chgData name="Robert Van Dyke" userId="d6dfb2e3-f579-4556-aae9-b43b6f6aec6d" providerId="ADAL" clId="{5283057A-F0E3-40FB-BF26-CA34CB941188}" dt="2025-04-30T14:20:00.838" v="92" actId="404"/>
        <pc:sldMkLst>
          <pc:docMk/>
          <pc:sldMk cId="126491434" sldId="2053842790"/>
        </pc:sldMkLst>
        <pc:spChg chg="add mod">
          <ac:chgData name="Robert Van Dyke" userId="d6dfb2e3-f579-4556-aae9-b43b6f6aec6d" providerId="ADAL" clId="{5283057A-F0E3-40FB-BF26-CA34CB941188}" dt="2025-04-30T14:18:23.459" v="76"/>
          <ac:spMkLst>
            <pc:docMk/>
            <pc:sldMk cId="126491434" sldId="2053842790"/>
            <ac:spMk id="2" creationId="{4DCFD348-8B1F-8AF7-0513-4AC7D40C5275}"/>
          </ac:spMkLst>
        </pc:spChg>
        <pc:spChg chg="mod">
          <ac:chgData name="Robert Van Dyke" userId="d6dfb2e3-f579-4556-aae9-b43b6f6aec6d" providerId="ADAL" clId="{5283057A-F0E3-40FB-BF26-CA34CB941188}" dt="2025-04-30T14:20:00.838" v="92" actId="404"/>
          <ac:spMkLst>
            <pc:docMk/>
            <pc:sldMk cId="126491434" sldId="2053842790"/>
            <ac:spMk id="3" creationId="{0DBC3FBE-C55E-56A7-F138-1F26867CB8CD}"/>
          </ac:spMkLst>
        </pc:spChg>
        <pc:spChg chg="del">
          <ac:chgData name="Robert Van Dyke" userId="d6dfb2e3-f579-4556-aae9-b43b6f6aec6d" providerId="ADAL" clId="{5283057A-F0E3-40FB-BF26-CA34CB941188}" dt="2025-04-30T14:18:26.521" v="77" actId="478"/>
          <ac:spMkLst>
            <pc:docMk/>
            <pc:sldMk cId="126491434" sldId="2053842790"/>
            <ac:spMk id="10" creationId="{4614CF0D-9874-84D9-DD6E-A69F75D74709}"/>
          </ac:spMkLst>
        </pc:spChg>
        <pc:grpChg chg="del">
          <ac:chgData name="Robert Van Dyke" userId="d6dfb2e3-f579-4556-aae9-b43b6f6aec6d" providerId="ADAL" clId="{5283057A-F0E3-40FB-BF26-CA34CB941188}" dt="2025-04-30T14:16:20.615" v="37" actId="478"/>
          <ac:grpSpMkLst>
            <pc:docMk/>
            <pc:sldMk cId="126491434" sldId="2053842790"/>
            <ac:grpSpMk id="7" creationId="{542DE9C3-C366-8C54-A5AF-16748D09BF54}"/>
          </ac:grpSpMkLst>
        </pc:grpChg>
        <pc:picChg chg="del">
          <ac:chgData name="Robert Van Dyke" userId="d6dfb2e3-f579-4556-aae9-b43b6f6aec6d" providerId="ADAL" clId="{5283057A-F0E3-40FB-BF26-CA34CB941188}" dt="2025-04-30T14:15:48.404" v="23" actId="478"/>
          <ac:picMkLst>
            <pc:docMk/>
            <pc:sldMk cId="126491434" sldId="2053842790"/>
            <ac:picMk id="6" creationId="{435503B0-A492-D07A-909F-F46837714C2C}"/>
          </ac:picMkLst>
        </pc:picChg>
        <pc:cxnChg chg="del">
          <ac:chgData name="Robert Van Dyke" userId="d6dfb2e3-f579-4556-aae9-b43b6f6aec6d" providerId="ADAL" clId="{5283057A-F0E3-40FB-BF26-CA34CB941188}" dt="2025-04-30T14:18:28.878" v="78" actId="478"/>
          <ac:cxnSpMkLst>
            <pc:docMk/>
            <pc:sldMk cId="126491434" sldId="2053842790"/>
            <ac:cxnSpMk id="4" creationId="{1807F6D1-C6B2-1493-2BC8-B349FC189DC2}"/>
          </ac:cxnSpMkLst>
        </pc:cxnChg>
      </pc:sldChg>
      <pc:sldChg chg="addSp delSp modSp add mod ord">
        <pc:chgData name="Robert Van Dyke" userId="d6dfb2e3-f579-4556-aae9-b43b6f6aec6d" providerId="ADAL" clId="{5283057A-F0E3-40FB-BF26-CA34CB941188}" dt="2025-04-30T14:42:24.641" v="529" actId="2711"/>
        <pc:sldMkLst>
          <pc:docMk/>
          <pc:sldMk cId="3512316276" sldId="2053842791"/>
        </pc:sldMkLst>
        <pc:spChg chg="del">
          <ac:chgData name="Robert Van Dyke" userId="d6dfb2e3-f579-4556-aae9-b43b6f6aec6d" providerId="ADAL" clId="{5283057A-F0E3-40FB-BF26-CA34CB941188}" dt="2025-04-30T14:22:15.254" v="100" actId="478"/>
          <ac:spMkLst>
            <pc:docMk/>
            <pc:sldMk cId="3512316276" sldId="2053842791"/>
            <ac:spMk id="2" creationId="{9EA312F1-C125-6C23-7C26-431FACA3C679}"/>
          </ac:spMkLst>
        </pc:spChg>
        <pc:spChg chg="mod">
          <ac:chgData name="Robert Van Dyke" userId="d6dfb2e3-f579-4556-aae9-b43b6f6aec6d" providerId="ADAL" clId="{5283057A-F0E3-40FB-BF26-CA34CB941188}" dt="2025-04-30T14:22:39.569" v="139" actId="20577"/>
          <ac:spMkLst>
            <pc:docMk/>
            <pc:sldMk cId="3512316276" sldId="2053842791"/>
            <ac:spMk id="3" creationId="{691276D2-E78B-9E0B-E1A4-F4F6C31DB9EC}"/>
          </ac:spMkLst>
        </pc:spChg>
        <pc:spChg chg="del">
          <ac:chgData name="Robert Van Dyke" userId="d6dfb2e3-f579-4556-aae9-b43b6f6aec6d" providerId="ADAL" clId="{5283057A-F0E3-40FB-BF26-CA34CB941188}" dt="2025-04-30T14:22:15.254" v="100" actId="478"/>
          <ac:spMkLst>
            <pc:docMk/>
            <pc:sldMk cId="3512316276" sldId="2053842791"/>
            <ac:spMk id="5" creationId="{A4C5A0BC-5D23-BC69-17FE-174621FFD2D8}"/>
          </ac:spMkLst>
        </pc:spChg>
        <pc:spChg chg="del">
          <ac:chgData name="Robert Van Dyke" userId="d6dfb2e3-f579-4556-aae9-b43b6f6aec6d" providerId="ADAL" clId="{5283057A-F0E3-40FB-BF26-CA34CB941188}" dt="2025-04-30T14:22:15.254" v="100" actId="478"/>
          <ac:spMkLst>
            <pc:docMk/>
            <pc:sldMk cId="3512316276" sldId="2053842791"/>
            <ac:spMk id="6" creationId="{DADAA9DD-A21C-5FA6-3097-D269DD8FD33B}"/>
          </ac:spMkLst>
        </pc:spChg>
        <pc:spChg chg="add mod">
          <ac:chgData name="Robert Van Dyke" userId="d6dfb2e3-f579-4556-aae9-b43b6f6aec6d" providerId="ADAL" clId="{5283057A-F0E3-40FB-BF26-CA34CB941188}" dt="2025-04-30T14:42:24.641" v="529" actId="2711"/>
          <ac:spMkLst>
            <pc:docMk/>
            <pc:sldMk cId="3512316276" sldId="2053842791"/>
            <ac:spMk id="7" creationId="{45A80E40-E956-5B18-FCD0-24AE324FCC79}"/>
          </ac:spMkLst>
        </pc:spChg>
        <pc:spChg chg="del">
          <ac:chgData name="Robert Van Dyke" userId="d6dfb2e3-f579-4556-aae9-b43b6f6aec6d" providerId="ADAL" clId="{5283057A-F0E3-40FB-BF26-CA34CB941188}" dt="2025-04-30T14:22:15.254" v="100" actId="478"/>
          <ac:spMkLst>
            <pc:docMk/>
            <pc:sldMk cId="3512316276" sldId="2053842791"/>
            <ac:spMk id="10" creationId="{A1F68698-17AE-968F-51F7-A4832458ABE7}"/>
          </ac:spMkLst>
        </pc:spChg>
        <pc:picChg chg="del">
          <ac:chgData name="Robert Van Dyke" userId="d6dfb2e3-f579-4556-aae9-b43b6f6aec6d" providerId="ADAL" clId="{5283057A-F0E3-40FB-BF26-CA34CB941188}" dt="2025-04-30T14:22:15.254" v="100" actId="478"/>
          <ac:picMkLst>
            <pc:docMk/>
            <pc:sldMk cId="3512316276" sldId="2053842791"/>
            <ac:picMk id="8" creationId="{86EC05AD-A794-894B-C42C-8F54EBD4AE2C}"/>
          </ac:picMkLst>
        </pc:picChg>
      </pc:sldChg>
      <pc:sldChg chg="addSp delSp modSp add mod ord">
        <pc:chgData name="Robert Van Dyke" userId="d6dfb2e3-f579-4556-aae9-b43b6f6aec6d" providerId="ADAL" clId="{5283057A-F0E3-40FB-BF26-CA34CB941188}" dt="2025-04-30T14:33:28.134" v="523" actId="1076"/>
        <pc:sldMkLst>
          <pc:docMk/>
          <pc:sldMk cId="3038383188" sldId="2053842792"/>
        </pc:sldMkLst>
        <pc:spChg chg="mod">
          <ac:chgData name="Robert Van Dyke" userId="d6dfb2e3-f579-4556-aae9-b43b6f6aec6d" providerId="ADAL" clId="{5283057A-F0E3-40FB-BF26-CA34CB941188}" dt="2025-04-30T14:23:14.978" v="161" actId="20577"/>
          <ac:spMkLst>
            <pc:docMk/>
            <pc:sldMk cId="3038383188" sldId="2053842792"/>
            <ac:spMk id="3" creationId="{4BACA13A-5E62-197F-CFDD-2F62217D171B}"/>
          </ac:spMkLst>
        </pc:spChg>
        <pc:spChg chg="add del mod">
          <ac:chgData name="Robert Van Dyke" userId="d6dfb2e3-f579-4556-aae9-b43b6f6aec6d" providerId="ADAL" clId="{5283057A-F0E3-40FB-BF26-CA34CB941188}" dt="2025-04-30T14:30:25.690" v="486" actId="478"/>
          <ac:spMkLst>
            <pc:docMk/>
            <pc:sldMk cId="3038383188" sldId="2053842792"/>
            <ac:spMk id="4" creationId="{81419EB7-2FB8-48F0-FDE9-F6C27490ED8F}"/>
          </ac:spMkLst>
        </pc:spChg>
        <pc:spChg chg="add mod">
          <ac:chgData name="Robert Van Dyke" userId="d6dfb2e3-f579-4556-aae9-b43b6f6aec6d" providerId="ADAL" clId="{5283057A-F0E3-40FB-BF26-CA34CB941188}" dt="2025-04-30T14:33:28.134" v="523" actId="1076"/>
          <ac:spMkLst>
            <pc:docMk/>
            <pc:sldMk cId="3038383188" sldId="2053842792"/>
            <ac:spMk id="5" creationId="{CAB9D8C5-9317-7452-E899-48E9EE79DF37}"/>
          </ac:spMkLst>
        </pc:spChg>
        <pc:spChg chg="del mod">
          <ac:chgData name="Robert Van Dyke" userId="d6dfb2e3-f579-4556-aae9-b43b6f6aec6d" providerId="ADAL" clId="{5283057A-F0E3-40FB-BF26-CA34CB941188}" dt="2025-04-30T14:30:22.964" v="485" actId="478"/>
          <ac:spMkLst>
            <pc:docMk/>
            <pc:sldMk cId="3038383188" sldId="2053842792"/>
            <ac:spMk id="7" creationId="{F1E862D0-DBB7-F1BC-87FA-BBB806FA5AC9}"/>
          </ac:spMkLst>
        </pc:spChg>
      </pc:sldChg>
      <pc:sldChg chg="addSp delSp modSp add mod ord">
        <pc:chgData name="Robert Van Dyke" userId="d6dfb2e3-f579-4556-aae9-b43b6f6aec6d" providerId="ADAL" clId="{5283057A-F0E3-40FB-BF26-CA34CB941188}" dt="2025-04-30T14:25:22.001" v="349"/>
        <pc:sldMkLst>
          <pc:docMk/>
          <pc:sldMk cId="312064639" sldId="2053842793"/>
        </pc:sldMkLst>
        <pc:spChg chg="add mod">
          <ac:chgData name="Robert Van Dyke" userId="d6dfb2e3-f579-4556-aae9-b43b6f6aec6d" providerId="ADAL" clId="{5283057A-F0E3-40FB-BF26-CA34CB941188}" dt="2025-04-30T14:25:15.322" v="345" actId="2711"/>
          <ac:spMkLst>
            <pc:docMk/>
            <pc:sldMk cId="312064639" sldId="2053842793"/>
            <ac:spMk id="4" creationId="{B153270C-BF08-CBB3-6557-4DCEAA3FA066}"/>
          </ac:spMkLst>
        </pc:spChg>
        <pc:spChg chg="mod">
          <ac:chgData name="Robert Van Dyke" userId="d6dfb2e3-f579-4556-aae9-b43b6f6aec6d" providerId="ADAL" clId="{5283057A-F0E3-40FB-BF26-CA34CB941188}" dt="2025-04-30T14:23:48.693" v="182" actId="20577"/>
          <ac:spMkLst>
            <pc:docMk/>
            <pc:sldMk cId="312064639" sldId="2053842793"/>
            <ac:spMk id="122" creationId="{3147B344-990A-91E9-37CA-0CD52BC45CE2}"/>
          </ac:spMkLst>
        </pc:spChg>
        <pc:spChg chg="del">
          <ac:chgData name="Robert Van Dyke" userId="d6dfb2e3-f579-4556-aae9-b43b6f6aec6d" providerId="ADAL" clId="{5283057A-F0E3-40FB-BF26-CA34CB941188}" dt="2025-04-30T14:23:51.626" v="183" actId="478"/>
          <ac:spMkLst>
            <pc:docMk/>
            <pc:sldMk cId="312064639" sldId="2053842793"/>
            <ac:spMk id="123" creationId="{E3AF02D6-251F-8ED8-129B-8F2E6948E314}"/>
          </ac:spMkLst>
        </pc:spChg>
      </pc:sldChg>
      <pc:sldChg chg="addSp delSp modSp new mod modClrScheme chgLayout">
        <pc:chgData name="Robert Van Dyke" userId="d6dfb2e3-f579-4556-aae9-b43b6f6aec6d" providerId="ADAL" clId="{5283057A-F0E3-40FB-BF26-CA34CB941188}" dt="2025-04-30T14:29:59.175" v="484" actId="404"/>
        <pc:sldMkLst>
          <pc:docMk/>
          <pc:sldMk cId="3702878106" sldId="2053842794"/>
        </pc:sldMkLst>
        <pc:spChg chg="del mod ord">
          <ac:chgData name="Robert Van Dyke" userId="d6dfb2e3-f579-4556-aae9-b43b6f6aec6d" providerId="ADAL" clId="{5283057A-F0E3-40FB-BF26-CA34CB941188}" dt="2025-04-30T14:25:37.980" v="351" actId="700"/>
          <ac:spMkLst>
            <pc:docMk/>
            <pc:sldMk cId="3702878106" sldId="2053842794"/>
            <ac:spMk id="2" creationId="{1EB37F03-2F42-C8D2-4B40-E1F944778C41}"/>
          </ac:spMkLst>
        </pc:spChg>
        <pc:spChg chg="del mod ord">
          <ac:chgData name="Robert Van Dyke" userId="d6dfb2e3-f579-4556-aae9-b43b6f6aec6d" providerId="ADAL" clId="{5283057A-F0E3-40FB-BF26-CA34CB941188}" dt="2025-04-30T14:25:37.980" v="351" actId="700"/>
          <ac:spMkLst>
            <pc:docMk/>
            <pc:sldMk cId="3702878106" sldId="2053842794"/>
            <ac:spMk id="3" creationId="{1C5D2FBD-87F5-0499-AC2B-035DF4AC165A}"/>
          </ac:spMkLst>
        </pc:spChg>
        <pc:spChg chg="add mod ord">
          <ac:chgData name="Robert Van Dyke" userId="d6dfb2e3-f579-4556-aae9-b43b6f6aec6d" providerId="ADAL" clId="{5283057A-F0E3-40FB-BF26-CA34CB941188}" dt="2025-04-30T14:27:29.836" v="410" actId="20577"/>
          <ac:spMkLst>
            <pc:docMk/>
            <pc:sldMk cId="3702878106" sldId="2053842794"/>
            <ac:spMk id="4" creationId="{1D8583BF-7BF8-698E-597F-801BE4A74D23}"/>
          </ac:spMkLst>
        </pc:spChg>
        <pc:spChg chg="add mod ord">
          <ac:chgData name="Robert Van Dyke" userId="d6dfb2e3-f579-4556-aae9-b43b6f6aec6d" providerId="ADAL" clId="{5283057A-F0E3-40FB-BF26-CA34CB941188}" dt="2025-04-30T14:29:59.175" v="484" actId="404"/>
          <ac:spMkLst>
            <pc:docMk/>
            <pc:sldMk cId="3702878106" sldId="2053842794"/>
            <ac:spMk id="5" creationId="{A0BD453D-DAF2-F18D-8798-7DCC31F7EF73}"/>
          </ac:spMkLst>
        </pc:spChg>
      </pc:sldChg>
      <pc:sldChg chg="new del">
        <pc:chgData name="Robert Van Dyke" userId="d6dfb2e3-f579-4556-aae9-b43b6f6aec6d" providerId="ADAL" clId="{5283057A-F0E3-40FB-BF26-CA34CB941188}" dt="2025-04-30T14:24:35.587" v="281" actId="680"/>
        <pc:sldMkLst>
          <pc:docMk/>
          <pc:sldMk cId="4071002601" sldId="2053842794"/>
        </pc:sldMkLst>
      </pc:sldChg>
      <pc:sldChg chg="modSp mod">
        <pc:chgData name="Robert Van Dyke" userId="d6dfb2e3-f579-4556-aae9-b43b6f6aec6d" providerId="ADAL" clId="{5283057A-F0E3-40FB-BF26-CA34CB941188}" dt="2025-04-30T15:10:30.870" v="530" actId="1076"/>
        <pc:sldMkLst>
          <pc:docMk/>
          <pc:sldMk cId="3418322553" sldId="2053842795"/>
        </pc:sldMkLst>
        <pc:spChg chg="mod">
          <ac:chgData name="Robert Van Dyke" userId="d6dfb2e3-f579-4556-aae9-b43b6f6aec6d" providerId="ADAL" clId="{5283057A-F0E3-40FB-BF26-CA34CB941188}" dt="2025-04-30T15:10:30.870" v="530" actId="1076"/>
          <ac:spMkLst>
            <pc:docMk/>
            <pc:sldMk cId="3418322553" sldId="2053842795"/>
            <ac:spMk id="5" creationId="{3EE74C12-11AC-ADAF-A4BA-2E43695285D6}"/>
          </ac:spMkLst>
        </pc:spChg>
      </pc:sldChg>
    </pc:docChg>
  </pc:docChgLst>
  <pc:docChgLst>
    <pc:chgData name="Patti Coultas" userId="S::coultasp@nccommunitycolleges.edu::147af9a6-4e91-4300-93dc-f2a18c8371ce" providerId="AD" clId="Web-{B6ED01C0-F6BD-1B8C-74B0-30EDF434A40B}"/>
    <pc:docChg chg="addSld modSld sldOrd">
      <pc:chgData name="Patti Coultas" userId="S::coultasp@nccommunitycolleges.edu::147af9a6-4e91-4300-93dc-f2a18c8371ce" providerId="AD" clId="Web-{B6ED01C0-F6BD-1B8C-74B0-30EDF434A40B}" dt="2025-04-30T15:02:40.352" v="363" actId="1076"/>
      <pc:docMkLst>
        <pc:docMk/>
      </pc:docMkLst>
      <pc:sldChg chg="delSp modSp">
        <pc:chgData name="Patti Coultas" userId="S::coultasp@nccommunitycolleges.edu::147af9a6-4e91-4300-93dc-f2a18c8371ce" providerId="AD" clId="Web-{B6ED01C0-F6BD-1B8C-74B0-30EDF434A40B}" dt="2025-04-30T15:02:40.352" v="363" actId="1076"/>
        <pc:sldMkLst>
          <pc:docMk/>
          <pc:sldMk cId="982373956" sldId="772"/>
        </pc:sldMkLst>
        <pc:spChg chg="mod">
          <ac:chgData name="Patti Coultas" userId="S::coultasp@nccommunitycolleges.edu::147af9a6-4e91-4300-93dc-f2a18c8371ce" providerId="AD" clId="Web-{B6ED01C0-F6BD-1B8C-74B0-30EDF434A40B}" dt="2025-04-30T15:02:40.352" v="363" actId="1076"/>
          <ac:spMkLst>
            <pc:docMk/>
            <pc:sldMk cId="982373956" sldId="772"/>
            <ac:spMk id="2" creationId="{60EC4330-FF05-0C10-4BC9-294DFC4289E6}"/>
          </ac:spMkLst>
        </pc:spChg>
        <pc:spChg chg="mod">
          <ac:chgData name="Patti Coultas" userId="S::coultasp@nccommunitycolleges.edu::147af9a6-4e91-4300-93dc-f2a18c8371ce" providerId="AD" clId="Web-{B6ED01C0-F6BD-1B8C-74B0-30EDF434A40B}" dt="2025-04-30T14:54:48.759" v="193" actId="20577"/>
          <ac:spMkLst>
            <pc:docMk/>
            <pc:sldMk cId="982373956" sldId="772"/>
            <ac:spMk id="3" creationId="{9D026ACD-B92E-C041-8CDF-1A1E842B77D4}"/>
          </ac:spMkLst>
        </pc:spChg>
        <pc:spChg chg="mod">
          <ac:chgData name="Patti Coultas" userId="S::coultasp@nccommunitycolleges.edu::147af9a6-4e91-4300-93dc-f2a18c8371ce" providerId="AD" clId="Web-{B6ED01C0-F6BD-1B8C-74B0-30EDF434A40B}" dt="2025-04-30T15:00:36.875" v="362" actId="1076"/>
          <ac:spMkLst>
            <pc:docMk/>
            <pc:sldMk cId="982373956" sldId="772"/>
            <ac:spMk id="5" creationId="{7EEE0F8A-2708-4F12-AB69-F3E065BBE6EF}"/>
          </ac:spMkLst>
        </pc:spChg>
        <pc:spChg chg="mod">
          <ac:chgData name="Patti Coultas" userId="S::coultasp@nccommunitycolleges.edu::147af9a6-4e91-4300-93dc-f2a18c8371ce" providerId="AD" clId="Web-{B6ED01C0-F6BD-1B8C-74B0-30EDF434A40B}" dt="2025-04-30T15:00:33.906" v="361" actId="1076"/>
          <ac:spMkLst>
            <pc:docMk/>
            <pc:sldMk cId="982373956" sldId="772"/>
            <ac:spMk id="6" creationId="{D93CFF1F-1808-4FC3-86FF-3344F2A97162}"/>
          </ac:spMkLst>
        </pc:spChg>
        <pc:spChg chg="mod">
          <ac:chgData name="Patti Coultas" userId="S::coultasp@nccommunitycolleges.edu::147af9a6-4e91-4300-93dc-f2a18c8371ce" providerId="AD" clId="Web-{B6ED01C0-F6BD-1B8C-74B0-30EDF434A40B}" dt="2025-04-30T14:59:27.715" v="356" actId="20577"/>
          <ac:spMkLst>
            <pc:docMk/>
            <pc:sldMk cId="982373956" sldId="772"/>
            <ac:spMk id="10" creationId="{890BA6BA-B0B5-C2DD-1969-FD6CADFE105D}"/>
          </ac:spMkLst>
        </pc:spChg>
        <pc:picChg chg="del">
          <ac:chgData name="Patti Coultas" userId="S::coultasp@nccommunitycolleges.edu::147af9a6-4e91-4300-93dc-f2a18c8371ce" providerId="AD" clId="Web-{B6ED01C0-F6BD-1B8C-74B0-30EDF434A40B}" dt="2025-04-30T14:58:30.367" v="347"/>
          <ac:picMkLst>
            <pc:docMk/>
            <pc:sldMk cId="982373956" sldId="772"/>
            <ac:picMk id="8" creationId="{E16D3CBE-9EA0-F605-B21A-67538FBA619C}"/>
          </ac:picMkLst>
        </pc:picChg>
      </pc:sldChg>
      <pc:sldChg chg="modSp add ord replId">
        <pc:chgData name="Patti Coultas" userId="S::coultasp@nccommunitycolleges.edu::147af9a6-4e91-4300-93dc-f2a18c8371ce" providerId="AD" clId="Web-{B6ED01C0-F6BD-1B8C-74B0-30EDF434A40B}" dt="2025-04-30T14:53:20.613" v="182" actId="20577"/>
        <pc:sldMkLst>
          <pc:docMk/>
          <pc:sldMk cId="3418322553" sldId="2053842795"/>
        </pc:sldMkLst>
        <pc:spChg chg="mod">
          <ac:chgData name="Patti Coultas" userId="S::coultasp@nccommunitycolleges.edu::147af9a6-4e91-4300-93dc-f2a18c8371ce" providerId="AD" clId="Web-{B6ED01C0-F6BD-1B8C-74B0-30EDF434A40B}" dt="2025-04-30T14:53:13.737" v="178" actId="20577"/>
          <ac:spMkLst>
            <pc:docMk/>
            <pc:sldMk cId="3418322553" sldId="2053842795"/>
            <ac:spMk id="3" creationId="{5867D751-B993-DB26-9648-D02CAC4C115B}"/>
          </ac:spMkLst>
        </pc:spChg>
        <pc:spChg chg="mod">
          <ac:chgData name="Patti Coultas" userId="S::coultasp@nccommunitycolleges.edu::147af9a6-4e91-4300-93dc-f2a18c8371ce" providerId="AD" clId="Web-{B6ED01C0-F6BD-1B8C-74B0-30EDF434A40B}" dt="2025-04-30T14:53:20.613" v="182" actId="20577"/>
          <ac:spMkLst>
            <pc:docMk/>
            <pc:sldMk cId="3418322553" sldId="2053842795"/>
            <ac:spMk id="5" creationId="{3EE74C12-11AC-ADAF-A4BA-2E43695285D6}"/>
          </ac:spMkLst>
        </pc:spChg>
      </pc:sldChg>
    </pc:docChg>
  </pc:docChgLst>
  <pc:docChgLst>
    <pc:chgData name="Robert Van Dyke" userId="S::vandyker@nccommunitycolleges.edu::d6dfb2e3-f579-4556-aae9-b43b6f6aec6d" providerId="AD" clId="Web-{73A34CA6-8169-47F8-438D-451633EFE6FE}"/>
    <pc:docChg chg="addSld delSld modSld">
      <pc:chgData name="Robert Van Dyke" userId="S::vandyker@nccommunitycolleges.edu::d6dfb2e3-f579-4556-aae9-b43b6f6aec6d" providerId="AD" clId="Web-{73A34CA6-8169-47F8-438D-451633EFE6FE}" dt="2025-05-08T13:46:50.217" v="106"/>
      <pc:docMkLst>
        <pc:docMk/>
      </pc:docMkLst>
      <pc:sldChg chg="modSp">
        <pc:chgData name="Robert Van Dyke" userId="S::vandyker@nccommunitycolleges.edu::d6dfb2e3-f579-4556-aae9-b43b6f6aec6d" providerId="AD" clId="Web-{73A34CA6-8169-47F8-438D-451633EFE6FE}" dt="2025-05-08T13:46:23.170" v="104" actId="20577"/>
        <pc:sldMkLst>
          <pc:docMk/>
          <pc:sldMk cId="4267350895" sldId="2053842796"/>
        </pc:sldMkLst>
        <pc:spChg chg="mod">
          <ac:chgData name="Robert Van Dyke" userId="S::vandyker@nccommunitycolleges.edu::d6dfb2e3-f579-4556-aae9-b43b6f6aec6d" providerId="AD" clId="Web-{73A34CA6-8169-47F8-438D-451633EFE6FE}" dt="2025-05-08T13:46:23.170" v="104" actId="20577"/>
          <ac:spMkLst>
            <pc:docMk/>
            <pc:sldMk cId="4267350895" sldId="2053842796"/>
            <ac:spMk id="2" creationId="{9096B8B9-034F-8AD7-F3BC-3ADCFB33D624}"/>
          </ac:spMkLst>
        </pc:spChg>
      </pc:sldChg>
      <pc:sldChg chg="add del replId">
        <pc:chgData name="Robert Van Dyke" userId="S::vandyker@nccommunitycolleges.edu::d6dfb2e3-f579-4556-aae9-b43b6f6aec6d" providerId="AD" clId="Web-{73A34CA6-8169-47F8-438D-451633EFE6FE}" dt="2025-05-08T13:46:50.217" v="106"/>
        <pc:sldMkLst>
          <pc:docMk/>
          <pc:sldMk cId="4161536757" sldId="2053842797"/>
        </pc:sldMkLst>
      </pc:sldChg>
    </pc:docChg>
  </pc:docChgLst>
  <pc:docChgLst>
    <pc:chgData name="Patti Coultas" userId="S::coultasp@nccommunitycolleges.edu::147af9a6-4e91-4300-93dc-f2a18c8371ce" providerId="AD" clId="Web-{C01BACAC-9785-65EA-3F86-5826028C08C7}"/>
    <pc:docChg chg="modSld">
      <pc:chgData name="Patti Coultas" userId="S::coultasp@nccommunitycolleges.edu::147af9a6-4e91-4300-93dc-f2a18c8371ce" providerId="AD" clId="Web-{C01BACAC-9785-65EA-3F86-5826028C08C7}" dt="2025-05-02T14:28:21.183" v="2" actId="1076"/>
      <pc:docMkLst>
        <pc:docMk/>
      </pc:docMkLst>
      <pc:sldChg chg="modSp">
        <pc:chgData name="Patti Coultas" userId="S::coultasp@nccommunitycolleges.edu::147af9a6-4e91-4300-93dc-f2a18c8371ce" providerId="AD" clId="Web-{C01BACAC-9785-65EA-3F86-5826028C08C7}" dt="2025-05-02T14:28:21.183" v="2" actId="1076"/>
        <pc:sldMkLst>
          <pc:docMk/>
          <pc:sldMk cId="3038383188" sldId="2053842792"/>
        </pc:sldMkLst>
        <pc:spChg chg="mod">
          <ac:chgData name="Patti Coultas" userId="S::coultasp@nccommunitycolleges.edu::147af9a6-4e91-4300-93dc-f2a18c8371ce" providerId="AD" clId="Web-{C01BACAC-9785-65EA-3F86-5826028C08C7}" dt="2025-05-02T14:28:21.183" v="2" actId="1076"/>
          <ac:spMkLst>
            <pc:docMk/>
            <pc:sldMk cId="3038383188" sldId="2053842792"/>
            <ac:spMk id="5" creationId="{CAB9D8C5-9317-7452-E899-48E9EE79DF37}"/>
          </ac:spMkLst>
        </pc:spChg>
      </pc:sldChg>
    </pc:docChg>
  </pc:docChgLst>
  <pc:docChgLst>
    <pc:chgData name="Robert Van Dyke" userId="S::vandyker@nccommunitycolleges.edu::d6dfb2e3-f579-4556-aae9-b43b6f6aec6d" providerId="AD" clId="Web-{8D7F26EB-1F76-3DB7-7962-54194C966672}"/>
    <pc:docChg chg="addSld modSld sldOrd">
      <pc:chgData name="Robert Van Dyke" userId="S::vandyker@nccommunitycolleges.edu::d6dfb2e3-f579-4556-aae9-b43b6f6aec6d" providerId="AD" clId="Web-{8D7F26EB-1F76-3DB7-7962-54194C966672}" dt="2025-05-06T14:44:07.813" v="254" actId="20577"/>
      <pc:docMkLst>
        <pc:docMk/>
      </pc:docMkLst>
      <pc:sldChg chg="modSp new ord">
        <pc:chgData name="Robert Van Dyke" userId="S::vandyker@nccommunitycolleges.edu::d6dfb2e3-f579-4556-aae9-b43b6f6aec6d" providerId="AD" clId="Web-{8D7F26EB-1F76-3DB7-7962-54194C966672}" dt="2025-05-06T14:44:07.813" v="254" actId="20577"/>
        <pc:sldMkLst>
          <pc:docMk/>
          <pc:sldMk cId="4267350895" sldId="2053842796"/>
        </pc:sldMkLst>
        <pc:spChg chg="mod">
          <ac:chgData name="Robert Van Dyke" userId="S::vandyker@nccommunitycolleges.edu::d6dfb2e3-f579-4556-aae9-b43b6f6aec6d" providerId="AD" clId="Web-{8D7F26EB-1F76-3DB7-7962-54194C966672}" dt="2025-05-06T14:44:07.813" v="254" actId="20577"/>
          <ac:spMkLst>
            <pc:docMk/>
            <pc:sldMk cId="4267350895" sldId="2053842796"/>
            <ac:spMk id="2" creationId="{9096B8B9-034F-8AD7-F3BC-3ADCFB33D624}"/>
          </ac:spMkLst>
        </pc:spChg>
        <pc:spChg chg="mod">
          <ac:chgData name="Robert Van Dyke" userId="S::vandyker@nccommunitycolleges.edu::d6dfb2e3-f579-4556-aae9-b43b6f6aec6d" providerId="AD" clId="Web-{8D7F26EB-1F76-3DB7-7962-54194C966672}" dt="2025-05-06T14:39:31.757" v="14" actId="20577"/>
          <ac:spMkLst>
            <pc:docMk/>
            <pc:sldMk cId="4267350895" sldId="2053842796"/>
            <ac:spMk id="3" creationId="{095D6C54-510F-3334-DDAD-7C03DCB2C72D}"/>
          </ac:spMkLst>
        </pc:spChg>
      </pc:sldChg>
    </pc:docChg>
  </pc:docChgLst>
  <pc:docChgLst>
    <pc:chgData name="Robert Van Dyke" userId="S::vandyker@nccommunitycolleges.edu::d6dfb2e3-f579-4556-aae9-b43b6f6aec6d" providerId="AD" clId="Web-{A98FC5E4-DC1D-13BD-BAC3-BC757FDB06D9}"/>
    <pc:docChg chg="modSld">
      <pc:chgData name="Robert Van Dyke" userId="S::vandyker@nccommunitycolleges.edu::d6dfb2e3-f579-4556-aae9-b43b6f6aec6d" providerId="AD" clId="Web-{A98FC5E4-DC1D-13BD-BAC3-BC757FDB06D9}" dt="2025-05-08T14:30:38.847" v="42" actId="1076"/>
      <pc:docMkLst>
        <pc:docMk/>
      </pc:docMkLst>
      <pc:sldChg chg="modSp">
        <pc:chgData name="Robert Van Dyke" userId="S::vandyker@nccommunitycolleges.edu::d6dfb2e3-f579-4556-aae9-b43b6f6aec6d" providerId="AD" clId="Web-{A98FC5E4-DC1D-13BD-BAC3-BC757FDB06D9}" dt="2025-05-08T14:30:38.847" v="42" actId="1076"/>
        <pc:sldMkLst>
          <pc:docMk/>
          <pc:sldMk cId="312064639" sldId="2053842793"/>
        </pc:sldMkLst>
        <pc:spChg chg="mod">
          <ac:chgData name="Robert Van Dyke" userId="S::vandyker@nccommunitycolleges.edu::d6dfb2e3-f579-4556-aae9-b43b6f6aec6d" providerId="AD" clId="Web-{A98FC5E4-DC1D-13BD-BAC3-BC757FDB06D9}" dt="2025-05-08T14:30:38.847" v="42" actId="1076"/>
          <ac:spMkLst>
            <pc:docMk/>
            <pc:sldMk cId="312064639" sldId="2053842793"/>
            <ac:spMk id="4" creationId="{B153270C-BF08-CBB3-6557-4DCEAA3FA066}"/>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jpeg"/><Relationship Id="rId5" Type="http://schemas.openxmlformats.org/officeDocument/2006/relationships/image" Target="../media/image12.pn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jpeg"/><Relationship Id="rId5" Type="http://schemas.openxmlformats.org/officeDocument/2006/relationships/image" Target="../media/image12.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F5C9A5-5E03-47AF-B566-17044598B537}" type="doc">
      <dgm:prSet loTypeId="urn:microsoft.com/office/officeart/2005/8/layout/pList2" loCatId="picture" qsTypeId="urn:microsoft.com/office/officeart/2005/8/quickstyle/simple1" qsCatId="simple" csTypeId="urn:microsoft.com/office/officeart/2005/8/colors/accent1_2" csCatId="accent1" phldr="1"/>
      <dgm:spPr/>
    </dgm:pt>
    <dgm:pt modelId="{845D9E84-ADE0-4060-8C07-EB76BF39E754}">
      <dgm:prSet phldrT="[Text]"/>
      <dgm:spPr/>
      <dgm:t>
        <a:bodyPr/>
        <a:lstStyle/>
        <a:p>
          <a:r>
            <a:rPr lang="en-US"/>
            <a:t>Rob Van Dyke</a:t>
          </a:r>
          <a:br>
            <a:rPr lang="en-US"/>
          </a:br>
          <a:br>
            <a:rPr lang="en-US"/>
          </a:br>
          <a:br>
            <a:rPr lang="en-US"/>
          </a:br>
          <a:r>
            <a:rPr lang="en-US"/>
            <a:t>Executive Director of Postsecondary CTE</a:t>
          </a:r>
        </a:p>
      </dgm:t>
    </dgm:pt>
    <dgm:pt modelId="{45B23E83-3F33-4BE7-BB4C-A0410E31E897}" type="parTrans" cxnId="{BEBCC543-31D3-40A0-A8D4-88B61C055A05}">
      <dgm:prSet/>
      <dgm:spPr/>
      <dgm:t>
        <a:bodyPr/>
        <a:lstStyle/>
        <a:p>
          <a:endParaRPr lang="en-US"/>
        </a:p>
      </dgm:t>
    </dgm:pt>
    <dgm:pt modelId="{F7F0DBB9-C0A3-45F8-BFA0-57A452C4FBAA}" type="sibTrans" cxnId="{BEBCC543-31D3-40A0-A8D4-88B61C055A05}">
      <dgm:prSet/>
      <dgm:spPr/>
      <dgm:t>
        <a:bodyPr/>
        <a:lstStyle/>
        <a:p>
          <a:endParaRPr lang="en-US"/>
        </a:p>
      </dgm:t>
    </dgm:pt>
    <dgm:pt modelId="{83E0B75F-1615-4A75-9B16-B8CEC4AA7EC7}">
      <dgm:prSet phldrT="[Text]"/>
      <dgm:spPr/>
      <dgm:t>
        <a:bodyPr/>
        <a:lstStyle/>
        <a:p>
          <a:r>
            <a:rPr lang="en-US"/>
            <a:t>Patti Coultas</a:t>
          </a:r>
          <a:br>
            <a:rPr lang="en-US"/>
          </a:br>
          <a:br>
            <a:rPr lang="en-US"/>
          </a:br>
          <a:br>
            <a:rPr lang="en-US"/>
          </a:br>
          <a:r>
            <a:rPr lang="en-US"/>
            <a:t>Assistant Director of Perkins CTE - East</a:t>
          </a:r>
        </a:p>
      </dgm:t>
    </dgm:pt>
    <dgm:pt modelId="{45FF7B01-4574-413B-BA64-DE845D4D6219}" type="parTrans" cxnId="{C0ECEE88-13CC-452D-9475-3EB318404D0D}">
      <dgm:prSet/>
      <dgm:spPr/>
      <dgm:t>
        <a:bodyPr/>
        <a:lstStyle/>
        <a:p>
          <a:endParaRPr lang="en-US"/>
        </a:p>
      </dgm:t>
    </dgm:pt>
    <dgm:pt modelId="{815A08F4-146C-46C8-908C-D7E17D9ABC9A}" type="sibTrans" cxnId="{C0ECEE88-13CC-452D-9475-3EB318404D0D}">
      <dgm:prSet/>
      <dgm:spPr/>
      <dgm:t>
        <a:bodyPr/>
        <a:lstStyle/>
        <a:p>
          <a:endParaRPr lang="en-US"/>
        </a:p>
      </dgm:t>
    </dgm:pt>
    <dgm:pt modelId="{04A0F405-0BEB-4A01-BCCF-20FFC243C63B}">
      <dgm:prSet phldrT="[Text]"/>
      <dgm:spPr/>
      <dgm:t>
        <a:bodyPr/>
        <a:lstStyle/>
        <a:p>
          <a:r>
            <a:rPr lang="en-US"/>
            <a:t>Stefanie Schroeder</a:t>
          </a:r>
          <a:br>
            <a:rPr lang="en-US"/>
          </a:br>
          <a:br>
            <a:rPr lang="en-US"/>
          </a:br>
          <a:r>
            <a:rPr lang="en-US"/>
            <a:t>Assistant Director of Perkins CTE – West</a:t>
          </a:r>
        </a:p>
      </dgm:t>
    </dgm:pt>
    <dgm:pt modelId="{F0115864-651B-4FDF-81FB-7591B5E7FD47}" type="parTrans" cxnId="{DE386816-0C45-480B-A409-4417A881E395}">
      <dgm:prSet/>
      <dgm:spPr/>
      <dgm:t>
        <a:bodyPr/>
        <a:lstStyle/>
        <a:p>
          <a:endParaRPr lang="en-US"/>
        </a:p>
      </dgm:t>
    </dgm:pt>
    <dgm:pt modelId="{155DCEB9-10AC-48B9-8014-8416E3CB5AA4}" type="sibTrans" cxnId="{DE386816-0C45-480B-A409-4417A881E395}">
      <dgm:prSet/>
      <dgm:spPr/>
      <dgm:t>
        <a:bodyPr/>
        <a:lstStyle/>
        <a:p>
          <a:endParaRPr lang="en-US"/>
        </a:p>
      </dgm:t>
    </dgm:pt>
    <dgm:pt modelId="{5EBA7AD0-168D-4CDB-ABB2-20AEE6498AA9}">
      <dgm:prSet phldrT="[Text]"/>
      <dgm:spPr/>
      <dgm:t>
        <a:bodyPr/>
        <a:lstStyle/>
        <a:p>
          <a:r>
            <a:rPr lang="en-US"/>
            <a:t>Tony Reggi</a:t>
          </a:r>
          <a:br>
            <a:rPr lang="en-US"/>
          </a:br>
          <a:br>
            <a:rPr lang="en-US"/>
          </a:br>
          <a:br>
            <a:rPr lang="en-US"/>
          </a:br>
          <a:r>
            <a:rPr lang="en-US"/>
            <a:t>Associate Director of Perkins CTE</a:t>
          </a:r>
        </a:p>
      </dgm:t>
    </dgm:pt>
    <dgm:pt modelId="{9DED8C80-5952-481F-87F3-5DA4FFBCA6F2}" type="parTrans" cxnId="{FEB38B88-D733-4702-8210-1218D02C4601}">
      <dgm:prSet/>
      <dgm:spPr/>
      <dgm:t>
        <a:bodyPr/>
        <a:lstStyle/>
        <a:p>
          <a:endParaRPr lang="en-US"/>
        </a:p>
      </dgm:t>
    </dgm:pt>
    <dgm:pt modelId="{2E837CA1-A706-4A7A-8E88-E88ED4A2CCBA}" type="sibTrans" cxnId="{FEB38B88-D733-4702-8210-1218D02C4601}">
      <dgm:prSet/>
      <dgm:spPr/>
      <dgm:t>
        <a:bodyPr/>
        <a:lstStyle/>
        <a:p>
          <a:endParaRPr lang="en-US"/>
        </a:p>
      </dgm:t>
    </dgm:pt>
    <dgm:pt modelId="{CED9B6EE-8C97-471E-8D9D-4616D9CD6BB2}">
      <dgm:prSet/>
      <dgm:spPr/>
      <dgm:t>
        <a:bodyPr/>
        <a:lstStyle/>
        <a:p>
          <a:r>
            <a:rPr lang="en-US"/>
            <a:t>Darice McDougald</a:t>
          </a:r>
          <a:br>
            <a:rPr lang="en-US"/>
          </a:br>
          <a:br>
            <a:rPr lang="en-US"/>
          </a:br>
          <a:r>
            <a:rPr lang="en-US"/>
            <a:t>Perkins Program Specialist</a:t>
          </a:r>
        </a:p>
      </dgm:t>
    </dgm:pt>
    <dgm:pt modelId="{54DB34E0-8637-4778-9173-6049D68B5421}" type="parTrans" cxnId="{3D7CA787-3ACA-4078-8566-75A8B934FF89}">
      <dgm:prSet/>
      <dgm:spPr/>
      <dgm:t>
        <a:bodyPr/>
        <a:lstStyle/>
        <a:p>
          <a:endParaRPr lang="en-US"/>
        </a:p>
      </dgm:t>
    </dgm:pt>
    <dgm:pt modelId="{372AFAF3-46C4-4912-B248-BAF1F7E739E3}" type="sibTrans" cxnId="{3D7CA787-3ACA-4078-8566-75A8B934FF89}">
      <dgm:prSet/>
      <dgm:spPr/>
      <dgm:t>
        <a:bodyPr/>
        <a:lstStyle/>
        <a:p>
          <a:endParaRPr lang="en-US"/>
        </a:p>
      </dgm:t>
    </dgm:pt>
    <dgm:pt modelId="{4730EB75-956B-4EA6-8F2C-4142FD4611EC}" type="pres">
      <dgm:prSet presAssocID="{9AF5C9A5-5E03-47AF-B566-17044598B537}" presName="Name0" presStyleCnt="0">
        <dgm:presLayoutVars>
          <dgm:dir/>
          <dgm:resizeHandles val="exact"/>
        </dgm:presLayoutVars>
      </dgm:prSet>
      <dgm:spPr/>
    </dgm:pt>
    <dgm:pt modelId="{14D0B170-0524-4798-A4C4-AD482F48B044}" type="pres">
      <dgm:prSet presAssocID="{9AF5C9A5-5E03-47AF-B566-17044598B537}" presName="bkgdShp" presStyleLbl="alignAccFollowNode1" presStyleIdx="0" presStyleCnt="1"/>
      <dgm:spPr/>
    </dgm:pt>
    <dgm:pt modelId="{7E8D5FE1-40C8-4510-801B-940EACB96668}" type="pres">
      <dgm:prSet presAssocID="{9AF5C9A5-5E03-47AF-B566-17044598B537}" presName="linComp" presStyleCnt="0"/>
      <dgm:spPr/>
    </dgm:pt>
    <dgm:pt modelId="{C8E852E2-A8B5-4272-B27E-FE7A2828FB0A}" type="pres">
      <dgm:prSet presAssocID="{845D9E84-ADE0-4060-8C07-EB76BF39E754}" presName="compNode" presStyleCnt="0"/>
      <dgm:spPr/>
    </dgm:pt>
    <dgm:pt modelId="{A5829E48-C578-47A4-8D11-A5DFDD1EB70E}" type="pres">
      <dgm:prSet presAssocID="{845D9E84-ADE0-4060-8C07-EB76BF39E754}" presName="node" presStyleLbl="node1" presStyleIdx="0" presStyleCnt="5">
        <dgm:presLayoutVars>
          <dgm:bulletEnabled val="1"/>
        </dgm:presLayoutVars>
      </dgm:prSet>
      <dgm:spPr/>
    </dgm:pt>
    <dgm:pt modelId="{972BFC78-3C6D-4EDE-940F-BF658A1AEA06}" type="pres">
      <dgm:prSet presAssocID="{845D9E84-ADE0-4060-8C07-EB76BF39E754}" presName="invisiNode" presStyleLbl="node1" presStyleIdx="0" presStyleCnt="5"/>
      <dgm:spPr/>
    </dgm:pt>
    <dgm:pt modelId="{CE6E48AF-87DF-42AE-A54D-2C10EFA4A7B2}" type="pres">
      <dgm:prSet presAssocID="{845D9E84-ADE0-4060-8C07-EB76BF39E754}" presName="imagNode" presStyleLbl="fgImgPlace1" presStyleIdx="0" presStyleCnt="5"/>
      <dgm:spPr>
        <a:blipFill>
          <a:blip xmlns:r="http://schemas.openxmlformats.org/officeDocument/2006/relationships" r:embed="rId1"/>
          <a:srcRect/>
          <a:stretch>
            <a:fillRect t="-9000" b="-9000"/>
          </a:stretch>
        </a:blipFill>
      </dgm:spPr>
      <dgm:extLst>
        <a:ext uri="{E40237B7-FDA0-4F09-8148-C483321AD2D9}">
          <dgm14:cNvPr xmlns:dgm14="http://schemas.microsoft.com/office/drawing/2010/diagram" id="0" name="" descr="Photo of Rob Van Dyke"/>
        </a:ext>
      </dgm:extLst>
    </dgm:pt>
    <dgm:pt modelId="{4B443FDF-CF26-4797-B60C-4F3C1D629842}" type="pres">
      <dgm:prSet presAssocID="{F7F0DBB9-C0A3-45F8-BFA0-57A452C4FBAA}" presName="sibTrans" presStyleLbl="sibTrans2D1" presStyleIdx="0" presStyleCnt="0"/>
      <dgm:spPr/>
    </dgm:pt>
    <dgm:pt modelId="{36705236-0411-4E0F-A497-0203E9B86C1F}" type="pres">
      <dgm:prSet presAssocID="{5EBA7AD0-168D-4CDB-ABB2-20AEE6498AA9}" presName="compNode" presStyleCnt="0"/>
      <dgm:spPr/>
    </dgm:pt>
    <dgm:pt modelId="{D981D8B9-980E-4885-AC17-FC92581215CD}" type="pres">
      <dgm:prSet presAssocID="{5EBA7AD0-168D-4CDB-ABB2-20AEE6498AA9}" presName="node" presStyleLbl="node1" presStyleIdx="1" presStyleCnt="5">
        <dgm:presLayoutVars>
          <dgm:bulletEnabled val="1"/>
        </dgm:presLayoutVars>
      </dgm:prSet>
      <dgm:spPr/>
    </dgm:pt>
    <dgm:pt modelId="{CAA2C5EC-0B5F-4799-A8C2-A14AE33A5E9C}" type="pres">
      <dgm:prSet presAssocID="{5EBA7AD0-168D-4CDB-ABB2-20AEE6498AA9}" presName="invisiNode" presStyleLbl="node1" presStyleIdx="1" presStyleCnt="5"/>
      <dgm:spPr/>
    </dgm:pt>
    <dgm:pt modelId="{EAE815E1-EB64-4D39-9DF0-CD92D3FD9D32}" type="pres">
      <dgm:prSet presAssocID="{5EBA7AD0-168D-4CDB-ABB2-20AEE6498AA9}"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32000" b="-32000"/>
          </a:stretch>
        </a:blipFill>
      </dgm:spPr>
      <dgm:extLst>
        <a:ext uri="{E40237B7-FDA0-4F09-8148-C483321AD2D9}">
          <dgm14:cNvPr xmlns:dgm14="http://schemas.microsoft.com/office/drawing/2010/diagram" id="0" name="" descr="Photo of Tony Reggi"/>
        </a:ext>
      </dgm:extLst>
    </dgm:pt>
    <dgm:pt modelId="{DF577244-4033-462C-B77C-39376605A877}" type="pres">
      <dgm:prSet presAssocID="{2E837CA1-A706-4A7A-8E88-E88ED4A2CCBA}" presName="sibTrans" presStyleLbl="sibTrans2D1" presStyleIdx="0" presStyleCnt="0"/>
      <dgm:spPr/>
    </dgm:pt>
    <dgm:pt modelId="{C0704AEB-782C-4F7B-827E-A975E30C69B2}" type="pres">
      <dgm:prSet presAssocID="{83E0B75F-1615-4A75-9B16-B8CEC4AA7EC7}" presName="compNode" presStyleCnt="0"/>
      <dgm:spPr/>
    </dgm:pt>
    <dgm:pt modelId="{3BEAFB42-102A-4C79-9E93-8A74C7BFCA28}" type="pres">
      <dgm:prSet presAssocID="{83E0B75F-1615-4A75-9B16-B8CEC4AA7EC7}" presName="node" presStyleLbl="node1" presStyleIdx="2" presStyleCnt="5">
        <dgm:presLayoutVars>
          <dgm:bulletEnabled val="1"/>
        </dgm:presLayoutVars>
      </dgm:prSet>
      <dgm:spPr/>
    </dgm:pt>
    <dgm:pt modelId="{25DAF7E5-1A53-44BD-9720-805174C2FC8A}" type="pres">
      <dgm:prSet presAssocID="{83E0B75F-1615-4A75-9B16-B8CEC4AA7EC7}" presName="invisiNode" presStyleLbl="node1" presStyleIdx="2" presStyleCnt="5"/>
      <dgm:spPr/>
    </dgm:pt>
    <dgm:pt modelId="{1FED9161-B6A5-4469-8DFC-643FA425A57B}" type="pres">
      <dgm:prSet presAssocID="{83E0B75F-1615-4A75-9B16-B8CEC4AA7EC7}" presName="imagNode" presStyleLbl="fgImgPlace1" presStyleIdx="2" presStyleCnt="5"/>
      <dgm:spPr>
        <a:blipFill rotWithShape="1">
          <a:blip xmlns:r="http://schemas.openxmlformats.org/officeDocument/2006/relationships" r:embed="rId3"/>
          <a:srcRect/>
          <a:stretch>
            <a:fillRect l="-3000" r="-3000"/>
          </a:stretch>
        </a:blipFill>
      </dgm:spPr>
      <dgm:extLst>
        <a:ext uri="{E40237B7-FDA0-4F09-8148-C483321AD2D9}">
          <dgm14:cNvPr xmlns:dgm14="http://schemas.microsoft.com/office/drawing/2010/diagram" id="0" name="" descr="Photo of Patti Coultas"/>
        </a:ext>
      </dgm:extLst>
    </dgm:pt>
    <dgm:pt modelId="{1FF8A564-6E3D-418A-8168-50899C221E83}" type="pres">
      <dgm:prSet presAssocID="{815A08F4-146C-46C8-908C-D7E17D9ABC9A}" presName="sibTrans" presStyleLbl="sibTrans2D1" presStyleIdx="0" presStyleCnt="0"/>
      <dgm:spPr/>
    </dgm:pt>
    <dgm:pt modelId="{624E3930-FF40-4F53-85BF-45B2BDD30CDF}" type="pres">
      <dgm:prSet presAssocID="{04A0F405-0BEB-4A01-BCCF-20FFC243C63B}" presName="compNode" presStyleCnt="0"/>
      <dgm:spPr/>
    </dgm:pt>
    <dgm:pt modelId="{29264F3A-84BE-4C03-B997-1057F6E42787}" type="pres">
      <dgm:prSet presAssocID="{04A0F405-0BEB-4A01-BCCF-20FFC243C63B}" presName="node" presStyleLbl="node1" presStyleIdx="3" presStyleCnt="5">
        <dgm:presLayoutVars>
          <dgm:bulletEnabled val="1"/>
        </dgm:presLayoutVars>
      </dgm:prSet>
      <dgm:spPr/>
    </dgm:pt>
    <dgm:pt modelId="{BB0BE8A3-F210-4CD9-8FD4-4B9E420086F4}" type="pres">
      <dgm:prSet presAssocID="{04A0F405-0BEB-4A01-BCCF-20FFC243C63B}" presName="invisiNode" presStyleLbl="node1" presStyleIdx="3" presStyleCnt="5"/>
      <dgm:spPr/>
    </dgm:pt>
    <dgm:pt modelId="{9D3DF411-AD26-40DE-A1F6-B14240AF57A6}" type="pres">
      <dgm:prSet presAssocID="{04A0F405-0BEB-4A01-BCCF-20FFC243C63B}" presName="imagNode" presStyleLbl="fgImgPlace1" presStyleIdx="3" presStyleCnt="5"/>
      <dgm:spPr>
        <a:blipFill rotWithShape="1">
          <a:blip xmlns:r="http://schemas.openxmlformats.org/officeDocument/2006/relationships" r:embed="rId4"/>
          <a:srcRect/>
          <a:stretch>
            <a:fillRect l="-3000" r="-3000"/>
          </a:stretch>
        </a:blipFill>
      </dgm:spPr>
      <dgm:extLst>
        <a:ext uri="{E40237B7-FDA0-4F09-8148-C483321AD2D9}">
          <dgm14:cNvPr xmlns:dgm14="http://schemas.microsoft.com/office/drawing/2010/diagram" id="0" name="" descr="Photo of Stefanie Schroeder"/>
        </a:ext>
      </dgm:extLst>
    </dgm:pt>
    <dgm:pt modelId="{13AA7F25-5E39-4836-B68C-DA6F3C1FDBCC}" type="pres">
      <dgm:prSet presAssocID="{155DCEB9-10AC-48B9-8014-8416E3CB5AA4}" presName="sibTrans" presStyleLbl="sibTrans2D1" presStyleIdx="0" presStyleCnt="0"/>
      <dgm:spPr/>
    </dgm:pt>
    <dgm:pt modelId="{5F7D3D7C-A933-4054-BB72-2E7C34707649}" type="pres">
      <dgm:prSet presAssocID="{CED9B6EE-8C97-471E-8D9D-4616D9CD6BB2}" presName="compNode" presStyleCnt="0"/>
      <dgm:spPr/>
    </dgm:pt>
    <dgm:pt modelId="{8E430330-557D-4BBE-8617-A1331DF128AD}" type="pres">
      <dgm:prSet presAssocID="{CED9B6EE-8C97-471E-8D9D-4616D9CD6BB2}" presName="node" presStyleLbl="node1" presStyleIdx="4" presStyleCnt="5">
        <dgm:presLayoutVars>
          <dgm:bulletEnabled val="1"/>
        </dgm:presLayoutVars>
      </dgm:prSet>
      <dgm:spPr/>
    </dgm:pt>
    <dgm:pt modelId="{FFE875BD-7DF3-404D-B549-25AF74FF43E3}" type="pres">
      <dgm:prSet presAssocID="{CED9B6EE-8C97-471E-8D9D-4616D9CD6BB2}" presName="invisiNode" presStyleLbl="node1" presStyleIdx="4" presStyleCnt="5"/>
      <dgm:spPr/>
    </dgm:pt>
    <dgm:pt modelId="{64B1FC7D-30EC-49F5-995E-C4740A8603E9}" type="pres">
      <dgm:prSet presAssocID="{CED9B6EE-8C97-471E-8D9D-4616D9CD6BB2}" presName="imagNode" presStyleLbl="fgImgPlace1" presStyleIdx="4" presStyleCnt="5"/>
      <dgm:spPr>
        <a:blipFill rotWithShape="1">
          <a:blip xmlns:r="http://schemas.openxmlformats.org/officeDocument/2006/relationships" r:embed="rId5"/>
          <a:srcRect/>
          <a:stretch>
            <a:fillRect l="-3000" r="-3000"/>
          </a:stretch>
        </a:blipFill>
      </dgm:spPr>
      <dgm:extLst>
        <a:ext uri="{E40237B7-FDA0-4F09-8148-C483321AD2D9}">
          <dgm14:cNvPr xmlns:dgm14="http://schemas.microsoft.com/office/drawing/2010/diagram" id="0" name="" descr="Photo of Darice McDougald"/>
        </a:ext>
      </dgm:extLst>
    </dgm:pt>
  </dgm:ptLst>
  <dgm:cxnLst>
    <dgm:cxn modelId="{5796210F-22FC-4436-AB96-ACC514C5038B}" type="presOf" srcId="{9AF5C9A5-5E03-47AF-B566-17044598B537}" destId="{4730EB75-956B-4EA6-8F2C-4142FD4611EC}" srcOrd="0" destOrd="0" presId="urn:microsoft.com/office/officeart/2005/8/layout/pList2"/>
    <dgm:cxn modelId="{DE386816-0C45-480B-A409-4417A881E395}" srcId="{9AF5C9A5-5E03-47AF-B566-17044598B537}" destId="{04A0F405-0BEB-4A01-BCCF-20FFC243C63B}" srcOrd="3" destOrd="0" parTransId="{F0115864-651B-4FDF-81FB-7591B5E7FD47}" sibTransId="{155DCEB9-10AC-48B9-8014-8416E3CB5AA4}"/>
    <dgm:cxn modelId="{3CFF861B-D6DD-4621-B603-75981089B18D}" type="presOf" srcId="{815A08F4-146C-46C8-908C-D7E17D9ABC9A}" destId="{1FF8A564-6E3D-418A-8168-50899C221E83}" srcOrd="0" destOrd="0" presId="urn:microsoft.com/office/officeart/2005/8/layout/pList2"/>
    <dgm:cxn modelId="{209F7927-00F7-4AA3-B828-9400C3250D64}" type="presOf" srcId="{83E0B75F-1615-4A75-9B16-B8CEC4AA7EC7}" destId="{3BEAFB42-102A-4C79-9E93-8A74C7BFCA28}" srcOrd="0" destOrd="0" presId="urn:microsoft.com/office/officeart/2005/8/layout/pList2"/>
    <dgm:cxn modelId="{856F0C5C-BDB6-4745-8334-5DD6AF8306AE}" type="presOf" srcId="{04A0F405-0BEB-4A01-BCCF-20FFC243C63B}" destId="{29264F3A-84BE-4C03-B997-1057F6E42787}" srcOrd="0" destOrd="0" presId="urn:microsoft.com/office/officeart/2005/8/layout/pList2"/>
    <dgm:cxn modelId="{498FA362-0D67-4C62-A9AA-45D6E87EDC61}" type="presOf" srcId="{5EBA7AD0-168D-4CDB-ABB2-20AEE6498AA9}" destId="{D981D8B9-980E-4885-AC17-FC92581215CD}" srcOrd="0" destOrd="0" presId="urn:microsoft.com/office/officeart/2005/8/layout/pList2"/>
    <dgm:cxn modelId="{E0D9AA43-B2CD-4A1A-8E49-C584A521B3C9}" type="presOf" srcId="{F7F0DBB9-C0A3-45F8-BFA0-57A452C4FBAA}" destId="{4B443FDF-CF26-4797-B60C-4F3C1D629842}" srcOrd="0" destOrd="0" presId="urn:microsoft.com/office/officeart/2005/8/layout/pList2"/>
    <dgm:cxn modelId="{BEBCC543-31D3-40A0-A8D4-88B61C055A05}" srcId="{9AF5C9A5-5E03-47AF-B566-17044598B537}" destId="{845D9E84-ADE0-4060-8C07-EB76BF39E754}" srcOrd="0" destOrd="0" parTransId="{45B23E83-3F33-4BE7-BB4C-A0410E31E897}" sibTransId="{F7F0DBB9-C0A3-45F8-BFA0-57A452C4FBAA}"/>
    <dgm:cxn modelId="{4BAD1F79-0725-4604-9A7A-F9E29836B6BE}" type="presOf" srcId="{2E837CA1-A706-4A7A-8E88-E88ED4A2CCBA}" destId="{DF577244-4033-462C-B77C-39376605A877}" srcOrd="0" destOrd="0" presId="urn:microsoft.com/office/officeart/2005/8/layout/pList2"/>
    <dgm:cxn modelId="{430BC55A-04DF-4762-9527-2814920B51B2}" type="presOf" srcId="{155DCEB9-10AC-48B9-8014-8416E3CB5AA4}" destId="{13AA7F25-5E39-4836-B68C-DA6F3C1FDBCC}" srcOrd="0" destOrd="0" presId="urn:microsoft.com/office/officeart/2005/8/layout/pList2"/>
    <dgm:cxn modelId="{3D7CA787-3ACA-4078-8566-75A8B934FF89}" srcId="{9AF5C9A5-5E03-47AF-B566-17044598B537}" destId="{CED9B6EE-8C97-471E-8D9D-4616D9CD6BB2}" srcOrd="4" destOrd="0" parTransId="{54DB34E0-8637-4778-9173-6049D68B5421}" sibTransId="{372AFAF3-46C4-4912-B248-BAF1F7E739E3}"/>
    <dgm:cxn modelId="{FEB38B88-D733-4702-8210-1218D02C4601}" srcId="{9AF5C9A5-5E03-47AF-B566-17044598B537}" destId="{5EBA7AD0-168D-4CDB-ABB2-20AEE6498AA9}" srcOrd="1" destOrd="0" parTransId="{9DED8C80-5952-481F-87F3-5DA4FFBCA6F2}" sibTransId="{2E837CA1-A706-4A7A-8E88-E88ED4A2CCBA}"/>
    <dgm:cxn modelId="{C0ECEE88-13CC-452D-9475-3EB318404D0D}" srcId="{9AF5C9A5-5E03-47AF-B566-17044598B537}" destId="{83E0B75F-1615-4A75-9B16-B8CEC4AA7EC7}" srcOrd="2" destOrd="0" parTransId="{45FF7B01-4574-413B-BA64-DE845D4D6219}" sibTransId="{815A08F4-146C-46C8-908C-D7E17D9ABC9A}"/>
    <dgm:cxn modelId="{A83ACAC4-9A70-487A-8004-88CF260D16FC}" type="presOf" srcId="{845D9E84-ADE0-4060-8C07-EB76BF39E754}" destId="{A5829E48-C578-47A4-8D11-A5DFDD1EB70E}" srcOrd="0" destOrd="0" presId="urn:microsoft.com/office/officeart/2005/8/layout/pList2"/>
    <dgm:cxn modelId="{0D0983DC-490C-47B5-9E88-89D15CF47AD7}" type="presOf" srcId="{CED9B6EE-8C97-471E-8D9D-4616D9CD6BB2}" destId="{8E430330-557D-4BBE-8617-A1331DF128AD}" srcOrd="0" destOrd="0" presId="urn:microsoft.com/office/officeart/2005/8/layout/pList2"/>
    <dgm:cxn modelId="{7C121B34-5C7C-4DFC-9D29-3266AAFF54D2}" type="presParOf" srcId="{4730EB75-956B-4EA6-8F2C-4142FD4611EC}" destId="{14D0B170-0524-4798-A4C4-AD482F48B044}" srcOrd="0" destOrd="0" presId="urn:microsoft.com/office/officeart/2005/8/layout/pList2"/>
    <dgm:cxn modelId="{A1D00744-78E0-4C02-A571-E7C047222483}" type="presParOf" srcId="{4730EB75-956B-4EA6-8F2C-4142FD4611EC}" destId="{7E8D5FE1-40C8-4510-801B-940EACB96668}" srcOrd="1" destOrd="0" presId="urn:microsoft.com/office/officeart/2005/8/layout/pList2"/>
    <dgm:cxn modelId="{029C051E-C8DB-408D-A7FC-43C6CC8F8D1D}" type="presParOf" srcId="{7E8D5FE1-40C8-4510-801B-940EACB96668}" destId="{C8E852E2-A8B5-4272-B27E-FE7A2828FB0A}" srcOrd="0" destOrd="0" presId="urn:microsoft.com/office/officeart/2005/8/layout/pList2"/>
    <dgm:cxn modelId="{EF4A89EC-FB11-4797-82D8-E7AD9DDA257F}" type="presParOf" srcId="{C8E852E2-A8B5-4272-B27E-FE7A2828FB0A}" destId="{A5829E48-C578-47A4-8D11-A5DFDD1EB70E}" srcOrd="0" destOrd="0" presId="urn:microsoft.com/office/officeart/2005/8/layout/pList2"/>
    <dgm:cxn modelId="{2FB5AA31-D37F-4276-84CC-2117E4CCE9C4}" type="presParOf" srcId="{C8E852E2-A8B5-4272-B27E-FE7A2828FB0A}" destId="{972BFC78-3C6D-4EDE-940F-BF658A1AEA06}" srcOrd="1" destOrd="0" presId="urn:microsoft.com/office/officeart/2005/8/layout/pList2"/>
    <dgm:cxn modelId="{E895BF53-7770-4EB1-918B-547D3FAB8FCD}" type="presParOf" srcId="{C8E852E2-A8B5-4272-B27E-FE7A2828FB0A}" destId="{CE6E48AF-87DF-42AE-A54D-2C10EFA4A7B2}" srcOrd="2" destOrd="0" presId="urn:microsoft.com/office/officeart/2005/8/layout/pList2"/>
    <dgm:cxn modelId="{EA16E58E-51F8-4B8F-BCCD-8B5003742DA2}" type="presParOf" srcId="{7E8D5FE1-40C8-4510-801B-940EACB96668}" destId="{4B443FDF-CF26-4797-B60C-4F3C1D629842}" srcOrd="1" destOrd="0" presId="urn:microsoft.com/office/officeart/2005/8/layout/pList2"/>
    <dgm:cxn modelId="{3E665FF9-A43D-4F40-9417-F5F43AE6CCDE}" type="presParOf" srcId="{7E8D5FE1-40C8-4510-801B-940EACB96668}" destId="{36705236-0411-4E0F-A497-0203E9B86C1F}" srcOrd="2" destOrd="0" presId="urn:microsoft.com/office/officeart/2005/8/layout/pList2"/>
    <dgm:cxn modelId="{1AD958AA-1BB8-4C6A-BCA7-0ADC98E222E6}" type="presParOf" srcId="{36705236-0411-4E0F-A497-0203E9B86C1F}" destId="{D981D8B9-980E-4885-AC17-FC92581215CD}" srcOrd="0" destOrd="0" presId="urn:microsoft.com/office/officeart/2005/8/layout/pList2"/>
    <dgm:cxn modelId="{00F6D638-218C-4EE9-8CF4-8E2374941A50}" type="presParOf" srcId="{36705236-0411-4E0F-A497-0203E9B86C1F}" destId="{CAA2C5EC-0B5F-4799-A8C2-A14AE33A5E9C}" srcOrd="1" destOrd="0" presId="urn:microsoft.com/office/officeart/2005/8/layout/pList2"/>
    <dgm:cxn modelId="{8E97EED9-18DA-43AF-8387-363780F5FFD7}" type="presParOf" srcId="{36705236-0411-4E0F-A497-0203E9B86C1F}" destId="{EAE815E1-EB64-4D39-9DF0-CD92D3FD9D32}" srcOrd="2" destOrd="0" presId="urn:microsoft.com/office/officeart/2005/8/layout/pList2"/>
    <dgm:cxn modelId="{9A32B4D1-3A91-4EB9-8CBD-790022085F8F}" type="presParOf" srcId="{7E8D5FE1-40C8-4510-801B-940EACB96668}" destId="{DF577244-4033-462C-B77C-39376605A877}" srcOrd="3" destOrd="0" presId="urn:microsoft.com/office/officeart/2005/8/layout/pList2"/>
    <dgm:cxn modelId="{96EB0DCE-D567-4971-96B7-64CBB32FA42E}" type="presParOf" srcId="{7E8D5FE1-40C8-4510-801B-940EACB96668}" destId="{C0704AEB-782C-4F7B-827E-A975E30C69B2}" srcOrd="4" destOrd="0" presId="urn:microsoft.com/office/officeart/2005/8/layout/pList2"/>
    <dgm:cxn modelId="{25848E0D-52A2-4506-960A-A25C047FE0E3}" type="presParOf" srcId="{C0704AEB-782C-4F7B-827E-A975E30C69B2}" destId="{3BEAFB42-102A-4C79-9E93-8A74C7BFCA28}" srcOrd="0" destOrd="0" presId="urn:microsoft.com/office/officeart/2005/8/layout/pList2"/>
    <dgm:cxn modelId="{421116AB-17FE-4DC5-BCED-82167F2C3375}" type="presParOf" srcId="{C0704AEB-782C-4F7B-827E-A975E30C69B2}" destId="{25DAF7E5-1A53-44BD-9720-805174C2FC8A}" srcOrd="1" destOrd="0" presId="urn:microsoft.com/office/officeart/2005/8/layout/pList2"/>
    <dgm:cxn modelId="{915328B6-498A-4F06-A9B0-877FCAE85C77}" type="presParOf" srcId="{C0704AEB-782C-4F7B-827E-A975E30C69B2}" destId="{1FED9161-B6A5-4469-8DFC-643FA425A57B}" srcOrd="2" destOrd="0" presId="urn:microsoft.com/office/officeart/2005/8/layout/pList2"/>
    <dgm:cxn modelId="{F21D4576-73B0-455D-AC7C-3C9E2A327547}" type="presParOf" srcId="{7E8D5FE1-40C8-4510-801B-940EACB96668}" destId="{1FF8A564-6E3D-418A-8168-50899C221E83}" srcOrd="5" destOrd="0" presId="urn:microsoft.com/office/officeart/2005/8/layout/pList2"/>
    <dgm:cxn modelId="{CECB1012-ECA0-4E1C-8202-35BB48BBFACA}" type="presParOf" srcId="{7E8D5FE1-40C8-4510-801B-940EACB96668}" destId="{624E3930-FF40-4F53-85BF-45B2BDD30CDF}" srcOrd="6" destOrd="0" presId="urn:microsoft.com/office/officeart/2005/8/layout/pList2"/>
    <dgm:cxn modelId="{64863DD9-8D89-4475-AC16-427B6185CCA6}" type="presParOf" srcId="{624E3930-FF40-4F53-85BF-45B2BDD30CDF}" destId="{29264F3A-84BE-4C03-B997-1057F6E42787}" srcOrd="0" destOrd="0" presId="urn:microsoft.com/office/officeart/2005/8/layout/pList2"/>
    <dgm:cxn modelId="{E8907DC8-A688-4E17-8371-260A52343A88}" type="presParOf" srcId="{624E3930-FF40-4F53-85BF-45B2BDD30CDF}" destId="{BB0BE8A3-F210-4CD9-8FD4-4B9E420086F4}" srcOrd="1" destOrd="0" presId="urn:microsoft.com/office/officeart/2005/8/layout/pList2"/>
    <dgm:cxn modelId="{709DF529-CF49-443A-94BD-50B4C58E8963}" type="presParOf" srcId="{624E3930-FF40-4F53-85BF-45B2BDD30CDF}" destId="{9D3DF411-AD26-40DE-A1F6-B14240AF57A6}" srcOrd="2" destOrd="0" presId="urn:microsoft.com/office/officeart/2005/8/layout/pList2"/>
    <dgm:cxn modelId="{E3D44FE0-8410-4D52-A7DA-079D821FAE74}" type="presParOf" srcId="{7E8D5FE1-40C8-4510-801B-940EACB96668}" destId="{13AA7F25-5E39-4836-B68C-DA6F3C1FDBCC}" srcOrd="7" destOrd="0" presId="urn:microsoft.com/office/officeart/2005/8/layout/pList2"/>
    <dgm:cxn modelId="{70725B69-2DEA-4866-ADFF-0A9D6406E516}" type="presParOf" srcId="{7E8D5FE1-40C8-4510-801B-940EACB96668}" destId="{5F7D3D7C-A933-4054-BB72-2E7C34707649}" srcOrd="8" destOrd="0" presId="urn:microsoft.com/office/officeart/2005/8/layout/pList2"/>
    <dgm:cxn modelId="{927E905E-EF79-465F-9D25-F180E072A07F}" type="presParOf" srcId="{5F7D3D7C-A933-4054-BB72-2E7C34707649}" destId="{8E430330-557D-4BBE-8617-A1331DF128AD}" srcOrd="0" destOrd="0" presId="urn:microsoft.com/office/officeart/2005/8/layout/pList2"/>
    <dgm:cxn modelId="{1DD923AC-96D4-4EA6-B6DC-243A618039FE}" type="presParOf" srcId="{5F7D3D7C-A933-4054-BB72-2E7C34707649}" destId="{FFE875BD-7DF3-404D-B549-25AF74FF43E3}" srcOrd="1" destOrd="0" presId="urn:microsoft.com/office/officeart/2005/8/layout/pList2"/>
    <dgm:cxn modelId="{963D9B62-B093-4EC4-BC3B-D57B61074FEB}" type="presParOf" srcId="{5F7D3D7C-A933-4054-BB72-2E7C34707649}" destId="{64B1FC7D-30EC-49F5-995E-C4740A8603E9}"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0B170-0524-4798-A4C4-AD482F48B044}">
      <dsp:nvSpPr>
        <dsp:cNvPr id="0" name=""/>
        <dsp:cNvSpPr/>
      </dsp:nvSpPr>
      <dsp:spPr>
        <a:xfrm>
          <a:off x="0" y="0"/>
          <a:ext cx="7652905" cy="152616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6E48AF-87DF-42AE-A54D-2C10EFA4A7B2}">
      <dsp:nvSpPr>
        <dsp:cNvPr id="0" name=""/>
        <dsp:cNvSpPr/>
      </dsp:nvSpPr>
      <dsp:spPr>
        <a:xfrm>
          <a:off x="232045" y="203488"/>
          <a:ext cx="1331261" cy="1119187"/>
        </a:xfrm>
        <a:prstGeom prst="roundRect">
          <a:avLst>
            <a:gd name="adj" fmla="val 10000"/>
          </a:avLst>
        </a:prstGeom>
        <a:blipFill>
          <a:blip xmlns:r="http://schemas.openxmlformats.org/officeDocument/2006/relationships" r:embed="rId1"/>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829E48-C578-47A4-8D11-A5DFDD1EB70E}">
      <dsp:nvSpPr>
        <dsp:cNvPr id="0" name=""/>
        <dsp:cNvSpPr/>
      </dsp:nvSpPr>
      <dsp:spPr>
        <a:xfrm rot="10800000">
          <a:off x="232045" y="1526164"/>
          <a:ext cx="1331261" cy="1865311"/>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a:t>Rob Van Dyke</a:t>
          </a:r>
          <a:br>
            <a:rPr lang="en-US" sz="1400" kern="1200"/>
          </a:br>
          <a:br>
            <a:rPr lang="en-US" sz="1400" kern="1200"/>
          </a:br>
          <a:br>
            <a:rPr lang="en-US" sz="1400" kern="1200"/>
          </a:br>
          <a:r>
            <a:rPr lang="en-US" sz="1400" kern="1200"/>
            <a:t>Executive Director of Postsecondary CTE</a:t>
          </a:r>
        </a:p>
      </dsp:txBody>
      <dsp:txXfrm rot="10800000">
        <a:off x="272986" y="1526164"/>
        <a:ext cx="1249379" cy="1824370"/>
      </dsp:txXfrm>
    </dsp:sp>
    <dsp:sp modelId="{EAE815E1-EB64-4D39-9DF0-CD92D3FD9D32}">
      <dsp:nvSpPr>
        <dsp:cNvPr id="0" name=""/>
        <dsp:cNvSpPr/>
      </dsp:nvSpPr>
      <dsp:spPr>
        <a:xfrm>
          <a:off x="1696433" y="203488"/>
          <a:ext cx="1331261" cy="111918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2000" b="-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81D8B9-980E-4885-AC17-FC92581215CD}">
      <dsp:nvSpPr>
        <dsp:cNvPr id="0" name=""/>
        <dsp:cNvSpPr/>
      </dsp:nvSpPr>
      <dsp:spPr>
        <a:xfrm rot="10800000">
          <a:off x="1696433" y="1526164"/>
          <a:ext cx="1331261" cy="1865311"/>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a:t>Tony Reggi</a:t>
          </a:r>
          <a:br>
            <a:rPr lang="en-US" sz="1400" kern="1200"/>
          </a:br>
          <a:br>
            <a:rPr lang="en-US" sz="1400" kern="1200"/>
          </a:br>
          <a:br>
            <a:rPr lang="en-US" sz="1400" kern="1200"/>
          </a:br>
          <a:r>
            <a:rPr lang="en-US" sz="1400" kern="1200"/>
            <a:t>Associate Director of Perkins CTE</a:t>
          </a:r>
        </a:p>
      </dsp:txBody>
      <dsp:txXfrm rot="10800000">
        <a:off x="1737374" y="1526164"/>
        <a:ext cx="1249379" cy="1824370"/>
      </dsp:txXfrm>
    </dsp:sp>
    <dsp:sp modelId="{1FED9161-B6A5-4469-8DFC-643FA425A57B}">
      <dsp:nvSpPr>
        <dsp:cNvPr id="0" name=""/>
        <dsp:cNvSpPr/>
      </dsp:nvSpPr>
      <dsp:spPr>
        <a:xfrm>
          <a:off x="3160821" y="203488"/>
          <a:ext cx="1331261" cy="1119187"/>
        </a:xfrm>
        <a:prstGeom prst="roundRect">
          <a:avLst>
            <a:gd name="adj" fmla="val 10000"/>
          </a:avLst>
        </a:prstGeom>
        <a:blipFill rotWithShape="1">
          <a:blip xmlns:r="http://schemas.openxmlformats.org/officeDocument/2006/relationships" r:embed="rId3"/>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EAFB42-102A-4C79-9E93-8A74C7BFCA28}">
      <dsp:nvSpPr>
        <dsp:cNvPr id="0" name=""/>
        <dsp:cNvSpPr/>
      </dsp:nvSpPr>
      <dsp:spPr>
        <a:xfrm rot="10800000">
          <a:off x="3160821" y="1526164"/>
          <a:ext cx="1331261" cy="1865311"/>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a:t>Patti Coultas</a:t>
          </a:r>
          <a:br>
            <a:rPr lang="en-US" sz="1400" kern="1200"/>
          </a:br>
          <a:br>
            <a:rPr lang="en-US" sz="1400" kern="1200"/>
          </a:br>
          <a:br>
            <a:rPr lang="en-US" sz="1400" kern="1200"/>
          </a:br>
          <a:r>
            <a:rPr lang="en-US" sz="1400" kern="1200"/>
            <a:t>Assistant Director of Perkins CTE - East</a:t>
          </a:r>
        </a:p>
      </dsp:txBody>
      <dsp:txXfrm rot="10800000">
        <a:off x="3201762" y="1526164"/>
        <a:ext cx="1249379" cy="1824370"/>
      </dsp:txXfrm>
    </dsp:sp>
    <dsp:sp modelId="{9D3DF411-AD26-40DE-A1F6-B14240AF57A6}">
      <dsp:nvSpPr>
        <dsp:cNvPr id="0" name=""/>
        <dsp:cNvSpPr/>
      </dsp:nvSpPr>
      <dsp:spPr>
        <a:xfrm>
          <a:off x="4625209" y="203488"/>
          <a:ext cx="1331261" cy="1119187"/>
        </a:xfrm>
        <a:prstGeom prst="roundRect">
          <a:avLst>
            <a:gd name="adj" fmla="val 10000"/>
          </a:avLst>
        </a:prstGeom>
        <a:blipFill rotWithShape="1">
          <a:blip xmlns:r="http://schemas.openxmlformats.org/officeDocument/2006/relationships" r:embed="rId4"/>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264F3A-84BE-4C03-B997-1057F6E42787}">
      <dsp:nvSpPr>
        <dsp:cNvPr id="0" name=""/>
        <dsp:cNvSpPr/>
      </dsp:nvSpPr>
      <dsp:spPr>
        <a:xfrm rot="10800000">
          <a:off x="4625209" y="1526164"/>
          <a:ext cx="1331261" cy="1865311"/>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a:t>Stefanie Schroeder</a:t>
          </a:r>
          <a:br>
            <a:rPr lang="en-US" sz="1400" kern="1200"/>
          </a:br>
          <a:br>
            <a:rPr lang="en-US" sz="1400" kern="1200"/>
          </a:br>
          <a:r>
            <a:rPr lang="en-US" sz="1400" kern="1200"/>
            <a:t>Assistant Director of Perkins CTE – West</a:t>
          </a:r>
        </a:p>
      </dsp:txBody>
      <dsp:txXfrm rot="10800000">
        <a:off x="4666150" y="1526164"/>
        <a:ext cx="1249379" cy="1824370"/>
      </dsp:txXfrm>
    </dsp:sp>
    <dsp:sp modelId="{64B1FC7D-30EC-49F5-995E-C4740A8603E9}">
      <dsp:nvSpPr>
        <dsp:cNvPr id="0" name=""/>
        <dsp:cNvSpPr/>
      </dsp:nvSpPr>
      <dsp:spPr>
        <a:xfrm>
          <a:off x="6089597" y="203488"/>
          <a:ext cx="1331261" cy="1119187"/>
        </a:xfrm>
        <a:prstGeom prst="roundRect">
          <a:avLst>
            <a:gd name="adj" fmla="val 10000"/>
          </a:avLst>
        </a:prstGeom>
        <a:blipFill rotWithShape="1">
          <a:blip xmlns:r="http://schemas.openxmlformats.org/officeDocument/2006/relationships" r:embed="rId5"/>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430330-557D-4BBE-8617-A1331DF128AD}">
      <dsp:nvSpPr>
        <dsp:cNvPr id="0" name=""/>
        <dsp:cNvSpPr/>
      </dsp:nvSpPr>
      <dsp:spPr>
        <a:xfrm rot="10800000">
          <a:off x="6089597" y="1526164"/>
          <a:ext cx="1331261" cy="1865311"/>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a:t>Darice McDougald</a:t>
          </a:r>
          <a:br>
            <a:rPr lang="en-US" sz="1400" kern="1200"/>
          </a:br>
          <a:br>
            <a:rPr lang="en-US" sz="1400" kern="1200"/>
          </a:br>
          <a:r>
            <a:rPr lang="en-US" sz="1400" kern="1200"/>
            <a:t>Perkins Program Specialist</a:t>
          </a:r>
        </a:p>
      </dsp:txBody>
      <dsp:txXfrm rot="10800000">
        <a:off x="6130538" y="1526164"/>
        <a:ext cx="1249379" cy="1824370"/>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sz="quarter" idx="1"/>
          </p:nvPr>
        </p:nvSpPr>
        <p:spPr>
          <a:xfrm>
            <a:off x="3970938" y="2"/>
            <a:ext cx="3037840" cy="466434"/>
          </a:xfrm>
          <a:prstGeom prst="rect">
            <a:avLst/>
          </a:prstGeom>
        </p:spPr>
        <p:txBody>
          <a:bodyPr vert="horz" lIns="93150" tIns="46576" rIns="93150" bIns="46576" rtlCol="0"/>
          <a:lstStyle>
            <a:lvl1pPr algn="r">
              <a:defRPr sz="1200"/>
            </a:lvl1pPr>
          </a:lstStyle>
          <a:p>
            <a:fld id="{7E9B6F52-CC10-4425-9195-EDF28B435798}" type="datetimeFigureOut">
              <a:rPr lang="en-US" smtClean="0"/>
              <a:t>5/13/2025</a:t>
            </a:fld>
            <a:endParaRPr lang="en-US"/>
          </a:p>
        </p:txBody>
      </p:sp>
      <p:sp>
        <p:nvSpPr>
          <p:cNvPr id="4" name="Footer Placeholder 3"/>
          <p:cNvSpPr>
            <a:spLocks noGrp="1"/>
          </p:cNvSpPr>
          <p:nvPr>
            <p:ph type="ftr" sz="quarter" idx="2"/>
          </p:nvPr>
        </p:nvSpPr>
        <p:spPr>
          <a:xfrm>
            <a:off x="0" y="8829970"/>
            <a:ext cx="3037840" cy="466433"/>
          </a:xfrm>
          <a:prstGeom prst="rect">
            <a:avLst/>
          </a:prstGeom>
        </p:spPr>
        <p:txBody>
          <a:bodyPr vert="horz" lIns="93150" tIns="46576" rIns="93150" bIns="4657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70"/>
            <a:ext cx="3037840" cy="466433"/>
          </a:xfrm>
          <a:prstGeom prst="rect">
            <a:avLst/>
          </a:prstGeom>
        </p:spPr>
        <p:txBody>
          <a:bodyPr vert="horz" lIns="93150" tIns="46576" rIns="93150" bIns="46576"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50" tIns="46576" rIns="93150" bIns="46576" rtlCol="0"/>
          <a:lstStyle>
            <a:lvl1pPr algn="r">
              <a:defRPr sz="1200"/>
            </a:lvl1pPr>
          </a:lstStyle>
          <a:p>
            <a:fld id="{C02D3CF6-D097-446F-BA20-84B1F837E572}" type="datetimeFigureOut">
              <a:rPr lang="en-US" smtClean="0"/>
              <a:t>5/13/2025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0" tIns="46576" rIns="93150" bIns="46576"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50" tIns="46576" rIns="93150" bIns="4657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3037840" cy="466433"/>
          </a:xfrm>
          <a:prstGeom prst="rect">
            <a:avLst/>
          </a:prstGeom>
        </p:spPr>
        <p:txBody>
          <a:bodyPr vert="horz" lIns="93150" tIns="46576" rIns="93150" bIns="4657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0"/>
            <a:ext cx="3037840" cy="466433"/>
          </a:xfrm>
          <a:prstGeom prst="rect">
            <a:avLst/>
          </a:prstGeom>
        </p:spPr>
        <p:txBody>
          <a:bodyPr vert="horz" lIns="93150" tIns="46576" rIns="93150" bIns="46576"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1</a:t>
            </a:fld>
            <a:endParaRPr lang="en-US"/>
          </a:p>
        </p:txBody>
      </p:sp>
    </p:spTree>
    <p:extLst>
      <p:ext uri="{BB962C8B-B14F-4D97-AF65-F5344CB8AC3E}">
        <p14:creationId xmlns:p14="http://schemas.microsoft.com/office/powerpoint/2010/main" val="3037636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5C1FD-B503-C7D1-B2F1-8C9576D8D0BA}"/>
            </a:ext>
          </a:extLst>
        </p:cNvPr>
        <p:cNvGrpSpPr/>
        <p:nvPr/>
      </p:nvGrpSpPr>
      <p:grpSpPr>
        <a:xfrm>
          <a:off x="0" y="0"/>
          <a:ext cx="0" cy="0"/>
          <a:chOff x="0" y="0"/>
          <a:chExt cx="0" cy="0"/>
        </a:xfrm>
      </p:grpSpPr>
      <p:sp>
        <p:nvSpPr>
          <p:cNvPr id="124" name="Shape 124">
            <a:extLst>
              <a:ext uri="{FF2B5EF4-FFF2-40B4-BE49-F238E27FC236}">
                <a16:creationId xmlns:a16="http://schemas.microsoft.com/office/drawing/2014/main" id="{E3B4D18B-C1F4-640A-56E8-7CC9EC9AD7D7}"/>
              </a:ext>
            </a:extLst>
          </p:cNvPr>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a:extLst>
              <a:ext uri="{FF2B5EF4-FFF2-40B4-BE49-F238E27FC236}">
                <a16:creationId xmlns:a16="http://schemas.microsoft.com/office/drawing/2014/main" id="{554A4F98-CB56-1FF9-F285-781A20E927CF}"/>
              </a:ext>
            </a:extLst>
          </p:cNvPr>
          <p:cNvSpPr>
            <a:spLocks noGrp="1"/>
          </p:cNvSpPr>
          <p:nvPr>
            <p:ph type="body" sz="quarter" idx="1"/>
          </p:nvPr>
        </p:nvSpPr>
        <p:spPr>
          <a:prstGeom prst="rect">
            <a:avLst/>
          </a:prstGeom>
        </p:spPr>
        <p:txBody>
          <a:bodyPr/>
          <a:lstStyle/>
          <a:p>
            <a:pPr defTabSz="914132">
              <a:defRPr/>
            </a:pPr>
            <a:r>
              <a:rPr lang="en-US"/>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a:p>
          <a:p>
            <a:endParaRPr lang="en-US"/>
          </a:p>
          <a:p>
            <a:r>
              <a:rPr lang="en-US"/>
              <a:t>This updated act s</a:t>
            </a:r>
            <a:r>
              <a:t>tress</a:t>
            </a:r>
            <a:r>
              <a:rPr lang="en-US"/>
              <a:t>es:</a:t>
            </a:r>
          </a:p>
          <a:p>
            <a:r>
              <a:rPr lang="en-US"/>
              <a:t>- </a:t>
            </a:r>
            <a:r>
              <a:t> Academic, Technical, and Employability Skills </a:t>
            </a:r>
          </a:p>
          <a:p>
            <a:r>
              <a:rPr lang="en-US"/>
              <a:t>- </a:t>
            </a:r>
            <a:r>
              <a:t>Funding Secondary and Postsecondary CTE </a:t>
            </a:r>
          </a:p>
          <a:p>
            <a:r>
              <a:rPr lang="en-US"/>
              <a:t>- </a:t>
            </a:r>
            <a:r>
              <a:t>Focusing on  Students who elect to enroll in CTE Programs of Study   </a:t>
            </a:r>
          </a:p>
        </p:txBody>
      </p:sp>
    </p:spTree>
    <p:extLst>
      <p:ext uri="{BB962C8B-B14F-4D97-AF65-F5344CB8AC3E}">
        <p14:creationId xmlns:p14="http://schemas.microsoft.com/office/powerpoint/2010/main" val="212853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defTabSz="914132">
              <a:defRPr/>
            </a:pPr>
            <a:r>
              <a:rPr lang="en-US"/>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a:p>
          <a:p>
            <a:endParaRPr lang="en-US"/>
          </a:p>
          <a:p>
            <a:r>
              <a:rPr lang="en-US"/>
              <a:t>This updated act s</a:t>
            </a:r>
            <a:r>
              <a:t>tress</a:t>
            </a:r>
            <a:r>
              <a:rPr lang="en-US"/>
              <a:t>es:</a:t>
            </a:r>
          </a:p>
          <a:p>
            <a:r>
              <a:rPr lang="en-US"/>
              <a:t>- </a:t>
            </a:r>
            <a:r>
              <a:t> Academic, Technical, and Employability Skills </a:t>
            </a:r>
          </a:p>
          <a:p>
            <a:r>
              <a:rPr lang="en-US"/>
              <a:t>- </a:t>
            </a:r>
            <a:r>
              <a:t>Funding Secondary and Postsecondary CTE </a:t>
            </a:r>
          </a:p>
          <a:p>
            <a:r>
              <a:rPr lang="en-US"/>
              <a:t>- </a:t>
            </a:r>
            <a:r>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4</a:t>
            </a:fld>
            <a:endParaRPr lang="en-US"/>
          </a:p>
        </p:txBody>
      </p:sp>
    </p:spTree>
    <p:extLst>
      <p:ext uri="{BB962C8B-B14F-4D97-AF65-F5344CB8AC3E}">
        <p14:creationId xmlns:p14="http://schemas.microsoft.com/office/powerpoint/2010/main" val="492958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B80DA-A52E-8458-3CDD-96EBDC39A3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E579C2-D761-E1E1-7B38-906DFF817039}"/>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1BACCADE-7913-6F52-7FDF-D8E2857368DA}"/>
              </a:ext>
            </a:extLst>
          </p:cNvPr>
          <p:cNvSpPr>
            <a:spLocks noGrp="1"/>
          </p:cNvSpPr>
          <p:nvPr>
            <p:ph type="body" idx="1"/>
          </p:nvPr>
        </p:nvSpPr>
        <p:spPr/>
        <p:txBody>
          <a:bodyPr/>
          <a:lstStyle/>
          <a:p>
            <a:r>
              <a:rPr lang="en-US"/>
              <a:t>Register now and let the system remind you.</a:t>
            </a:r>
          </a:p>
        </p:txBody>
      </p:sp>
      <p:sp>
        <p:nvSpPr>
          <p:cNvPr id="4" name="Slide Number Placeholder 3">
            <a:extLst>
              <a:ext uri="{FF2B5EF4-FFF2-40B4-BE49-F238E27FC236}">
                <a16:creationId xmlns:a16="http://schemas.microsoft.com/office/drawing/2014/main" id="{A6BC72FF-7909-93BF-761E-4C8711BED073}"/>
              </a:ext>
            </a:extLst>
          </p:cNvPr>
          <p:cNvSpPr>
            <a:spLocks noGrp="1"/>
          </p:cNvSpPr>
          <p:nvPr>
            <p:ph type="sldNum" sz="quarter" idx="10"/>
          </p:nvPr>
        </p:nvSpPr>
        <p:spPr/>
        <p:txBody>
          <a:bodyPr/>
          <a:lstStyle/>
          <a:p>
            <a:fld id="{3D52D8DC-3CCA-4826-966D-69131461ECBB}" type="slidenum">
              <a:rPr lang="en-US" smtClean="0"/>
              <a:t>7</a:t>
            </a:fld>
            <a:endParaRPr lang="en-US"/>
          </a:p>
        </p:txBody>
      </p:sp>
    </p:spTree>
    <p:extLst>
      <p:ext uri="{BB962C8B-B14F-4D97-AF65-F5344CB8AC3E}">
        <p14:creationId xmlns:p14="http://schemas.microsoft.com/office/powerpoint/2010/main" val="3257085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070B0-DA3B-EB8C-FC67-60AC3E1339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36E605-DA21-6F6F-E5BD-BA0625A3B192}"/>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BC75C156-25C7-473E-87C7-9C3D40D0EAB4}"/>
              </a:ext>
            </a:extLst>
          </p:cNvPr>
          <p:cNvSpPr>
            <a:spLocks noGrp="1"/>
          </p:cNvSpPr>
          <p:nvPr>
            <p:ph type="body" idx="1"/>
          </p:nvPr>
        </p:nvSpPr>
        <p:spPr/>
        <p:txBody>
          <a:bodyPr/>
          <a:lstStyle/>
          <a:p>
            <a:r>
              <a:rPr lang="en-US"/>
              <a:t>Register now and let the system remind you.</a:t>
            </a:r>
          </a:p>
        </p:txBody>
      </p:sp>
      <p:sp>
        <p:nvSpPr>
          <p:cNvPr id="4" name="Slide Number Placeholder 3">
            <a:extLst>
              <a:ext uri="{FF2B5EF4-FFF2-40B4-BE49-F238E27FC236}">
                <a16:creationId xmlns:a16="http://schemas.microsoft.com/office/drawing/2014/main" id="{88FFF700-AF4F-7096-0C91-7D8803ADD3B4}"/>
              </a:ext>
            </a:extLst>
          </p:cNvPr>
          <p:cNvSpPr>
            <a:spLocks noGrp="1"/>
          </p:cNvSpPr>
          <p:nvPr>
            <p:ph type="sldNum" sz="quarter" idx="10"/>
          </p:nvPr>
        </p:nvSpPr>
        <p:spPr/>
        <p:txBody>
          <a:bodyPr/>
          <a:lstStyle/>
          <a:p>
            <a:fld id="{3D52D8DC-3CCA-4826-966D-69131461ECBB}" type="slidenum">
              <a:rPr lang="en-US" smtClean="0"/>
              <a:t>8</a:t>
            </a:fld>
            <a:endParaRPr lang="en-US"/>
          </a:p>
        </p:txBody>
      </p:sp>
    </p:spTree>
    <p:extLst>
      <p:ext uri="{BB962C8B-B14F-4D97-AF65-F5344CB8AC3E}">
        <p14:creationId xmlns:p14="http://schemas.microsoft.com/office/powerpoint/2010/main" val="686866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F605A-ED84-F784-E917-A7549C7226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C4D701-BBD1-75B2-3101-A2A4CDBB104D}"/>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2DE45FF4-4EA7-58D1-36DC-7D2AB9A72AE0}"/>
              </a:ext>
            </a:extLst>
          </p:cNvPr>
          <p:cNvSpPr>
            <a:spLocks noGrp="1"/>
          </p:cNvSpPr>
          <p:nvPr>
            <p:ph type="body" idx="1"/>
          </p:nvPr>
        </p:nvSpPr>
        <p:spPr/>
        <p:txBody>
          <a:bodyPr/>
          <a:lstStyle/>
          <a:p>
            <a:r>
              <a:rPr lang="en-US"/>
              <a:t>Register now and let the system remind you.</a:t>
            </a:r>
          </a:p>
        </p:txBody>
      </p:sp>
      <p:sp>
        <p:nvSpPr>
          <p:cNvPr id="4" name="Slide Number Placeholder 3">
            <a:extLst>
              <a:ext uri="{FF2B5EF4-FFF2-40B4-BE49-F238E27FC236}">
                <a16:creationId xmlns:a16="http://schemas.microsoft.com/office/drawing/2014/main" id="{5C72EF89-DEA2-B6CE-4C34-73EEEB83D08C}"/>
              </a:ext>
            </a:extLst>
          </p:cNvPr>
          <p:cNvSpPr>
            <a:spLocks noGrp="1"/>
          </p:cNvSpPr>
          <p:nvPr>
            <p:ph type="sldNum" sz="quarter" idx="10"/>
          </p:nvPr>
        </p:nvSpPr>
        <p:spPr/>
        <p:txBody>
          <a:bodyPr/>
          <a:lstStyle/>
          <a:p>
            <a:fld id="{3D52D8DC-3CCA-4826-966D-69131461ECBB}" type="slidenum">
              <a:rPr lang="en-US" smtClean="0"/>
              <a:t>15</a:t>
            </a:fld>
            <a:endParaRPr lang="en-US"/>
          </a:p>
        </p:txBody>
      </p:sp>
    </p:spTree>
    <p:extLst>
      <p:ext uri="{BB962C8B-B14F-4D97-AF65-F5344CB8AC3E}">
        <p14:creationId xmlns:p14="http://schemas.microsoft.com/office/powerpoint/2010/main" val="2588876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16</a:t>
            </a:fld>
            <a:endParaRPr lang="en-US"/>
          </a:p>
        </p:txBody>
      </p:sp>
    </p:spTree>
    <p:extLst>
      <p:ext uri="{BB962C8B-B14F-4D97-AF65-F5344CB8AC3E}">
        <p14:creationId xmlns:p14="http://schemas.microsoft.com/office/powerpoint/2010/main" val="186068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5/13/2025</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5/13/2025</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5/13/2025</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5/13/2025</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5/13/2025</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5/13/2025</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5/13/2025</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5/13/2025</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1701106"/>
            <a:ext cx="7358063" cy="174128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821999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a:ln w="0"/>
                <a:solidFill>
                  <a:srgbClr val="003767"/>
                </a:solidFill>
                <a:effectLst>
                  <a:outerShdw blurRad="38100" dist="25400" dir="5400000" algn="ctr" rotWithShape="0">
                    <a:srgbClr val="6E747A">
                      <a:alpha val="43000"/>
                    </a:srgbClr>
                  </a:outerShdw>
                </a:effectLst>
              </a:rPr>
              <a:t>North Carolina </a:t>
            </a:r>
            <a:br>
              <a:rPr lang="en-US" sz="2025" b="0" cap="none" spc="0">
                <a:ln w="0"/>
                <a:solidFill>
                  <a:srgbClr val="003767"/>
                </a:solidFill>
                <a:effectLst>
                  <a:outerShdw blurRad="38100" dist="25400" dir="5400000" algn="ctr" rotWithShape="0">
                    <a:srgbClr val="6E747A">
                      <a:alpha val="43000"/>
                    </a:srgbClr>
                  </a:outerShdw>
                </a:effectLst>
              </a:rPr>
            </a:br>
            <a:r>
              <a:rPr lang="en-US" sz="2025" b="0" cap="none" spc="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1" r:id="rId3"/>
    <p:sldLayoutId id="2147483702" r:id="rId4"/>
    <p:sldLayoutId id="2147483703" r:id="rId5"/>
    <p:sldLayoutId id="2147483704" r:id="rId6"/>
    <p:sldLayoutId id="2147483687" r:id="rId7"/>
    <p:sldLayoutId id="2147483688" r:id="rId8"/>
    <p:sldLayoutId id="2147483689" r:id="rId9"/>
    <p:sldLayoutId id="2147483690" r:id="rId10"/>
    <p:sldLayoutId id="2147483691" r:id="rId11"/>
    <p:sldLayoutId id="2147483692" r:id="rId12"/>
    <p:sldLayoutId id="2147483693" r:id="rId13"/>
    <p:sldLayoutId id="2147483705" r:id="rId14"/>
    <p:sldLayoutId id="2147483706" r:id="rId15"/>
    <p:sldLayoutId id="2147483707" r:id="rId16"/>
    <p:sldLayoutId id="2147483708" r:id="rId17"/>
    <p:sldLayoutId id="2147483694" r:id="rId18"/>
    <p:sldLayoutId id="2147483695" r:id="rId19"/>
    <p:sldLayoutId id="2147483696" r:id="rId20"/>
    <p:sldLayoutId id="2147483685" r:id="rId21"/>
    <p:sldLayoutId id="2147483699" r:id="rId22"/>
    <p:sldLayoutId id="2147483672"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ncperkins.org/presentation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ncperkins.org/course/view.php?id=9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a:t>Perkins Update</a:t>
            </a:r>
          </a:p>
        </p:txBody>
      </p:sp>
      <p:sp>
        <p:nvSpPr>
          <p:cNvPr id="3" name="Subtitle 2"/>
          <p:cNvSpPr>
            <a:spLocks noGrp="1"/>
          </p:cNvSpPr>
          <p:nvPr>
            <p:ph type="subTitle" idx="1"/>
          </p:nvPr>
        </p:nvSpPr>
        <p:spPr/>
        <p:txBody>
          <a:bodyPr vert="horz" lIns="91440" tIns="45720" rIns="91440" bIns="45720" rtlCol="0" anchor="t">
            <a:normAutofit/>
          </a:bodyPr>
          <a:lstStyle/>
          <a:p>
            <a:r>
              <a:rPr lang="en-US">
                <a:latin typeface="+mn-lt"/>
                <a:cs typeface="Times New Roman"/>
              </a:rPr>
              <a:t>May 13, 2025</a:t>
            </a:r>
          </a:p>
        </p:txBody>
      </p:sp>
      <p:pic>
        <p:nvPicPr>
          <p:cNvPr id="5" name="Picture 4" descr="Logo for CTE - Learning that Works for North Carolina ">
            <a:extLst>
              <a:ext uri="{FF2B5EF4-FFF2-40B4-BE49-F238E27FC236}">
                <a16:creationId xmlns:a16="http://schemas.microsoft.com/office/drawing/2014/main" id="{DD2BAA20-E29D-A450-2DB9-30F83BF4A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04" y="3688512"/>
            <a:ext cx="4399896" cy="1384818"/>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56715-59FC-47E7-D3D7-53C1AEA367AB}"/>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75B4E658-29A0-16E7-E816-5E5F13BDB6E5}"/>
              </a:ext>
            </a:extLst>
          </p:cNvPr>
          <p:cNvGraphicFramePr>
            <a:graphicFrameLocks noGrp="1"/>
          </p:cNvGraphicFramePr>
          <p:nvPr>
            <p:extLst>
              <p:ext uri="{D42A27DB-BD31-4B8C-83A1-F6EECF244321}">
                <p14:modId xmlns:p14="http://schemas.microsoft.com/office/powerpoint/2010/main" val="3296656402"/>
              </p:ext>
            </p:extLst>
          </p:nvPr>
        </p:nvGraphicFramePr>
        <p:xfrm>
          <a:off x="569217" y="1600768"/>
          <a:ext cx="3842766" cy="3101340"/>
        </p:xfrm>
        <a:graphic>
          <a:graphicData uri="http://schemas.openxmlformats.org/drawingml/2006/table">
            <a:tbl>
              <a:tblPr firstRow="1" bandRow="1">
                <a:tableStyleId>{5C22544A-7EE6-4342-B048-85BDC9FD1C3A}</a:tableStyleId>
              </a:tblPr>
              <a:tblGrid>
                <a:gridCol w="1947773">
                  <a:extLst>
                    <a:ext uri="{9D8B030D-6E8A-4147-A177-3AD203B41FA5}">
                      <a16:colId xmlns:a16="http://schemas.microsoft.com/office/drawing/2014/main" val="2401796722"/>
                    </a:ext>
                  </a:extLst>
                </a:gridCol>
                <a:gridCol w="1062422">
                  <a:extLst>
                    <a:ext uri="{9D8B030D-6E8A-4147-A177-3AD203B41FA5}">
                      <a16:colId xmlns:a16="http://schemas.microsoft.com/office/drawing/2014/main" val="1472143841"/>
                    </a:ext>
                  </a:extLst>
                </a:gridCol>
                <a:gridCol w="832571">
                  <a:extLst>
                    <a:ext uri="{9D8B030D-6E8A-4147-A177-3AD203B41FA5}">
                      <a16:colId xmlns:a16="http://schemas.microsoft.com/office/drawing/2014/main" val="3177448590"/>
                    </a:ext>
                  </a:extLst>
                </a:gridCol>
              </a:tblGrid>
              <a:tr h="278130">
                <a:tc>
                  <a:txBody>
                    <a:bodyPr/>
                    <a:lstStyle/>
                    <a:p>
                      <a:r>
                        <a:rPr lang="en-US" sz="1400"/>
                        <a:t>College</a:t>
                      </a:r>
                    </a:p>
                  </a:txBody>
                  <a:tcPr marL="68580" marR="68580" marT="34290" marB="34290"/>
                </a:tc>
                <a:tc>
                  <a:txBody>
                    <a:bodyPr/>
                    <a:lstStyle/>
                    <a:p>
                      <a:r>
                        <a:rPr lang="en-US" sz="1400"/>
                        <a:t>Date</a:t>
                      </a:r>
                    </a:p>
                  </a:txBody>
                  <a:tcPr marL="68580" marR="68580" marT="34290" marB="34290"/>
                </a:tc>
                <a:tc>
                  <a:txBody>
                    <a:bodyPr/>
                    <a:lstStyle/>
                    <a:p>
                      <a:r>
                        <a:rPr lang="en-US" sz="1400"/>
                        <a:t>Time</a:t>
                      </a:r>
                    </a:p>
                  </a:txBody>
                  <a:tcPr marL="68580" marR="68580" marT="34290" marB="34290"/>
                </a:tc>
                <a:extLst>
                  <a:ext uri="{0D108BD9-81ED-4DB2-BD59-A6C34878D82A}">
                    <a16:rowId xmlns:a16="http://schemas.microsoft.com/office/drawing/2014/main" val="3472957662"/>
                  </a:ext>
                </a:extLst>
              </a:tr>
              <a:tr h="278130">
                <a:tc>
                  <a:txBody>
                    <a:bodyPr/>
                    <a:lstStyle/>
                    <a:p>
                      <a:pPr algn="l" fontAlgn="b"/>
                      <a:r>
                        <a:rPr lang="en-US" sz="1400" b="0" i="0" u="none" strike="noStrike">
                          <a:solidFill>
                            <a:srgbClr val="000000"/>
                          </a:solidFill>
                          <a:effectLst/>
                          <a:latin typeface="Calibri"/>
                        </a:rPr>
                        <a:t>Alamance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4</a:t>
                      </a:r>
                    </a:p>
                  </a:txBody>
                  <a:tcPr marL="68580" marR="68580" marT="34290" marB="34290"/>
                </a:tc>
                <a:tc>
                  <a:txBody>
                    <a:bodyPr/>
                    <a:lstStyle/>
                    <a:p>
                      <a:r>
                        <a:rPr lang="en-US" sz="1400"/>
                        <a:t>2:00 pm</a:t>
                      </a:r>
                    </a:p>
                  </a:txBody>
                  <a:tcPr marL="68580" marR="68580" marT="34290" marB="34290"/>
                </a:tc>
                <a:extLst>
                  <a:ext uri="{0D108BD9-81ED-4DB2-BD59-A6C34878D82A}">
                    <a16:rowId xmlns:a16="http://schemas.microsoft.com/office/drawing/2014/main" val="1320556301"/>
                  </a:ext>
                </a:extLst>
              </a:tr>
              <a:tr h="278130">
                <a:tc>
                  <a:txBody>
                    <a:bodyPr/>
                    <a:lstStyle/>
                    <a:p>
                      <a:pPr algn="l" fontAlgn="b"/>
                      <a:r>
                        <a:rPr lang="en-US" sz="1400" b="0" i="0" u="none" strike="noStrike">
                          <a:solidFill>
                            <a:srgbClr val="000000"/>
                          </a:solidFill>
                          <a:effectLst/>
                          <a:latin typeface="Calibri"/>
                        </a:rPr>
                        <a:t>Asheville-Buncombe TCC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10</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9:30 am</a:t>
                      </a:r>
                    </a:p>
                  </a:txBody>
                  <a:tcPr marL="68580" marR="68580" marT="34290" marB="34290"/>
                </a:tc>
                <a:extLst>
                  <a:ext uri="{0D108BD9-81ED-4DB2-BD59-A6C34878D82A}">
                    <a16:rowId xmlns:a16="http://schemas.microsoft.com/office/drawing/2014/main" val="2148309235"/>
                  </a:ext>
                </a:extLst>
              </a:tr>
              <a:tr h="278130">
                <a:tc>
                  <a:txBody>
                    <a:bodyPr/>
                    <a:lstStyle/>
                    <a:p>
                      <a:pPr algn="l" fontAlgn="b"/>
                      <a:r>
                        <a:rPr lang="en-US" sz="1400" b="0" i="0" u="none" strike="noStrike">
                          <a:solidFill>
                            <a:srgbClr val="000000"/>
                          </a:solidFill>
                          <a:effectLst/>
                          <a:latin typeface="Calibri"/>
                        </a:rPr>
                        <a:t>Beaufort County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9</a:t>
                      </a:r>
                    </a:p>
                  </a:txBody>
                  <a:tcPr marL="68580" marR="68580" marT="34290" marB="34290"/>
                </a:tc>
                <a:tc>
                  <a:txBody>
                    <a:bodyPr/>
                    <a:lstStyle/>
                    <a:p>
                      <a:r>
                        <a:rPr lang="en-US" sz="1400"/>
                        <a:t>8:30 am</a:t>
                      </a:r>
                    </a:p>
                  </a:txBody>
                  <a:tcPr marL="68580" marR="68580" marT="34290" marB="34290"/>
                </a:tc>
                <a:extLst>
                  <a:ext uri="{0D108BD9-81ED-4DB2-BD59-A6C34878D82A}">
                    <a16:rowId xmlns:a16="http://schemas.microsoft.com/office/drawing/2014/main" val="2073300526"/>
                  </a:ext>
                </a:extLst>
              </a:tr>
              <a:tr h="278130">
                <a:tc>
                  <a:txBody>
                    <a:bodyPr/>
                    <a:lstStyle/>
                    <a:p>
                      <a:pPr algn="l" fontAlgn="b"/>
                      <a:r>
                        <a:rPr lang="en-US" sz="1400" b="0" i="0" u="none" strike="noStrike">
                          <a:solidFill>
                            <a:srgbClr val="000000"/>
                          </a:solidFill>
                          <a:effectLst/>
                          <a:latin typeface="Calibri"/>
                        </a:rPr>
                        <a:t>Bladen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5</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9:30 am</a:t>
                      </a:r>
                    </a:p>
                  </a:txBody>
                  <a:tcPr marL="68580" marR="68580" marT="34290" marB="34290"/>
                </a:tc>
                <a:extLst>
                  <a:ext uri="{0D108BD9-81ED-4DB2-BD59-A6C34878D82A}">
                    <a16:rowId xmlns:a16="http://schemas.microsoft.com/office/drawing/2014/main" val="3015647618"/>
                  </a:ext>
                </a:extLst>
              </a:tr>
              <a:tr h="278130">
                <a:tc>
                  <a:txBody>
                    <a:bodyPr/>
                    <a:lstStyle/>
                    <a:p>
                      <a:pPr algn="l" fontAlgn="b"/>
                      <a:r>
                        <a:rPr lang="en-US" sz="1400" b="0" i="0" u="none" strike="noStrike">
                          <a:solidFill>
                            <a:srgbClr val="000000"/>
                          </a:solidFill>
                          <a:effectLst/>
                          <a:latin typeface="Calibri"/>
                        </a:rPr>
                        <a:t>Blue Ridge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12</a:t>
                      </a:r>
                    </a:p>
                  </a:txBody>
                  <a:tcPr marL="68580" marR="68580" marT="34290" marB="34290"/>
                </a:tc>
                <a:tc>
                  <a:txBody>
                    <a:bodyPr/>
                    <a:lstStyle/>
                    <a:p>
                      <a:r>
                        <a:rPr lang="en-US" sz="1400"/>
                        <a:t>1:30 pm</a:t>
                      </a:r>
                    </a:p>
                  </a:txBody>
                  <a:tcPr marL="68580" marR="68580" marT="34290" marB="34290"/>
                </a:tc>
                <a:extLst>
                  <a:ext uri="{0D108BD9-81ED-4DB2-BD59-A6C34878D82A}">
                    <a16:rowId xmlns:a16="http://schemas.microsoft.com/office/drawing/2014/main" val="3312351011"/>
                  </a:ext>
                </a:extLst>
              </a:tr>
              <a:tr h="278130">
                <a:tc>
                  <a:txBody>
                    <a:bodyPr/>
                    <a:lstStyle/>
                    <a:p>
                      <a:pPr algn="l" fontAlgn="b"/>
                      <a:r>
                        <a:rPr lang="en-US" sz="1400" b="0" i="0" u="none" strike="noStrike">
                          <a:solidFill>
                            <a:srgbClr val="000000"/>
                          </a:solidFill>
                          <a:effectLst/>
                          <a:latin typeface="Calibri"/>
                        </a:rPr>
                        <a:t>Brunswick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12</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2:00 pm</a:t>
                      </a:r>
                    </a:p>
                  </a:txBody>
                  <a:tcPr marL="68580" marR="68580" marT="34290" marB="34290"/>
                </a:tc>
                <a:extLst>
                  <a:ext uri="{0D108BD9-81ED-4DB2-BD59-A6C34878D82A}">
                    <a16:rowId xmlns:a16="http://schemas.microsoft.com/office/drawing/2014/main" val="2706889980"/>
                  </a:ext>
                </a:extLst>
              </a:tr>
              <a:tr h="278130">
                <a:tc>
                  <a:txBody>
                    <a:bodyPr/>
                    <a:lstStyle/>
                    <a:p>
                      <a:pPr algn="l" fontAlgn="b"/>
                      <a:r>
                        <a:rPr lang="en-US" sz="1400" b="0" i="0" u="none" strike="noStrike">
                          <a:solidFill>
                            <a:srgbClr val="000000"/>
                          </a:solidFill>
                          <a:effectLst/>
                          <a:latin typeface="Calibri"/>
                        </a:rPr>
                        <a:t>Caldwell CC and TI</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11</a:t>
                      </a:r>
                    </a:p>
                  </a:txBody>
                  <a:tcPr marL="68580" marR="68580" marT="34290" marB="34290"/>
                </a:tc>
                <a:tc>
                  <a:txBody>
                    <a:bodyPr/>
                    <a:lstStyle/>
                    <a:p>
                      <a:r>
                        <a:rPr lang="en-US" sz="1400"/>
                        <a:t>11:00 am</a:t>
                      </a:r>
                    </a:p>
                  </a:txBody>
                  <a:tcPr marL="68580" marR="68580" marT="34290" marB="34290"/>
                </a:tc>
                <a:extLst>
                  <a:ext uri="{0D108BD9-81ED-4DB2-BD59-A6C34878D82A}">
                    <a16:rowId xmlns:a16="http://schemas.microsoft.com/office/drawing/2014/main" val="1127688374"/>
                  </a:ext>
                </a:extLst>
              </a:tr>
              <a:tr h="278130">
                <a:tc>
                  <a:txBody>
                    <a:bodyPr/>
                    <a:lstStyle/>
                    <a:p>
                      <a:pPr algn="l" fontAlgn="b"/>
                      <a:r>
                        <a:rPr lang="en-US" sz="1400" b="0" i="0" u="none" strike="noStrike">
                          <a:solidFill>
                            <a:srgbClr val="000000"/>
                          </a:solidFill>
                          <a:effectLst/>
                          <a:latin typeface="Calibri"/>
                        </a:rPr>
                        <a:t>Cape Fear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10</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11:00 am</a:t>
                      </a:r>
                    </a:p>
                  </a:txBody>
                  <a:tcPr marL="68580" marR="68580" marT="34290" marB="34290"/>
                </a:tc>
                <a:extLst>
                  <a:ext uri="{0D108BD9-81ED-4DB2-BD59-A6C34878D82A}">
                    <a16:rowId xmlns:a16="http://schemas.microsoft.com/office/drawing/2014/main" val="160570474"/>
                  </a:ext>
                </a:extLst>
              </a:tr>
              <a:tr h="278130">
                <a:tc>
                  <a:txBody>
                    <a:bodyPr/>
                    <a:lstStyle/>
                    <a:p>
                      <a:pPr algn="l" fontAlgn="b"/>
                      <a:r>
                        <a:rPr lang="en-US" sz="1400" b="0" i="0" u="none" strike="noStrike">
                          <a:solidFill>
                            <a:srgbClr val="000000"/>
                          </a:solidFill>
                          <a:effectLst/>
                          <a:latin typeface="Calibri"/>
                        </a:rPr>
                        <a:t>Carteret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11</a:t>
                      </a:r>
                    </a:p>
                  </a:txBody>
                  <a:tcPr marL="68580" marR="68580" marT="34290" marB="34290"/>
                </a:tc>
                <a:tc>
                  <a:txBody>
                    <a:bodyPr/>
                    <a:lstStyle/>
                    <a:p>
                      <a:r>
                        <a:rPr lang="en-US" sz="1400"/>
                        <a:t>10:30 am</a:t>
                      </a:r>
                    </a:p>
                  </a:txBody>
                  <a:tcPr marL="68580" marR="68580" marT="34290" marB="34290"/>
                </a:tc>
                <a:extLst>
                  <a:ext uri="{0D108BD9-81ED-4DB2-BD59-A6C34878D82A}">
                    <a16:rowId xmlns:a16="http://schemas.microsoft.com/office/drawing/2014/main" val="1709528045"/>
                  </a:ext>
                </a:extLst>
              </a:tr>
              <a:tr h="278130">
                <a:tc>
                  <a:txBody>
                    <a:bodyPr/>
                    <a:lstStyle/>
                    <a:p>
                      <a:pPr algn="l" fontAlgn="b"/>
                      <a:r>
                        <a:rPr lang="en-US" sz="1400" b="0" i="0" u="none" strike="noStrike">
                          <a:solidFill>
                            <a:srgbClr val="000000"/>
                          </a:solidFill>
                          <a:effectLst/>
                          <a:latin typeface="Calibri"/>
                        </a:rPr>
                        <a:t>Catawba Valley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10</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2:45 pm</a:t>
                      </a:r>
                    </a:p>
                  </a:txBody>
                  <a:tcPr marL="68580" marR="68580" marT="34290" marB="34290"/>
                </a:tc>
                <a:extLst>
                  <a:ext uri="{0D108BD9-81ED-4DB2-BD59-A6C34878D82A}">
                    <a16:rowId xmlns:a16="http://schemas.microsoft.com/office/drawing/2014/main" val="3552680640"/>
                  </a:ext>
                </a:extLst>
              </a:tr>
            </a:tbl>
          </a:graphicData>
        </a:graphic>
      </p:graphicFrame>
      <p:graphicFrame>
        <p:nvGraphicFramePr>
          <p:cNvPr id="10" name="Table 9">
            <a:extLst>
              <a:ext uri="{FF2B5EF4-FFF2-40B4-BE49-F238E27FC236}">
                <a16:creationId xmlns:a16="http://schemas.microsoft.com/office/drawing/2014/main" id="{E16B516F-1176-629E-80EF-D55C1D128DFE}"/>
              </a:ext>
            </a:extLst>
          </p:cNvPr>
          <p:cNvGraphicFramePr>
            <a:graphicFrameLocks noGrp="1"/>
          </p:cNvGraphicFramePr>
          <p:nvPr>
            <p:extLst>
              <p:ext uri="{D42A27DB-BD31-4B8C-83A1-F6EECF244321}">
                <p14:modId xmlns:p14="http://schemas.microsoft.com/office/powerpoint/2010/main" val="2183046837"/>
              </p:ext>
            </p:extLst>
          </p:nvPr>
        </p:nvGraphicFramePr>
        <p:xfrm>
          <a:off x="4679443" y="1600768"/>
          <a:ext cx="3842766" cy="3101340"/>
        </p:xfrm>
        <a:graphic>
          <a:graphicData uri="http://schemas.openxmlformats.org/drawingml/2006/table">
            <a:tbl>
              <a:tblPr firstRow="1" bandRow="1">
                <a:tableStyleId>{5C22544A-7EE6-4342-B048-85BDC9FD1C3A}</a:tableStyleId>
              </a:tblPr>
              <a:tblGrid>
                <a:gridCol w="1947773">
                  <a:extLst>
                    <a:ext uri="{9D8B030D-6E8A-4147-A177-3AD203B41FA5}">
                      <a16:colId xmlns:a16="http://schemas.microsoft.com/office/drawing/2014/main" val="2401796722"/>
                    </a:ext>
                  </a:extLst>
                </a:gridCol>
                <a:gridCol w="1062422">
                  <a:extLst>
                    <a:ext uri="{9D8B030D-6E8A-4147-A177-3AD203B41FA5}">
                      <a16:colId xmlns:a16="http://schemas.microsoft.com/office/drawing/2014/main" val="1472143841"/>
                    </a:ext>
                  </a:extLst>
                </a:gridCol>
                <a:gridCol w="832571">
                  <a:extLst>
                    <a:ext uri="{9D8B030D-6E8A-4147-A177-3AD203B41FA5}">
                      <a16:colId xmlns:a16="http://schemas.microsoft.com/office/drawing/2014/main" val="3177448590"/>
                    </a:ext>
                  </a:extLst>
                </a:gridCol>
              </a:tblGrid>
              <a:tr h="278130">
                <a:tc>
                  <a:txBody>
                    <a:bodyPr/>
                    <a:lstStyle/>
                    <a:p>
                      <a:r>
                        <a:rPr lang="en-US" sz="1400"/>
                        <a:t>College</a:t>
                      </a:r>
                    </a:p>
                  </a:txBody>
                  <a:tcPr marL="68580" marR="68580" marT="34290" marB="34290"/>
                </a:tc>
                <a:tc>
                  <a:txBody>
                    <a:bodyPr/>
                    <a:lstStyle/>
                    <a:p>
                      <a:r>
                        <a:rPr lang="en-US" sz="1400"/>
                        <a:t>Date</a:t>
                      </a:r>
                    </a:p>
                  </a:txBody>
                  <a:tcPr marL="68580" marR="68580" marT="34290" marB="34290"/>
                </a:tc>
                <a:tc>
                  <a:txBody>
                    <a:bodyPr/>
                    <a:lstStyle/>
                    <a:p>
                      <a:r>
                        <a:rPr lang="en-US" sz="1400"/>
                        <a:t>Time</a:t>
                      </a:r>
                    </a:p>
                  </a:txBody>
                  <a:tcPr marL="68580" marR="68580" marT="34290" marB="34290"/>
                </a:tc>
                <a:extLst>
                  <a:ext uri="{0D108BD9-81ED-4DB2-BD59-A6C34878D82A}">
                    <a16:rowId xmlns:a16="http://schemas.microsoft.com/office/drawing/2014/main" val="3472957662"/>
                  </a:ext>
                </a:extLst>
              </a:tr>
              <a:tr h="278130">
                <a:tc>
                  <a:txBody>
                    <a:bodyPr/>
                    <a:lstStyle/>
                    <a:p>
                      <a:pPr algn="l" fontAlgn="b"/>
                      <a:r>
                        <a:rPr lang="en-US" sz="1400" b="0" i="0" u="none" strike="noStrike">
                          <a:solidFill>
                            <a:srgbClr val="000000"/>
                          </a:solidFill>
                          <a:effectLst/>
                          <a:latin typeface="Calibri"/>
                        </a:rPr>
                        <a:t>Central Carolina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10</a:t>
                      </a:r>
                    </a:p>
                  </a:txBody>
                  <a:tcPr marL="68580" marR="68580" marT="34290" marB="34290"/>
                </a:tc>
                <a:tc>
                  <a:txBody>
                    <a:bodyPr/>
                    <a:lstStyle/>
                    <a:p>
                      <a:r>
                        <a:rPr lang="en-US" sz="1400"/>
                        <a:t>2:00 pm</a:t>
                      </a:r>
                    </a:p>
                  </a:txBody>
                  <a:tcPr marL="68580" marR="68580" marT="34290" marB="34290"/>
                </a:tc>
                <a:extLst>
                  <a:ext uri="{0D108BD9-81ED-4DB2-BD59-A6C34878D82A}">
                    <a16:rowId xmlns:a16="http://schemas.microsoft.com/office/drawing/2014/main" val="1320556301"/>
                  </a:ext>
                </a:extLst>
              </a:tr>
              <a:tr h="278130">
                <a:tc>
                  <a:txBody>
                    <a:bodyPr/>
                    <a:lstStyle/>
                    <a:p>
                      <a:pPr algn="l" fontAlgn="b"/>
                      <a:r>
                        <a:rPr lang="en-US" sz="1400" b="0" i="0" u="none" strike="noStrike">
                          <a:solidFill>
                            <a:srgbClr val="000000"/>
                          </a:solidFill>
                          <a:effectLst/>
                          <a:latin typeface="Calibri"/>
                        </a:rPr>
                        <a:t>Central Piedmont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5</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11:30 am</a:t>
                      </a:r>
                    </a:p>
                  </a:txBody>
                  <a:tcPr marL="68580" marR="68580" marT="34290" marB="34290"/>
                </a:tc>
                <a:extLst>
                  <a:ext uri="{0D108BD9-81ED-4DB2-BD59-A6C34878D82A}">
                    <a16:rowId xmlns:a16="http://schemas.microsoft.com/office/drawing/2014/main" val="2148309235"/>
                  </a:ext>
                </a:extLst>
              </a:tr>
              <a:tr h="278130">
                <a:tc>
                  <a:txBody>
                    <a:bodyPr/>
                    <a:lstStyle/>
                    <a:p>
                      <a:pPr algn="l" fontAlgn="b"/>
                      <a:r>
                        <a:rPr lang="en-US" sz="1400" b="0" i="0" u="none" strike="noStrike">
                          <a:solidFill>
                            <a:srgbClr val="000000"/>
                          </a:solidFill>
                          <a:effectLst/>
                          <a:latin typeface="Calibri"/>
                        </a:rPr>
                        <a:t>Cleveland CC</a:t>
                      </a:r>
                    </a:p>
                  </a:txBody>
                  <a:tcPr marL="4763" marR="4763" marT="4763" marB="0" anchor="b"/>
                </a:tc>
                <a:tc>
                  <a:txBody>
                    <a:bodyPr/>
                    <a:lstStyle/>
                    <a:p>
                      <a:r>
                        <a:rPr lang="en-US" sz="1400"/>
                        <a:t>June 11</a:t>
                      </a:r>
                    </a:p>
                  </a:txBody>
                  <a:tcPr marL="68580" marR="68580" marT="34290" marB="34290"/>
                </a:tc>
                <a:tc>
                  <a:txBody>
                    <a:bodyPr/>
                    <a:lstStyle/>
                    <a:p>
                      <a:r>
                        <a:rPr lang="en-US" sz="1400"/>
                        <a:t>9:30 am</a:t>
                      </a:r>
                    </a:p>
                  </a:txBody>
                  <a:tcPr marL="68580" marR="68580" marT="34290" marB="34290"/>
                </a:tc>
                <a:extLst>
                  <a:ext uri="{0D108BD9-81ED-4DB2-BD59-A6C34878D82A}">
                    <a16:rowId xmlns:a16="http://schemas.microsoft.com/office/drawing/2014/main" val="2073300526"/>
                  </a:ext>
                </a:extLst>
              </a:tr>
              <a:tr h="278130">
                <a:tc>
                  <a:txBody>
                    <a:bodyPr/>
                    <a:lstStyle/>
                    <a:p>
                      <a:pPr algn="l" fontAlgn="b"/>
                      <a:r>
                        <a:rPr lang="en-US" sz="1400" b="0" i="0" u="none" strike="noStrike">
                          <a:solidFill>
                            <a:srgbClr val="000000"/>
                          </a:solidFill>
                          <a:effectLst/>
                          <a:latin typeface="Calibri"/>
                        </a:rPr>
                        <a:t>Coastal Carolina CC</a:t>
                      </a:r>
                    </a:p>
                  </a:txBody>
                  <a:tcPr marL="4763" marR="4763" marT="4763" marB="0" anchor="b"/>
                </a:tc>
                <a:tc>
                  <a:txBody>
                    <a:bodyPr/>
                    <a:lstStyle/>
                    <a:p>
                      <a:r>
                        <a:rPr lang="en-US" sz="1400"/>
                        <a:t>June 4</a:t>
                      </a:r>
                    </a:p>
                  </a:txBody>
                  <a:tcPr marL="68580" marR="68580" marT="34290" marB="34290"/>
                </a:tc>
                <a:tc>
                  <a:txBody>
                    <a:bodyPr/>
                    <a:lstStyle/>
                    <a:p>
                      <a:r>
                        <a:rPr lang="en-US" sz="1400"/>
                        <a:t>1:00 pm</a:t>
                      </a:r>
                    </a:p>
                  </a:txBody>
                  <a:tcPr marL="68580" marR="68580" marT="34290" marB="34290"/>
                </a:tc>
                <a:extLst>
                  <a:ext uri="{0D108BD9-81ED-4DB2-BD59-A6C34878D82A}">
                    <a16:rowId xmlns:a16="http://schemas.microsoft.com/office/drawing/2014/main" val="3015647618"/>
                  </a:ext>
                </a:extLst>
              </a:tr>
              <a:tr h="278130">
                <a:tc>
                  <a:txBody>
                    <a:bodyPr/>
                    <a:lstStyle/>
                    <a:p>
                      <a:pPr algn="l" fontAlgn="b"/>
                      <a:r>
                        <a:rPr lang="en-US" sz="1400" b="0" i="0" u="none" strike="noStrike">
                          <a:solidFill>
                            <a:srgbClr val="000000"/>
                          </a:solidFill>
                          <a:effectLst/>
                          <a:latin typeface="Calibri"/>
                        </a:rPr>
                        <a:t>College of The Albemarle</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11</a:t>
                      </a:r>
                    </a:p>
                  </a:txBody>
                  <a:tcPr marL="68580" marR="68580" marT="34290" marB="34290"/>
                </a:tc>
                <a:tc>
                  <a:txBody>
                    <a:bodyPr/>
                    <a:lstStyle/>
                    <a:p>
                      <a:r>
                        <a:rPr lang="en-US" sz="1400"/>
                        <a:t>2:00 pm</a:t>
                      </a:r>
                    </a:p>
                  </a:txBody>
                  <a:tcPr marL="68580" marR="68580" marT="34290" marB="34290"/>
                </a:tc>
                <a:extLst>
                  <a:ext uri="{0D108BD9-81ED-4DB2-BD59-A6C34878D82A}">
                    <a16:rowId xmlns:a16="http://schemas.microsoft.com/office/drawing/2014/main" val="3312351011"/>
                  </a:ext>
                </a:extLst>
              </a:tr>
              <a:tr h="278130">
                <a:tc>
                  <a:txBody>
                    <a:bodyPr/>
                    <a:lstStyle/>
                    <a:p>
                      <a:pPr algn="l" fontAlgn="b"/>
                      <a:r>
                        <a:rPr lang="en-US" sz="1400" b="0" i="0" u="none" strike="noStrike">
                          <a:solidFill>
                            <a:srgbClr val="000000"/>
                          </a:solidFill>
                          <a:effectLst/>
                          <a:latin typeface="Calibri"/>
                        </a:rPr>
                        <a:t>Craven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4</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3:15 pm</a:t>
                      </a:r>
                    </a:p>
                  </a:txBody>
                  <a:tcPr marL="68580" marR="68580" marT="34290" marB="34290"/>
                </a:tc>
                <a:extLst>
                  <a:ext uri="{0D108BD9-81ED-4DB2-BD59-A6C34878D82A}">
                    <a16:rowId xmlns:a16="http://schemas.microsoft.com/office/drawing/2014/main" val="2706889980"/>
                  </a:ext>
                </a:extLst>
              </a:tr>
              <a:tr h="278130">
                <a:tc>
                  <a:txBody>
                    <a:bodyPr/>
                    <a:lstStyle/>
                    <a:p>
                      <a:pPr algn="l" fontAlgn="b"/>
                      <a:r>
                        <a:rPr lang="en-US" sz="1400" b="0" i="0" u="none" strike="noStrike">
                          <a:solidFill>
                            <a:srgbClr val="000000"/>
                          </a:solidFill>
                          <a:effectLst/>
                          <a:latin typeface="Calibri"/>
                        </a:rPr>
                        <a:t>Davidson-Davie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9</a:t>
                      </a:r>
                    </a:p>
                  </a:txBody>
                  <a:tcPr marL="68580" marR="68580" marT="34290" marB="34290"/>
                </a:tc>
                <a:tc>
                  <a:txBody>
                    <a:bodyPr/>
                    <a:lstStyle/>
                    <a:p>
                      <a:r>
                        <a:rPr lang="en-US" sz="1400"/>
                        <a:t>2:00 pm</a:t>
                      </a:r>
                    </a:p>
                  </a:txBody>
                  <a:tcPr marL="68580" marR="68580" marT="34290" marB="34290"/>
                </a:tc>
                <a:extLst>
                  <a:ext uri="{0D108BD9-81ED-4DB2-BD59-A6C34878D82A}">
                    <a16:rowId xmlns:a16="http://schemas.microsoft.com/office/drawing/2014/main" val="1127688374"/>
                  </a:ext>
                </a:extLst>
              </a:tr>
              <a:tr h="278130">
                <a:tc>
                  <a:txBody>
                    <a:bodyPr/>
                    <a:lstStyle/>
                    <a:p>
                      <a:pPr algn="l" fontAlgn="b"/>
                      <a:r>
                        <a:rPr lang="en-US" sz="1400" b="0" i="0" u="none" strike="noStrike">
                          <a:solidFill>
                            <a:srgbClr val="000000"/>
                          </a:solidFill>
                          <a:effectLst/>
                          <a:latin typeface="Calibri"/>
                        </a:rPr>
                        <a:t>Durham TCC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12</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11:30 am</a:t>
                      </a:r>
                    </a:p>
                  </a:txBody>
                  <a:tcPr marL="68580" marR="68580" marT="34290" marB="34290"/>
                </a:tc>
                <a:extLst>
                  <a:ext uri="{0D108BD9-81ED-4DB2-BD59-A6C34878D82A}">
                    <a16:rowId xmlns:a16="http://schemas.microsoft.com/office/drawing/2014/main" val="160570474"/>
                  </a:ext>
                </a:extLst>
              </a:tr>
              <a:tr h="278130">
                <a:tc>
                  <a:txBody>
                    <a:bodyPr/>
                    <a:lstStyle/>
                    <a:p>
                      <a:pPr algn="l" fontAlgn="b"/>
                      <a:r>
                        <a:rPr lang="en-US" sz="1400" b="0" i="0" u="none" strike="noStrike">
                          <a:solidFill>
                            <a:srgbClr val="000000"/>
                          </a:solidFill>
                          <a:effectLst/>
                          <a:latin typeface="Calibri"/>
                        </a:rPr>
                        <a:t>Edgecombe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11</a:t>
                      </a:r>
                    </a:p>
                  </a:txBody>
                  <a:tcPr marL="68580" marR="68580" marT="34290" marB="34290"/>
                </a:tc>
                <a:tc>
                  <a:txBody>
                    <a:bodyPr/>
                    <a:lstStyle/>
                    <a:p>
                      <a:r>
                        <a:rPr lang="en-US" sz="1400"/>
                        <a:t>2:45 pm</a:t>
                      </a:r>
                    </a:p>
                  </a:txBody>
                  <a:tcPr marL="68580" marR="68580" marT="34290" marB="34290"/>
                </a:tc>
                <a:extLst>
                  <a:ext uri="{0D108BD9-81ED-4DB2-BD59-A6C34878D82A}">
                    <a16:rowId xmlns:a16="http://schemas.microsoft.com/office/drawing/2014/main" val="1709528045"/>
                  </a:ext>
                </a:extLst>
              </a:tr>
              <a:tr h="278130">
                <a:tc>
                  <a:txBody>
                    <a:bodyPr/>
                    <a:lstStyle/>
                    <a:p>
                      <a:pPr algn="l" fontAlgn="b"/>
                      <a:r>
                        <a:rPr lang="en-US" sz="1400" b="0" i="0" u="none" strike="noStrike">
                          <a:solidFill>
                            <a:srgbClr val="000000"/>
                          </a:solidFill>
                          <a:effectLst/>
                          <a:latin typeface="Calibri"/>
                        </a:rPr>
                        <a:t>Fayetteville TCC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9</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11:00 am</a:t>
                      </a:r>
                    </a:p>
                  </a:txBody>
                  <a:tcPr marL="68580" marR="68580" marT="34290" marB="34290"/>
                </a:tc>
                <a:extLst>
                  <a:ext uri="{0D108BD9-81ED-4DB2-BD59-A6C34878D82A}">
                    <a16:rowId xmlns:a16="http://schemas.microsoft.com/office/drawing/2014/main" val="3552680640"/>
                  </a:ext>
                </a:extLst>
              </a:tr>
            </a:tbl>
          </a:graphicData>
        </a:graphic>
      </p:graphicFrame>
      <p:sp>
        <p:nvSpPr>
          <p:cNvPr id="12" name="Title 2">
            <a:extLst>
              <a:ext uri="{FF2B5EF4-FFF2-40B4-BE49-F238E27FC236}">
                <a16:creationId xmlns:a16="http://schemas.microsoft.com/office/drawing/2014/main" id="{E8A59996-454A-34B5-7F4B-D53CE77BA50D}"/>
              </a:ext>
            </a:extLst>
          </p:cNvPr>
          <p:cNvSpPr>
            <a:spLocks noGrp="1"/>
          </p:cNvSpPr>
          <p:nvPr>
            <p:ph type="title"/>
          </p:nvPr>
        </p:nvSpPr>
        <p:spPr>
          <a:xfrm>
            <a:off x="1298575" y="127000"/>
            <a:ext cx="7364413" cy="993775"/>
          </a:xfrm>
        </p:spPr>
        <p:txBody>
          <a:bodyPr/>
          <a:lstStyle/>
          <a:p>
            <a:r>
              <a:rPr lang="en-US" sz="3200" b="1"/>
              <a:t>2024-2025 End of Year Review Sessions</a:t>
            </a:r>
            <a:endParaRPr lang="en-US" sz="3200" b="1">
              <a:ea typeface="+mj-lt"/>
              <a:cs typeface="+mj-lt"/>
            </a:endParaRPr>
          </a:p>
        </p:txBody>
      </p:sp>
    </p:spTree>
    <p:extLst>
      <p:ext uri="{BB962C8B-B14F-4D97-AF65-F5344CB8AC3E}">
        <p14:creationId xmlns:p14="http://schemas.microsoft.com/office/powerpoint/2010/main" val="398592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8A7BE-22F0-2C6A-42F0-BED558ED6D20}"/>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79D4EC5-B454-E916-CB08-2C00E8BE36D8}"/>
              </a:ext>
            </a:extLst>
          </p:cNvPr>
          <p:cNvGraphicFramePr>
            <a:graphicFrameLocks noGrp="1"/>
          </p:cNvGraphicFramePr>
          <p:nvPr>
            <p:extLst>
              <p:ext uri="{D42A27DB-BD31-4B8C-83A1-F6EECF244321}">
                <p14:modId xmlns:p14="http://schemas.microsoft.com/office/powerpoint/2010/main" val="321583225"/>
              </p:ext>
            </p:extLst>
          </p:nvPr>
        </p:nvGraphicFramePr>
        <p:xfrm>
          <a:off x="569217" y="1600505"/>
          <a:ext cx="3842766" cy="3101340"/>
        </p:xfrm>
        <a:graphic>
          <a:graphicData uri="http://schemas.openxmlformats.org/drawingml/2006/table">
            <a:tbl>
              <a:tblPr firstRow="1" bandRow="1">
                <a:tableStyleId>{5C22544A-7EE6-4342-B048-85BDC9FD1C3A}</a:tableStyleId>
              </a:tblPr>
              <a:tblGrid>
                <a:gridCol w="1947773">
                  <a:extLst>
                    <a:ext uri="{9D8B030D-6E8A-4147-A177-3AD203B41FA5}">
                      <a16:colId xmlns:a16="http://schemas.microsoft.com/office/drawing/2014/main" val="2401796722"/>
                    </a:ext>
                  </a:extLst>
                </a:gridCol>
                <a:gridCol w="1062422">
                  <a:extLst>
                    <a:ext uri="{9D8B030D-6E8A-4147-A177-3AD203B41FA5}">
                      <a16:colId xmlns:a16="http://schemas.microsoft.com/office/drawing/2014/main" val="1472143841"/>
                    </a:ext>
                  </a:extLst>
                </a:gridCol>
                <a:gridCol w="832571">
                  <a:extLst>
                    <a:ext uri="{9D8B030D-6E8A-4147-A177-3AD203B41FA5}">
                      <a16:colId xmlns:a16="http://schemas.microsoft.com/office/drawing/2014/main" val="3177448590"/>
                    </a:ext>
                  </a:extLst>
                </a:gridCol>
              </a:tblGrid>
              <a:tr h="278130">
                <a:tc>
                  <a:txBody>
                    <a:bodyPr/>
                    <a:lstStyle/>
                    <a:p>
                      <a:r>
                        <a:rPr lang="en-US" sz="1400"/>
                        <a:t>College</a:t>
                      </a:r>
                    </a:p>
                  </a:txBody>
                  <a:tcPr marL="68580" marR="68580" marT="34290" marB="34290"/>
                </a:tc>
                <a:tc>
                  <a:txBody>
                    <a:bodyPr/>
                    <a:lstStyle/>
                    <a:p>
                      <a:r>
                        <a:rPr lang="en-US" sz="1400"/>
                        <a:t>Date</a:t>
                      </a:r>
                    </a:p>
                  </a:txBody>
                  <a:tcPr marL="68580" marR="68580" marT="34290" marB="34290"/>
                </a:tc>
                <a:tc>
                  <a:txBody>
                    <a:bodyPr/>
                    <a:lstStyle/>
                    <a:p>
                      <a:r>
                        <a:rPr lang="en-US" sz="1400"/>
                        <a:t>Time</a:t>
                      </a:r>
                    </a:p>
                  </a:txBody>
                  <a:tcPr marL="68580" marR="68580" marT="34290" marB="34290"/>
                </a:tc>
                <a:extLst>
                  <a:ext uri="{0D108BD9-81ED-4DB2-BD59-A6C34878D82A}">
                    <a16:rowId xmlns:a16="http://schemas.microsoft.com/office/drawing/2014/main" val="3472957662"/>
                  </a:ext>
                </a:extLst>
              </a:tr>
              <a:tr h="278130">
                <a:tc>
                  <a:txBody>
                    <a:bodyPr/>
                    <a:lstStyle/>
                    <a:p>
                      <a:pPr algn="l" fontAlgn="b"/>
                      <a:r>
                        <a:rPr lang="en-US" sz="1400" b="0" i="0" u="none" strike="noStrike">
                          <a:solidFill>
                            <a:srgbClr val="000000"/>
                          </a:solidFill>
                          <a:effectLst/>
                          <a:latin typeface="Calibri"/>
                        </a:rPr>
                        <a:t>Forsyth TCC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10</a:t>
                      </a:r>
                    </a:p>
                  </a:txBody>
                  <a:tcPr marL="68580" marR="68580" marT="34290" marB="34290"/>
                </a:tc>
                <a:tc>
                  <a:txBody>
                    <a:bodyPr/>
                    <a:lstStyle/>
                    <a:p>
                      <a:r>
                        <a:rPr lang="en-US" sz="1400"/>
                        <a:t>10:30 am</a:t>
                      </a:r>
                    </a:p>
                  </a:txBody>
                  <a:tcPr marL="68580" marR="68580" marT="34290" marB="34290"/>
                </a:tc>
                <a:extLst>
                  <a:ext uri="{0D108BD9-81ED-4DB2-BD59-A6C34878D82A}">
                    <a16:rowId xmlns:a16="http://schemas.microsoft.com/office/drawing/2014/main" val="1320556301"/>
                  </a:ext>
                </a:extLst>
              </a:tr>
              <a:tr h="278130">
                <a:tc>
                  <a:txBody>
                    <a:bodyPr/>
                    <a:lstStyle/>
                    <a:p>
                      <a:pPr algn="l" fontAlgn="b"/>
                      <a:r>
                        <a:rPr lang="en-US" sz="1400" b="0" i="0" u="none" strike="noStrike">
                          <a:solidFill>
                            <a:srgbClr val="000000"/>
                          </a:solidFill>
                          <a:effectLst/>
                          <a:latin typeface="Calibri"/>
                        </a:rPr>
                        <a:t>Gaston College</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12</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9:30 am</a:t>
                      </a:r>
                    </a:p>
                  </a:txBody>
                  <a:tcPr marL="68580" marR="68580" marT="34290" marB="34290"/>
                </a:tc>
                <a:extLst>
                  <a:ext uri="{0D108BD9-81ED-4DB2-BD59-A6C34878D82A}">
                    <a16:rowId xmlns:a16="http://schemas.microsoft.com/office/drawing/2014/main" val="2148309235"/>
                  </a:ext>
                </a:extLst>
              </a:tr>
              <a:tr h="278130">
                <a:tc>
                  <a:txBody>
                    <a:bodyPr/>
                    <a:lstStyle/>
                    <a:p>
                      <a:pPr algn="l" fontAlgn="b"/>
                      <a:r>
                        <a:rPr lang="en-US" sz="1400" b="0" i="0" u="none" strike="noStrike">
                          <a:solidFill>
                            <a:srgbClr val="000000"/>
                          </a:solidFill>
                          <a:effectLst/>
                          <a:latin typeface="Calibri"/>
                        </a:rPr>
                        <a:t>Guilford TCC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5</a:t>
                      </a:r>
                    </a:p>
                  </a:txBody>
                  <a:tcPr marL="68580" marR="68580" marT="34290" marB="34290"/>
                </a:tc>
                <a:tc>
                  <a:txBody>
                    <a:bodyPr/>
                    <a:lstStyle/>
                    <a:p>
                      <a:r>
                        <a:rPr lang="en-US" sz="1400"/>
                        <a:t>2:00 pm</a:t>
                      </a:r>
                    </a:p>
                  </a:txBody>
                  <a:tcPr marL="68580" marR="68580" marT="34290" marB="34290"/>
                </a:tc>
                <a:extLst>
                  <a:ext uri="{0D108BD9-81ED-4DB2-BD59-A6C34878D82A}">
                    <a16:rowId xmlns:a16="http://schemas.microsoft.com/office/drawing/2014/main" val="2073300526"/>
                  </a:ext>
                </a:extLst>
              </a:tr>
              <a:tr h="278130">
                <a:tc>
                  <a:txBody>
                    <a:bodyPr/>
                    <a:lstStyle/>
                    <a:p>
                      <a:pPr algn="l" fontAlgn="b"/>
                      <a:r>
                        <a:rPr lang="en-US" sz="1400" b="0" i="0" u="none" strike="noStrike">
                          <a:solidFill>
                            <a:srgbClr val="000000"/>
                          </a:solidFill>
                          <a:effectLst/>
                          <a:latin typeface="Calibri"/>
                        </a:rPr>
                        <a:t>Halifax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11</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3:15 pm</a:t>
                      </a:r>
                    </a:p>
                  </a:txBody>
                  <a:tcPr marL="68580" marR="68580" marT="34290" marB="34290"/>
                </a:tc>
                <a:extLst>
                  <a:ext uri="{0D108BD9-81ED-4DB2-BD59-A6C34878D82A}">
                    <a16:rowId xmlns:a16="http://schemas.microsoft.com/office/drawing/2014/main" val="3015647618"/>
                  </a:ext>
                </a:extLst>
              </a:tr>
              <a:tr h="278130">
                <a:tc>
                  <a:txBody>
                    <a:bodyPr/>
                    <a:lstStyle/>
                    <a:p>
                      <a:pPr algn="l" fontAlgn="b"/>
                      <a:r>
                        <a:rPr lang="en-US" sz="1400" b="0" i="0" u="none" strike="noStrike">
                          <a:solidFill>
                            <a:srgbClr val="000000"/>
                          </a:solidFill>
                          <a:effectLst/>
                          <a:latin typeface="Calibri"/>
                        </a:rPr>
                        <a:t>Haywood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13</a:t>
                      </a:r>
                    </a:p>
                  </a:txBody>
                  <a:tcPr marL="68580" marR="68580" marT="34290" marB="34290"/>
                </a:tc>
                <a:tc>
                  <a:txBody>
                    <a:bodyPr/>
                    <a:lstStyle/>
                    <a:p>
                      <a:r>
                        <a:rPr lang="en-US" sz="1400">
                          <a:latin typeface="Aptos Body"/>
                        </a:rPr>
                        <a:t>8:30 am</a:t>
                      </a:r>
                    </a:p>
                  </a:txBody>
                  <a:tcPr marL="68580" marR="68580" marT="34290" marB="34290"/>
                </a:tc>
                <a:extLst>
                  <a:ext uri="{0D108BD9-81ED-4DB2-BD59-A6C34878D82A}">
                    <a16:rowId xmlns:a16="http://schemas.microsoft.com/office/drawing/2014/main" val="3312351011"/>
                  </a:ext>
                </a:extLst>
              </a:tr>
              <a:tr h="278130">
                <a:tc>
                  <a:txBody>
                    <a:bodyPr/>
                    <a:lstStyle/>
                    <a:p>
                      <a:pPr algn="l" fontAlgn="b"/>
                      <a:r>
                        <a:rPr lang="en-US" sz="1400" b="0" i="0" u="none" strike="noStrike">
                          <a:solidFill>
                            <a:srgbClr val="000000"/>
                          </a:solidFill>
                          <a:effectLst/>
                          <a:latin typeface="Calibri"/>
                        </a:rPr>
                        <a:t>Isothermal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4</a:t>
                      </a:r>
                    </a:p>
                  </a:txBody>
                  <a:tcPr marL="68580" marR="68580" marT="34290" marB="34290"/>
                </a:tc>
                <a:tc>
                  <a:txBody>
                    <a:bodyPr/>
                    <a:lstStyle/>
                    <a:p>
                      <a:r>
                        <a:rPr lang="en-US" sz="1400">
                          <a:latin typeface="Aptos Body"/>
                        </a:rPr>
                        <a:t>11:30 am</a:t>
                      </a:r>
                    </a:p>
                  </a:txBody>
                  <a:tcPr marL="68580" marR="68580" marT="34290" marB="34290"/>
                </a:tc>
                <a:extLst>
                  <a:ext uri="{0D108BD9-81ED-4DB2-BD59-A6C34878D82A}">
                    <a16:rowId xmlns:a16="http://schemas.microsoft.com/office/drawing/2014/main" val="2706889980"/>
                  </a:ext>
                </a:extLst>
              </a:tr>
              <a:tr h="278130">
                <a:tc>
                  <a:txBody>
                    <a:bodyPr/>
                    <a:lstStyle/>
                    <a:p>
                      <a:pPr algn="l" fontAlgn="b"/>
                      <a:r>
                        <a:rPr lang="en-US" sz="1400" b="0" i="0" u="none" strike="noStrike">
                          <a:solidFill>
                            <a:srgbClr val="000000"/>
                          </a:solidFill>
                          <a:effectLst/>
                          <a:latin typeface="Calibri"/>
                        </a:rPr>
                        <a:t>James Sprunt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11</a:t>
                      </a:r>
                    </a:p>
                  </a:txBody>
                  <a:tcPr marL="68580" marR="68580" marT="34290" marB="34290"/>
                </a:tc>
                <a:tc>
                  <a:txBody>
                    <a:bodyPr/>
                    <a:lstStyle/>
                    <a:p>
                      <a:r>
                        <a:rPr lang="en-US" sz="1400"/>
                        <a:t>9:00 am</a:t>
                      </a:r>
                    </a:p>
                  </a:txBody>
                  <a:tcPr marL="68580" marR="68580" marT="34290" marB="34290"/>
                </a:tc>
                <a:extLst>
                  <a:ext uri="{0D108BD9-81ED-4DB2-BD59-A6C34878D82A}">
                    <a16:rowId xmlns:a16="http://schemas.microsoft.com/office/drawing/2014/main" val="1127688374"/>
                  </a:ext>
                </a:extLst>
              </a:tr>
              <a:tr h="278130">
                <a:tc>
                  <a:txBody>
                    <a:bodyPr/>
                    <a:lstStyle/>
                    <a:p>
                      <a:pPr algn="l" fontAlgn="b"/>
                      <a:r>
                        <a:rPr lang="en-US" sz="1400" b="0" i="0" u="none" strike="noStrike">
                          <a:solidFill>
                            <a:srgbClr val="000000"/>
                          </a:solidFill>
                          <a:effectLst/>
                          <a:latin typeface="Calibri"/>
                        </a:rPr>
                        <a:t>Johnston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11</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1:00 pm</a:t>
                      </a:r>
                    </a:p>
                  </a:txBody>
                  <a:tcPr marL="68580" marR="68580" marT="34290" marB="34290"/>
                </a:tc>
                <a:extLst>
                  <a:ext uri="{0D108BD9-81ED-4DB2-BD59-A6C34878D82A}">
                    <a16:rowId xmlns:a16="http://schemas.microsoft.com/office/drawing/2014/main" val="160570474"/>
                  </a:ext>
                </a:extLst>
              </a:tr>
              <a:tr h="278130">
                <a:tc>
                  <a:txBody>
                    <a:bodyPr/>
                    <a:lstStyle/>
                    <a:p>
                      <a:pPr algn="l" fontAlgn="b"/>
                      <a:r>
                        <a:rPr lang="en-US" sz="1400" b="0" i="0" u="none" strike="noStrike">
                          <a:solidFill>
                            <a:srgbClr val="000000"/>
                          </a:solidFill>
                          <a:effectLst/>
                          <a:latin typeface="Calibri"/>
                        </a:rPr>
                        <a:t>Lenoir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12</a:t>
                      </a:r>
                    </a:p>
                  </a:txBody>
                  <a:tcPr marL="68580" marR="68580" marT="34290" marB="34290"/>
                </a:tc>
                <a:tc>
                  <a:txBody>
                    <a:bodyPr/>
                    <a:lstStyle/>
                    <a:p>
                      <a:r>
                        <a:rPr lang="en-US" sz="1400"/>
                        <a:t>1:00 pm</a:t>
                      </a:r>
                    </a:p>
                  </a:txBody>
                  <a:tcPr marL="68580" marR="68580" marT="34290" marB="34290"/>
                </a:tc>
                <a:extLst>
                  <a:ext uri="{0D108BD9-81ED-4DB2-BD59-A6C34878D82A}">
                    <a16:rowId xmlns:a16="http://schemas.microsoft.com/office/drawing/2014/main" val="1709528045"/>
                  </a:ext>
                </a:extLst>
              </a:tr>
              <a:tr h="278130">
                <a:tc>
                  <a:txBody>
                    <a:bodyPr/>
                    <a:lstStyle/>
                    <a:p>
                      <a:pPr algn="l" fontAlgn="b"/>
                      <a:r>
                        <a:rPr lang="en-US" sz="1400" b="0" i="0" u="none" strike="noStrike">
                          <a:solidFill>
                            <a:srgbClr val="000000"/>
                          </a:solidFill>
                          <a:effectLst/>
                          <a:latin typeface="Calibri"/>
                        </a:rPr>
                        <a:t>Martin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9</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9:30 am</a:t>
                      </a:r>
                    </a:p>
                  </a:txBody>
                  <a:tcPr marL="68580" marR="68580" marT="34290" marB="34290"/>
                </a:tc>
                <a:extLst>
                  <a:ext uri="{0D108BD9-81ED-4DB2-BD59-A6C34878D82A}">
                    <a16:rowId xmlns:a16="http://schemas.microsoft.com/office/drawing/2014/main" val="3552680640"/>
                  </a:ext>
                </a:extLst>
              </a:tr>
            </a:tbl>
          </a:graphicData>
        </a:graphic>
      </p:graphicFrame>
      <p:graphicFrame>
        <p:nvGraphicFramePr>
          <p:cNvPr id="10" name="Table 9">
            <a:extLst>
              <a:ext uri="{FF2B5EF4-FFF2-40B4-BE49-F238E27FC236}">
                <a16:creationId xmlns:a16="http://schemas.microsoft.com/office/drawing/2014/main" id="{32EDB2C5-0B78-B010-5E6A-9227EE039A52}"/>
              </a:ext>
            </a:extLst>
          </p:cNvPr>
          <p:cNvGraphicFramePr>
            <a:graphicFrameLocks noGrp="1"/>
          </p:cNvGraphicFramePr>
          <p:nvPr>
            <p:extLst>
              <p:ext uri="{D42A27DB-BD31-4B8C-83A1-F6EECF244321}">
                <p14:modId xmlns:p14="http://schemas.microsoft.com/office/powerpoint/2010/main" val="748761967"/>
              </p:ext>
            </p:extLst>
          </p:nvPr>
        </p:nvGraphicFramePr>
        <p:xfrm>
          <a:off x="4679443" y="1600505"/>
          <a:ext cx="3842766" cy="3101340"/>
        </p:xfrm>
        <a:graphic>
          <a:graphicData uri="http://schemas.openxmlformats.org/drawingml/2006/table">
            <a:tbl>
              <a:tblPr firstRow="1" bandRow="1">
                <a:tableStyleId>{5C22544A-7EE6-4342-B048-85BDC9FD1C3A}</a:tableStyleId>
              </a:tblPr>
              <a:tblGrid>
                <a:gridCol w="1947773">
                  <a:extLst>
                    <a:ext uri="{9D8B030D-6E8A-4147-A177-3AD203B41FA5}">
                      <a16:colId xmlns:a16="http://schemas.microsoft.com/office/drawing/2014/main" val="2401796722"/>
                    </a:ext>
                  </a:extLst>
                </a:gridCol>
                <a:gridCol w="1062422">
                  <a:extLst>
                    <a:ext uri="{9D8B030D-6E8A-4147-A177-3AD203B41FA5}">
                      <a16:colId xmlns:a16="http://schemas.microsoft.com/office/drawing/2014/main" val="1472143841"/>
                    </a:ext>
                  </a:extLst>
                </a:gridCol>
                <a:gridCol w="832571">
                  <a:extLst>
                    <a:ext uri="{9D8B030D-6E8A-4147-A177-3AD203B41FA5}">
                      <a16:colId xmlns:a16="http://schemas.microsoft.com/office/drawing/2014/main" val="3177448590"/>
                    </a:ext>
                  </a:extLst>
                </a:gridCol>
              </a:tblGrid>
              <a:tr h="278130">
                <a:tc>
                  <a:txBody>
                    <a:bodyPr/>
                    <a:lstStyle/>
                    <a:p>
                      <a:r>
                        <a:rPr lang="en-US" sz="1400"/>
                        <a:t>College</a:t>
                      </a:r>
                    </a:p>
                  </a:txBody>
                  <a:tcPr marL="68580" marR="68580" marT="34290" marB="34290"/>
                </a:tc>
                <a:tc>
                  <a:txBody>
                    <a:bodyPr/>
                    <a:lstStyle/>
                    <a:p>
                      <a:r>
                        <a:rPr lang="en-US" sz="1400"/>
                        <a:t>Date</a:t>
                      </a:r>
                    </a:p>
                  </a:txBody>
                  <a:tcPr marL="68580" marR="68580" marT="34290" marB="34290"/>
                </a:tc>
                <a:tc>
                  <a:txBody>
                    <a:bodyPr/>
                    <a:lstStyle/>
                    <a:p>
                      <a:r>
                        <a:rPr lang="en-US" sz="1400"/>
                        <a:t>Time</a:t>
                      </a:r>
                    </a:p>
                  </a:txBody>
                  <a:tcPr marL="68580" marR="68580" marT="34290" marB="34290"/>
                </a:tc>
                <a:extLst>
                  <a:ext uri="{0D108BD9-81ED-4DB2-BD59-A6C34878D82A}">
                    <a16:rowId xmlns:a16="http://schemas.microsoft.com/office/drawing/2014/main" val="3472957662"/>
                  </a:ext>
                </a:extLst>
              </a:tr>
              <a:tr h="278130">
                <a:tc>
                  <a:txBody>
                    <a:bodyPr/>
                    <a:lstStyle/>
                    <a:p>
                      <a:pPr algn="l" fontAlgn="b"/>
                      <a:r>
                        <a:rPr lang="en-US" sz="1400" b="0" i="0" u="none" strike="noStrike">
                          <a:solidFill>
                            <a:srgbClr val="000000"/>
                          </a:solidFill>
                          <a:effectLst/>
                          <a:latin typeface="Calibri"/>
                        </a:rPr>
                        <a:t>Mayland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12</a:t>
                      </a:r>
                    </a:p>
                  </a:txBody>
                  <a:tcPr marL="68580" marR="68580" marT="34290" marB="34290"/>
                </a:tc>
                <a:tc>
                  <a:txBody>
                    <a:bodyPr/>
                    <a:lstStyle/>
                    <a:p>
                      <a:r>
                        <a:rPr lang="en-US" sz="1400"/>
                        <a:t>11:00 am</a:t>
                      </a:r>
                    </a:p>
                  </a:txBody>
                  <a:tcPr marL="68580" marR="68580" marT="34290" marB="34290"/>
                </a:tc>
                <a:extLst>
                  <a:ext uri="{0D108BD9-81ED-4DB2-BD59-A6C34878D82A}">
                    <a16:rowId xmlns:a16="http://schemas.microsoft.com/office/drawing/2014/main" val="1320556301"/>
                  </a:ext>
                </a:extLst>
              </a:tr>
              <a:tr h="278130">
                <a:tc>
                  <a:txBody>
                    <a:bodyPr/>
                    <a:lstStyle/>
                    <a:p>
                      <a:pPr algn="l" fontAlgn="b"/>
                      <a:r>
                        <a:rPr lang="en-US" sz="1400" b="0" i="0" u="none" strike="noStrike">
                          <a:solidFill>
                            <a:srgbClr val="000000"/>
                          </a:solidFill>
                          <a:effectLst/>
                          <a:latin typeface="Calibri"/>
                        </a:rPr>
                        <a:t>McDowell TCC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12</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9:00 am</a:t>
                      </a:r>
                    </a:p>
                  </a:txBody>
                  <a:tcPr marL="68580" marR="68580" marT="34290" marB="34290"/>
                </a:tc>
                <a:extLst>
                  <a:ext uri="{0D108BD9-81ED-4DB2-BD59-A6C34878D82A}">
                    <a16:rowId xmlns:a16="http://schemas.microsoft.com/office/drawing/2014/main" val="2148309235"/>
                  </a:ext>
                </a:extLst>
              </a:tr>
              <a:tr h="278130">
                <a:tc>
                  <a:txBody>
                    <a:bodyPr/>
                    <a:lstStyle/>
                    <a:p>
                      <a:pPr algn="l" fontAlgn="b"/>
                      <a:r>
                        <a:rPr lang="en-US" sz="1400" b="0" i="0" u="none" strike="noStrike">
                          <a:solidFill>
                            <a:srgbClr val="000000"/>
                          </a:solidFill>
                          <a:effectLst/>
                          <a:latin typeface="Calibri"/>
                        </a:rPr>
                        <a:t>Mitchell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5</a:t>
                      </a:r>
                    </a:p>
                  </a:txBody>
                  <a:tcPr marL="68580" marR="68580" marT="34290" marB="34290"/>
                </a:tc>
                <a:tc>
                  <a:txBody>
                    <a:bodyPr/>
                    <a:lstStyle/>
                    <a:p>
                      <a:r>
                        <a:rPr lang="en-US" sz="1400"/>
                        <a:t>9:00 am</a:t>
                      </a:r>
                    </a:p>
                  </a:txBody>
                  <a:tcPr marL="68580" marR="68580" marT="34290" marB="34290"/>
                </a:tc>
                <a:extLst>
                  <a:ext uri="{0D108BD9-81ED-4DB2-BD59-A6C34878D82A}">
                    <a16:rowId xmlns:a16="http://schemas.microsoft.com/office/drawing/2014/main" val="2073300526"/>
                  </a:ext>
                </a:extLst>
              </a:tr>
              <a:tr h="278130">
                <a:tc>
                  <a:txBody>
                    <a:bodyPr/>
                    <a:lstStyle/>
                    <a:p>
                      <a:pPr algn="l" fontAlgn="b"/>
                      <a:r>
                        <a:rPr lang="en-US" sz="1400" b="0" i="0" u="none" strike="noStrike">
                          <a:solidFill>
                            <a:srgbClr val="000000"/>
                          </a:solidFill>
                          <a:effectLst/>
                          <a:latin typeface="Calibri"/>
                        </a:rPr>
                        <a:t>Montgomery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10</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9:00 am</a:t>
                      </a:r>
                    </a:p>
                  </a:txBody>
                  <a:tcPr marL="68580" marR="68580" marT="34290" marB="34290"/>
                </a:tc>
                <a:extLst>
                  <a:ext uri="{0D108BD9-81ED-4DB2-BD59-A6C34878D82A}">
                    <a16:rowId xmlns:a16="http://schemas.microsoft.com/office/drawing/2014/main" val="3015647618"/>
                  </a:ext>
                </a:extLst>
              </a:tr>
              <a:tr h="278130">
                <a:tc>
                  <a:txBody>
                    <a:bodyPr/>
                    <a:lstStyle/>
                    <a:p>
                      <a:pPr algn="l" fontAlgn="b"/>
                      <a:r>
                        <a:rPr lang="en-US" sz="1400" b="0" i="0" u="none" strike="noStrike">
                          <a:solidFill>
                            <a:srgbClr val="000000"/>
                          </a:solidFill>
                          <a:effectLst/>
                          <a:latin typeface="Calibri"/>
                        </a:rPr>
                        <a:t>Nash CC</a:t>
                      </a:r>
                    </a:p>
                  </a:txBody>
                  <a:tcPr marL="4763" marR="4763" marT="4763" marB="0" anchor="b"/>
                </a:tc>
                <a:tc>
                  <a:txBody>
                    <a:bodyPr/>
                    <a:lstStyle/>
                    <a:p>
                      <a:r>
                        <a:rPr lang="en-US" sz="1400">
                          <a:latin typeface="Aptos Body"/>
                        </a:rPr>
                        <a:t>June 4</a:t>
                      </a:r>
                    </a:p>
                  </a:txBody>
                  <a:tcPr marL="68580" marR="68580" marT="34290" marB="34290"/>
                </a:tc>
                <a:tc>
                  <a:txBody>
                    <a:bodyPr/>
                    <a:lstStyle/>
                    <a:p>
                      <a:r>
                        <a:rPr lang="en-US" sz="1400">
                          <a:latin typeface="Aptos Body"/>
                        </a:rPr>
                        <a:t>11:00 am</a:t>
                      </a:r>
                    </a:p>
                  </a:txBody>
                  <a:tcPr marL="68580" marR="68580" marT="34290" marB="34290"/>
                </a:tc>
                <a:extLst>
                  <a:ext uri="{0D108BD9-81ED-4DB2-BD59-A6C34878D82A}">
                    <a16:rowId xmlns:a16="http://schemas.microsoft.com/office/drawing/2014/main" val="3312351011"/>
                  </a:ext>
                </a:extLst>
              </a:tr>
              <a:tr h="278130">
                <a:tc>
                  <a:txBody>
                    <a:bodyPr/>
                    <a:lstStyle/>
                    <a:p>
                      <a:pPr algn="l" fontAlgn="b"/>
                      <a:r>
                        <a:rPr lang="en-US" sz="1400" b="0" i="0" u="none" strike="noStrike">
                          <a:solidFill>
                            <a:srgbClr val="000000"/>
                          </a:solidFill>
                          <a:effectLst/>
                          <a:latin typeface="Calibri"/>
                        </a:rPr>
                        <a:t>Piedmont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5</a:t>
                      </a:r>
                    </a:p>
                  </a:txBody>
                  <a:tcPr marL="68580" marR="68580" marT="34290" marB="34290"/>
                </a:tc>
                <a:tc>
                  <a:txBody>
                    <a:bodyPr/>
                    <a:lstStyle/>
                    <a:p>
                      <a:r>
                        <a:rPr lang="en-US" sz="1400"/>
                        <a:t>11:00 am</a:t>
                      </a:r>
                    </a:p>
                  </a:txBody>
                  <a:tcPr marL="68580" marR="68580" marT="34290" marB="34290"/>
                </a:tc>
                <a:extLst>
                  <a:ext uri="{0D108BD9-81ED-4DB2-BD59-A6C34878D82A}">
                    <a16:rowId xmlns:a16="http://schemas.microsoft.com/office/drawing/2014/main" val="2706889980"/>
                  </a:ext>
                </a:extLst>
              </a:tr>
              <a:tr h="278130">
                <a:tc>
                  <a:txBody>
                    <a:bodyPr/>
                    <a:lstStyle/>
                    <a:p>
                      <a:pPr algn="l" fontAlgn="b"/>
                      <a:r>
                        <a:rPr lang="en-US" sz="1400" b="0" i="0" u="none" strike="noStrike">
                          <a:solidFill>
                            <a:srgbClr val="000000"/>
                          </a:solidFill>
                          <a:effectLst/>
                          <a:latin typeface="Calibri"/>
                        </a:rPr>
                        <a:t>Pitt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12</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10:30 am</a:t>
                      </a:r>
                    </a:p>
                  </a:txBody>
                  <a:tcPr marL="68580" marR="68580" marT="34290" marB="34290"/>
                </a:tc>
                <a:extLst>
                  <a:ext uri="{0D108BD9-81ED-4DB2-BD59-A6C34878D82A}">
                    <a16:rowId xmlns:a16="http://schemas.microsoft.com/office/drawing/2014/main" val="1127688374"/>
                  </a:ext>
                </a:extLst>
              </a:tr>
              <a:tr h="278130">
                <a:tc>
                  <a:txBody>
                    <a:bodyPr/>
                    <a:lstStyle/>
                    <a:p>
                      <a:pPr algn="l" fontAlgn="b"/>
                      <a:r>
                        <a:rPr lang="en-US" sz="1400" b="0" i="0" u="none" strike="noStrike">
                          <a:solidFill>
                            <a:srgbClr val="000000"/>
                          </a:solidFill>
                          <a:effectLst/>
                          <a:latin typeface="Calibri"/>
                        </a:rPr>
                        <a:t>Randolph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12</a:t>
                      </a:r>
                    </a:p>
                  </a:txBody>
                  <a:tcPr marL="68580" marR="68580" marT="34290" marB="34290"/>
                </a:tc>
                <a:tc>
                  <a:txBody>
                    <a:bodyPr/>
                    <a:lstStyle/>
                    <a:p>
                      <a:r>
                        <a:rPr lang="en-US" sz="1400"/>
                        <a:t>2:45 pm</a:t>
                      </a:r>
                    </a:p>
                  </a:txBody>
                  <a:tcPr marL="68580" marR="68580" marT="34290" marB="34290"/>
                </a:tc>
                <a:extLst>
                  <a:ext uri="{0D108BD9-81ED-4DB2-BD59-A6C34878D82A}">
                    <a16:rowId xmlns:a16="http://schemas.microsoft.com/office/drawing/2014/main" val="160570474"/>
                  </a:ext>
                </a:extLst>
              </a:tr>
              <a:tr h="278130">
                <a:tc>
                  <a:txBody>
                    <a:bodyPr/>
                    <a:lstStyle/>
                    <a:p>
                      <a:pPr algn="l" fontAlgn="b"/>
                      <a:r>
                        <a:rPr lang="en-US" sz="1400" b="0" i="0" u="none" strike="noStrike">
                          <a:solidFill>
                            <a:srgbClr val="000000"/>
                          </a:solidFill>
                          <a:effectLst/>
                          <a:latin typeface="Calibri"/>
                        </a:rPr>
                        <a:t>Richmond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11</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1:30 pm</a:t>
                      </a:r>
                    </a:p>
                  </a:txBody>
                  <a:tcPr marL="68580" marR="68580" marT="34290" marB="34290"/>
                </a:tc>
                <a:extLst>
                  <a:ext uri="{0D108BD9-81ED-4DB2-BD59-A6C34878D82A}">
                    <a16:rowId xmlns:a16="http://schemas.microsoft.com/office/drawing/2014/main" val="1709528045"/>
                  </a:ext>
                </a:extLst>
              </a:tr>
              <a:tr h="278130">
                <a:tc>
                  <a:txBody>
                    <a:bodyPr/>
                    <a:lstStyle/>
                    <a:p>
                      <a:pPr algn="l" fontAlgn="b"/>
                      <a:r>
                        <a:rPr lang="en-US" sz="1400" b="0" i="0" u="none" strike="noStrike">
                          <a:solidFill>
                            <a:srgbClr val="000000"/>
                          </a:solidFill>
                          <a:effectLst/>
                          <a:latin typeface="Calibri"/>
                        </a:rPr>
                        <a:t>Roanoke Chowan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June 9</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9:30 am</a:t>
                      </a:r>
                    </a:p>
                  </a:txBody>
                  <a:tcPr marL="68580" marR="68580" marT="34290" marB="34290"/>
                </a:tc>
                <a:extLst>
                  <a:ext uri="{0D108BD9-81ED-4DB2-BD59-A6C34878D82A}">
                    <a16:rowId xmlns:a16="http://schemas.microsoft.com/office/drawing/2014/main" val="3552680640"/>
                  </a:ext>
                </a:extLst>
              </a:tr>
            </a:tbl>
          </a:graphicData>
        </a:graphic>
      </p:graphicFrame>
      <p:sp>
        <p:nvSpPr>
          <p:cNvPr id="12" name="Title 2">
            <a:extLst>
              <a:ext uri="{FF2B5EF4-FFF2-40B4-BE49-F238E27FC236}">
                <a16:creationId xmlns:a16="http://schemas.microsoft.com/office/drawing/2014/main" id="{0817E057-01F6-06ED-31C9-BAAC7332AC5E}"/>
              </a:ext>
            </a:extLst>
          </p:cNvPr>
          <p:cNvSpPr>
            <a:spLocks noGrp="1"/>
          </p:cNvSpPr>
          <p:nvPr>
            <p:ph type="title"/>
          </p:nvPr>
        </p:nvSpPr>
        <p:spPr>
          <a:xfrm>
            <a:off x="1297859" y="126367"/>
            <a:ext cx="7570198" cy="994172"/>
          </a:xfrm>
        </p:spPr>
        <p:txBody>
          <a:bodyPr/>
          <a:lstStyle/>
          <a:p>
            <a:r>
              <a:rPr lang="en-US" sz="3200" b="1"/>
              <a:t>2024-2025 End of Year Review Sessions</a:t>
            </a:r>
            <a:endParaRPr lang="en-US" sz="3200" b="1">
              <a:ea typeface="+mj-lt"/>
              <a:cs typeface="+mj-lt"/>
            </a:endParaRPr>
          </a:p>
        </p:txBody>
      </p:sp>
    </p:spTree>
    <p:extLst>
      <p:ext uri="{BB962C8B-B14F-4D97-AF65-F5344CB8AC3E}">
        <p14:creationId xmlns:p14="http://schemas.microsoft.com/office/powerpoint/2010/main" val="263729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CD162-601D-63CB-6D9F-843FC0061BBA}"/>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048E22E1-163C-51DC-0CCB-5FA2935D335F}"/>
              </a:ext>
            </a:extLst>
          </p:cNvPr>
          <p:cNvGraphicFramePr>
            <a:graphicFrameLocks noGrp="1"/>
          </p:cNvGraphicFramePr>
          <p:nvPr>
            <p:extLst>
              <p:ext uri="{D42A27DB-BD31-4B8C-83A1-F6EECF244321}">
                <p14:modId xmlns:p14="http://schemas.microsoft.com/office/powerpoint/2010/main" val="2779367299"/>
              </p:ext>
            </p:extLst>
          </p:nvPr>
        </p:nvGraphicFramePr>
        <p:xfrm>
          <a:off x="569216" y="1600505"/>
          <a:ext cx="3842766" cy="3101340"/>
        </p:xfrm>
        <a:graphic>
          <a:graphicData uri="http://schemas.openxmlformats.org/drawingml/2006/table">
            <a:tbl>
              <a:tblPr firstRow="1" bandRow="1">
                <a:tableStyleId>{5C22544A-7EE6-4342-B048-85BDC9FD1C3A}</a:tableStyleId>
              </a:tblPr>
              <a:tblGrid>
                <a:gridCol w="1947773">
                  <a:extLst>
                    <a:ext uri="{9D8B030D-6E8A-4147-A177-3AD203B41FA5}">
                      <a16:colId xmlns:a16="http://schemas.microsoft.com/office/drawing/2014/main" val="2401796722"/>
                    </a:ext>
                  </a:extLst>
                </a:gridCol>
                <a:gridCol w="1062422">
                  <a:extLst>
                    <a:ext uri="{9D8B030D-6E8A-4147-A177-3AD203B41FA5}">
                      <a16:colId xmlns:a16="http://schemas.microsoft.com/office/drawing/2014/main" val="1472143841"/>
                    </a:ext>
                  </a:extLst>
                </a:gridCol>
                <a:gridCol w="832571">
                  <a:extLst>
                    <a:ext uri="{9D8B030D-6E8A-4147-A177-3AD203B41FA5}">
                      <a16:colId xmlns:a16="http://schemas.microsoft.com/office/drawing/2014/main" val="3177448590"/>
                    </a:ext>
                  </a:extLst>
                </a:gridCol>
              </a:tblGrid>
              <a:tr h="278130">
                <a:tc>
                  <a:txBody>
                    <a:bodyPr/>
                    <a:lstStyle/>
                    <a:p>
                      <a:r>
                        <a:rPr lang="en-US" sz="1400"/>
                        <a:t>College</a:t>
                      </a:r>
                    </a:p>
                  </a:txBody>
                  <a:tcPr marL="68580" marR="68580" marT="34290" marB="34290"/>
                </a:tc>
                <a:tc>
                  <a:txBody>
                    <a:bodyPr/>
                    <a:lstStyle/>
                    <a:p>
                      <a:r>
                        <a:rPr lang="en-US" sz="1400"/>
                        <a:t>Date</a:t>
                      </a:r>
                    </a:p>
                  </a:txBody>
                  <a:tcPr marL="68580" marR="68580" marT="34290" marB="34290"/>
                </a:tc>
                <a:tc>
                  <a:txBody>
                    <a:bodyPr/>
                    <a:lstStyle/>
                    <a:p>
                      <a:r>
                        <a:rPr lang="en-US" sz="1400"/>
                        <a:t>Time</a:t>
                      </a:r>
                    </a:p>
                  </a:txBody>
                  <a:tcPr marL="68580" marR="68580" marT="34290" marB="34290"/>
                </a:tc>
                <a:extLst>
                  <a:ext uri="{0D108BD9-81ED-4DB2-BD59-A6C34878D82A}">
                    <a16:rowId xmlns:a16="http://schemas.microsoft.com/office/drawing/2014/main" val="3472957662"/>
                  </a:ext>
                </a:extLst>
              </a:tr>
              <a:tr h="278130">
                <a:tc>
                  <a:txBody>
                    <a:bodyPr/>
                    <a:lstStyle/>
                    <a:p>
                      <a:pPr algn="l" fontAlgn="b"/>
                      <a:r>
                        <a:rPr lang="en-US" sz="1400" b="0" i="0" u="none" strike="noStrike">
                          <a:solidFill>
                            <a:srgbClr val="000000"/>
                          </a:solidFill>
                          <a:effectLst/>
                          <a:latin typeface="Calibri"/>
                        </a:rPr>
                        <a:t>Robeson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Calibri"/>
                        </a:rPr>
                        <a:t>May 19</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Calibri"/>
                        </a:rPr>
                        <a:t>9:30 am</a:t>
                      </a:r>
                    </a:p>
                  </a:txBody>
                  <a:tcPr marL="68580" marR="68580" marT="34290" marB="34290"/>
                </a:tc>
                <a:extLst>
                  <a:ext uri="{0D108BD9-81ED-4DB2-BD59-A6C34878D82A}">
                    <a16:rowId xmlns:a16="http://schemas.microsoft.com/office/drawing/2014/main" val="2148309235"/>
                  </a:ext>
                </a:extLst>
              </a:tr>
              <a:tr h="278130">
                <a:tc>
                  <a:txBody>
                    <a:bodyPr/>
                    <a:lstStyle/>
                    <a:p>
                      <a:pPr algn="l" fontAlgn="b"/>
                      <a:r>
                        <a:rPr lang="en-US" sz="1400" b="0" i="0" u="none" strike="noStrike">
                          <a:solidFill>
                            <a:srgbClr val="000000"/>
                          </a:solidFill>
                          <a:effectLst/>
                          <a:latin typeface="Calibri"/>
                        </a:rPr>
                        <a:t>Rockingham CC</a:t>
                      </a:r>
                    </a:p>
                  </a:txBody>
                  <a:tcPr marL="4763" marR="4763" marT="4763" marB="0" anchor="b"/>
                </a:tc>
                <a:tc>
                  <a:txBody>
                    <a:bodyPr/>
                    <a:lstStyle/>
                    <a:p>
                      <a:r>
                        <a:rPr lang="en-US" sz="1400">
                          <a:latin typeface="Calibri"/>
                        </a:rPr>
                        <a:t>June 12</a:t>
                      </a:r>
                    </a:p>
                  </a:txBody>
                  <a:tcPr marL="68580" marR="68580" marT="34290" marB="34290"/>
                </a:tc>
                <a:tc>
                  <a:txBody>
                    <a:bodyPr/>
                    <a:lstStyle/>
                    <a:p>
                      <a:r>
                        <a:rPr lang="en-US" sz="1400">
                          <a:latin typeface="Calibri"/>
                        </a:rPr>
                        <a:t>9:30 am</a:t>
                      </a:r>
                    </a:p>
                  </a:txBody>
                  <a:tcPr marL="68580" marR="68580" marT="34290" marB="34290"/>
                </a:tc>
                <a:extLst>
                  <a:ext uri="{0D108BD9-81ED-4DB2-BD59-A6C34878D82A}">
                    <a16:rowId xmlns:a16="http://schemas.microsoft.com/office/drawing/2014/main" val="2073300526"/>
                  </a:ext>
                </a:extLst>
              </a:tr>
              <a:tr h="278130">
                <a:tc>
                  <a:txBody>
                    <a:bodyPr/>
                    <a:lstStyle/>
                    <a:p>
                      <a:pPr algn="l" fontAlgn="b"/>
                      <a:r>
                        <a:rPr lang="en-US" sz="1400" b="0" i="0" u="none" strike="noStrike">
                          <a:solidFill>
                            <a:srgbClr val="000000"/>
                          </a:solidFill>
                          <a:effectLst/>
                          <a:latin typeface="Calibri"/>
                        </a:rPr>
                        <a:t>Rowan-Cabarrus CC</a:t>
                      </a:r>
                    </a:p>
                  </a:txBody>
                  <a:tcPr marL="4763" marR="4763" marT="4763" marB="0" anchor="b"/>
                </a:tc>
                <a:tc>
                  <a:txBody>
                    <a:bodyPr/>
                    <a:lstStyle/>
                    <a:p>
                      <a:r>
                        <a:rPr lang="en-US" sz="1400">
                          <a:latin typeface="Calibri"/>
                        </a:rPr>
                        <a:t>June 4</a:t>
                      </a:r>
                    </a:p>
                  </a:txBody>
                  <a:tcPr marL="68580" marR="68580" marT="34290" marB="34290"/>
                </a:tc>
                <a:tc>
                  <a:txBody>
                    <a:bodyPr/>
                    <a:lstStyle/>
                    <a:p>
                      <a:r>
                        <a:rPr lang="en-US" sz="1400">
                          <a:latin typeface="Calibri"/>
                        </a:rPr>
                        <a:t>1:30 pm</a:t>
                      </a:r>
                    </a:p>
                  </a:txBody>
                  <a:tcPr marL="68580" marR="68580" marT="34290" marB="34290"/>
                </a:tc>
                <a:extLst>
                  <a:ext uri="{0D108BD9-81ED-4DB2-BD59-A6C34878D82A}">
                    <a16:rowId xmlns:a16="http://schemas.microsoft.com/office/drawing/2014/main" val="3015647618"/>
                  </a:ext>
                </a:extLst>
              </a:tr>
              <a:tr h="278130">
                <a:tc>
                  <a:txBody>
                    <a:bodyPr/>
                    <a:lstStyle/>
                    <a:p>
                      <a:pPr algn="l" fontAlgn="b"/>
                      <a:r>
                        <a:rPr lang="en-US" sz="1400" b="0" i="0" u="none" strike="noStrike">
                          <a:solidFill>
                            <a:srgbClr val="000000"/>
                          </a:solidFill>
                          <a:effectLst/>
                          <a:latin typeface="Calibri"/>
                        </a:rPr>
                        <a:t>Sampson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Calibri"/>
                        </a:rPr>
                        <a:t>June 13</a:t>
                      </a:r>
                    </a:p>
                  </a:txBody>
                  <a:tcPr marL="68580" marR="68580" marT="34290" marB="34290"/>
                </a:tc>
                <a:tc>
                  <a:txBody>
                    <a:bodyPr/>
                    <a:lstStyle/>
                    <a:p>
                      <a:r>
                        <a:rPr lang="en-US" sz="1400">
                          <a:latin typeface="Calibri"/>
                        </a:rPr>
                        <a:t>9:00 am</a:t>
                      </a:r>
                    </a:p>
                  </a:txBody>
                  <a:tcPr marL="68580" marR="68580" marT="34290" marB="34290"/>
                </a:tc>
                <a:extLst>
                  <a:ext uri="{0D108BD9-81ED-4DB2-BD59-A6C34878D82A}">
                    <a16:rowId xmlns:a16="http://schemas.microsoft.com/office/drawing/2014/main" val="3312351011"/>
                  </a:ext>
                </a:extLst>
              </a:tr>
              <a:tr h="278130">
                <a:tc>
                  <a:txBody>
                    <a:bodyPr/>
                    <a:lstStyle/>
                    <a:p>
                      <a:pPr algn="l" fontAlgn="b"/>
                      <a:r>
                        <a:rPr lang="en-US" sz="1400" b="0" i="0" u="none" strike="noStrike">
                          <a:solidFill>
                            <a:srgbClr val="000000"/>
                          </a:solidFill>
                          <a:effectLst/>
                          <a:latin typeface="Calibri"/>
                        </a:rPr>
                        <a:t>Sandhills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Calibri"/>
                        </a:rPr>
                        <a:t>June 5</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Calibri"/>
                        </a:rPr>
                        <a:t>8:30 am</a:t>
                      </a:r>
                    </a:p>
                  </a:txBody>
                  <a:tcPr marL="68580" marR="68580" marT="34290" marB="34290"/>
                </a:tc>
                <a:extLst>
                  <a:ext uri="{0D108BD9-81ED-4DB2-BD59-A6C34878D82A}">
                    <a16:rowId xmlns:a16="http://schemas.microsoft.com/office/drawing/2014/main" val="2706889980"/>
                  </a:ext>
                </a:extLst>
              </a:tr>
              <a:tr h="278130">
                <a:tc>
                  <a:txBody>
                    <a:bodyPr/>
                    <a:lstStyle/>
                    <a:p>
                      <a:pPr algn="l" fontAlgn="b"/>
                      <a:r>
                        <a:rPr lang="en-US" sz="1400" b="0" i="0" u="none" strike="noStrike">
                          <a:solidFill>
                            <a:srgbClr val="000000"/>
                          </a:solidFill>
                          <a:effectLst/>
                          <a:latin typeface="Calibri"/>
                        </a:rPr>
                        <a:t>South Piedmont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Calibri"/>
                        </a:rPr>
                        <a:t>June 5</a:t>
                      </a:r>
                    </a:p>
                  </a:txBody>
                  <a:tcPr marL="68580" marR="68580" marT="34290" marB="34290"/>
                </a:tc>
                <a:tc>
                  <a:txBody>
                    <a:bodyPr/>
                    <a:lstStyle/>
                    <a:p>
                      <a:r>
                        <a:rPr lang="en-US" sz="1400">
                          <a:latin typeface="Calibri"/>
                        </a:rPr>
                        <a:t>3:15 pm</a:t>
                      </a:r>
                    </a:p>
                  </a:txBody>
                  <a:tcPr marL="68580" marR="68580" marT="34290" marB="34290"/>
                </a:tc>
                <a:extLst>
                  <a:ext uri="{0D108BD9-81ED-4DB2-BD59-A6C34878D82A}">
                    <a16:rowId xmlns:a16="http://schemas.microsoft.com/office/drawing/2014/main" val="1127688374"/>
                  </a:ext>
                </a:extLst>
              </a:tr>
              <a:tr h="278130">
                <a:tc>
                  <a:txBody>
                    <a:bodyPr/>
                    <a:lstStyle/>
                    <a:p>
                      <a:pPr algn="l" fontAlgn="b"/>
                      <a:r>
                        <a:rPr lang="en-US" sz="1400" b="0" i="0" u="none" strike="noStrike">
                          <a:solidFill>
                            <a:srgbClr val="000000"/>
                          </a:solidFill>
                          <a:effectLst/>
                          <a:latin typeface="Calibri"/>
                        </a:rPr>
                        <a:t>Southeastern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Calibri"/>
                        </a:rPr>
                        <a:t>June 10</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Calibri"/>
                        </a:rPr>
                        <a:t>11:30 am</a:t>
                      </a:r>
                    </a:p>
                  </a:txBody>
                  <a:tcPr marL="68580" marR="68580" marT="34290" marB="34290"/>
                </a:tc>
                <a:extLst>
                  <a:ext uri="{0D108BD9-81ED-4DB2-BD59-A6C34878D82A}">
                    <a16:rowId xmlns:a16="http://schemas.microsoft.com/office/drawing/2014/main" val="160570474"/>
                  </a:ext>
                </a:extLst>
              </a:tr>
              <a:tr h="278130">
                <a:tc>
                  <a:txBody>
                    <a:bodyPr/>
                    <a:lstStyle/>
                    <a:p>
                      <a:pPr algn="l" fontAlgn="b"/>
                      <a:r>
                        <a:rPr lang="en-US" sz="1400" b="0" i="0" u="none" strike="noStrike">
                          <a:solidFill>
                            <a:srgbClr val="000000"/>
                          </a:solidFill>
                          <a:effectLst/>
                          <a:latin typeface="Calibri"/>
                        </a:rPr>
                        <a:t>Southwestern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Calibri"/>
                        </a:rPr>
                        <a:t>June 5</a:t>
                      </a:r>
                    </a:p>
                  </a:txBody>
                  <a:tcPr marL="68580" marR="68580" marT="34290" marB="34290"/>
                </a:tc>
                <a:tc>
                  <a:txBody>
                    <a:bodyPr/>
                    <a:lstStyle/>
                    <a:p>
                      <a:r>
                        <a:rPr lang="en-US" sz="1400">
                          <a:latin typeface="Calibri"/>
                        </a:rPr>
                        <a:t>1:00 pm</a:t>
                      </a:r>
                    </a:p>
                  </a:txBody>
                  <a:tcPr marL="68580" marR="68580" marT="34290" marB="34290"/>
                </a:tc>
                <a:extLst>
                  <a:ext uri="{0D108BD9-81ED-4DB2-BD59-A6C34878D82A}">
                    <a16:rowId xmlns:a16="http://schemas.microsoft.com/office/drawing/2014/main" val="1709528045"/>
                  </a:ext>
                </a:extLst>
              </a:tr>
              <a:tr h="278130">
                <a:tc>
                  <a:txBody>
                    <a:bodyPr/>
                    <a:lstStyle/>
                    <a:p>
                      <a:pPr algn="l" fontAlgn="b"/>
                      <a:r>
                        <a:rPr lang="en-US" sz="1400" b="0" i="0" u="none" strike="noStrike">
                          <a:solidFill>
                            <a:srgbClr val="000000"/>
                          </a:solidFill>
                          <a:effectLst/>
                          <a:latin typeface="Calibri"/>
                        </a:rPr>
                        <a:t>Stanly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Calibri"/>
                        </a:rPr>
                        <a:t>June 11</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Calibri"/>
                        </a:rPr>
                        <a:t>11:30 am</a:t>
                      </a:r>
                    </a:p>
                  </a:txBody>
                  <a:tcPr marL="68580" marR="68580" marT="34290" marB="34290"/>
                </a:tc>
                <a:extLst>
                  <a:ext uri="{0D108BD9-81ED-4DB2-BD59-A6C34878D82A}">
                    <a16:rowId xmlns:a16="http://schemas.microsoft.com/office/drawing/2014/main" val="3552680640"/>
                  </a:ext>
                </a:extLst>
              </a:tr>
              <a:tr h="278130">
                <a:tc>
                  <a:txBody>
                    <a:bodyPr/>
                    <a:lstStyle/>
                    <a:p>
                      <a:pPr algn="l" fontAlgn="b"/>
                      <a:r>
                        <a:rPr lang="en-US" sz="1400" b="0" i="0" u="none" strike="noStrike">
                          <a:solidFill>
                            <a:srgbClr val="000000"/>
                          </a:solidFill>
                          <a:effectLst/>
                          <a:latin typeface="Calibri"/>
                        </a:rPr>
                        <a:t>Surry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Calibri"/>
                        </a:rPr>
                        <a:t>June 9</a:t>
                      </a:r>
                    </a:p>
                  </a:txBody>
                  <a:tcPr marL="68580" marR="68580" marT="34290" marB="34290"/>
                </a:tc>
                <a:tc>
                  <a:txBody>
                    <a:bodyPr/>
                    <a:lstStyle/>
                    <a:p>
                      <a:r>
                        <a:rPr lang="en-US" sz="1400">
                          <a:latin typeface="Calibri"/>
                        </a:rPr>
                        <a:t>10:30 am</a:t>
                      </a:r>
                    </a:p>
                  </a:txBody>
                  <a:tcPr marL="68580" marR="68580" marT="34290" marB="34290"/>
                </a:tc>
                <a:extLst>
                  <a:ext uri="{0D108BD9-81ED-4DB2-BD59-A6C34878D82A}">
                    <a16:rowId xmlns:a16="http://schemas.microsoft.com/office/drawing/2014/main" val="1978029320"/>
                  </a:ext>
                </a:extLst>
              </a:tr>
            </a:tbl>
          </a:graphicData>
        </a:graphic>
      </p:graphicFrame>
      <p:graphicFrame>
        <p:nvGraphicFramePr>
          <p:cNvPr id="17" name="Table 16">
            <a:extLst>
              <a:ext uri="{FF2B5EF4-FFF2-40B4-BE49-F238E27FC236}">
                <a16:creationId xmlns:a16="http://schemas.microsoft.com/office/drawing/2014/main" id="{FBC21625-74B4-4779-5F3B-B466D26A93A8}"/>
              </a:ext>
            </a:extLst>
          </p:cNvPr>
          <p:cNvGraphicFramePr>
            <a:graphicFrameLocks noGrp="1"/>
          </p:cNvGraphicFramePr>
          <p:nvPr>
            <p:extLst>
              <p:ext uri="{D42A27DB-BD31-4B8C-83A1-F6EECF244321}">
                <p14:modId xmlns:p14="http://schemas.microsoft.com/office/powerpoint/2010/main" val="844618152"/>
              </p:ext>
            </p:extLst>
          </p:nvPr>
        </p:nvGraphicFramePr>
        <p:xfrm>
          <a:off x="4677157" y="1600505"/>
          <a:ext cx="3842766" cy="2255520"/>
        </p:xfrm>
        <a:graphic>
          <a:graphicData uri="http://schemas.openxmlformats.org/drawingml/2006/table">
            <a:tbl>
              <a:tblPr firstRow="1" bandRow="1">
                <a:tableStyleId>{5C22544A-7EE6-4342-B048-85BDC9FD1C3A}</a:tableStyleId>
              </a:tblPr>
              <a:tblGrid>
                <a:gridCol w="1947773">
                  <a:extLst>
                    <a:ext uri="{9D8B030D-6E8A-4147-A177-3AD203B41FA5}">
                      <a16:colId xmlns:a16="http://schemas.microsoft.com/office/drawing/2014/main" val="2401796722"/>
                    </a:ext>
                  </a:extLst>
                </a:gridCol>
                <a:gridCol w="1062422">
                  <a:extLst>
                    <a:ext uri="{9D8B030D-6E8A-4147-A177-3AD203B41FA5}">
                      <a16:colId xmlns:a16="http://schemas.microsoft.com/office/drawing/2014/main" val="1472143841"/>
                    </a:ext>
                  </a:extLst>
                </a:gridCol>
                <a:gridCol w="832571">
                  <a:extLst>
                    <a:ext uri="{9D8B030D-6E8A-4147-A177-3AD203B41FA5}">
                      <a16:colId xmlns:a16="http://schemas.microsoft.com/office/drawing/2014/main" val="3177448590"/>
                    </a:ext>
                  </a:extLst>
                </a:gridCol>
              </a:tblGrid>
              <a:tr h="278130">
                <a:tc>
                  <a:txBody>
                    <a:bodyPr/>
                    <a:lstStyle/>
                    <a:p>
                      <a:r>
                        <a:rPr lang="en-US" sz="1400"/>
                        <a:t>College</a:t>
                      </a:r>
                    </a:p>
                  </a:txBody>
                  <a:tcPr marL="68580" marR="68580" marT="34290" marB="34290"/>
                </a:tc>
                <a:tc>
                  <a:txBody>
                    <a:bodyPr/>
                    <a:lstStyle/>
                    <a:p>
                      <a:r>
                        <a:rPr lang="en-US" sz="1400"/>
                        <a:t>Date</a:t>
                      </a:r>
                    </a:p>
                  </a:txBody>
                  <a:tcPr marL="68580" marR="68580" marT="34290" marB="34290"/>
                </a:tc>
                <a:tc>
                  <a:txBody>
                    <a:bodyPr/>
                    <a:lstStyle/>
                    <a:p>
                      <a:r>
                        <a:rPr lang="en-US" sz="1400"/>
                        <a:t>Time</a:t>
                      </a:r>
                    </a:p>
                  </a:txBody>
                  <a:tcPr marL="68580" marR="68580" marT="34290" marB="34290"/>
                </a:tc>
                <a:extLst>
                  <a:ext uri="{0D108BD9-81ED-4DB2-BD59-A6C34878D82A}">
                    <a16:rowId xmlns:a16="http://schemas.microsoft.com/office/drawing/2014/main" val="3472957662"/>
                  </a:ext>
                </a:extLst>
              </a:tr>
              <a:tr h="278130">
                <a:tc>
                  <a:txBody>
                    <a:bodyPr/>
                    <a:lstStyle/>
                    <a:p>
                      <a:pPr algn="l" fontAlgn="b"/>
                      <a:r>
                        <a:rPr lang="en-US" sz="1400" b="0" i="0" u="none" strike="noStrike">
                          <a:solidFill>
                            <a:srgbClr val="000000"/>
                          </a:solidFill>
                          <a:effectLst/>
                          <a:latin typeface="Calibri"/>
                        </a:rPr>
                        <a:t>Tri-County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Calibri"/>
                        </a:rPr>
                        <a:t>June 10</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Calibri"/>
                        </a:rPr>
                        <a:t>1:30 pm</a:t>
                      </a:r>
                    </a:p>
                  </a:txBody>
                  <a:tcPr marL="68580" marR="68580" marT="34290" marB="34290"/>
                </a:tc>
                <a:extLst>
                  <a:ext uri="{0D108BD9-81ED-4DB2-BD59-A6C34878D82A}">
                    <a16:rowId xmlns:a16="http://schemas.microsoft.com/office/drawing/2014/main" val="3015647618"/>
                  </a:ext>
                </a:extLst>
              </a:tr>
              <a:tr h="278130">
                <a:tc>
                  <a:txBody>
                    <a:bodyPr/>
                    <a:lstStyle/>
                    <a:p>
                      <a:pPr algn="l" fontAlgn="b"/>
                      <a:r>
                        <a:rPr lang="en-US" sz="1400" b="0" i="0" u="none" strike="noStrike">
                          <a:solidFill>
                            <a:srgbClr val="000000"/>
                          </a:solidFill>
                          <a:effectLst/>
                          <a:latin typeface="Calibri"/>
                        </a:rPr>
                        <a:t>Vance-Granville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Calibri"/>
                        </a:rPr>
                        <a:t>June 5</a:t>
                      </a:r>
                    </a:p>
                  </a:txBody>
                  <a:tcPr marL="68580" marR="68580" marT="34290" marB="34290"/>
                </a:tc>
                <a:tc>
                  <a:txBody>
                    <a:bodyPr/>
                    <a:lstStyle/>
                    <a:p>
                      <a:r>
                        <a:rPr lang="en-US" sz="1400">
                          <a:latin typeface="Calibri"/>
                        </a:rPr>
                        <a:t>10:30 am</a:t>
                      </a:r>
                    </a:p>
                  </a:txBody>
                  <a:tcPr marL="68580" marR="68580" marT="34290" marB="34290"/>
                </a:tc>
                <a:extLst>
                  <a:ext uri="{0D108BD9-81ED-4DB2-BD59-A6C34878D82A}">
                    <a16:rowId xmlns:a16="http://schemas.microsoft.com/office/drawing/2014/main" val="3312351011"/>
                  </a:ext>
                </a:extLst>
              </a:tr>
              <a:tr h="278130">
                <a:tc>
                  <a:txBody>
                    <a:bodyPr/>
                    <a:lstStyle/>
                    <a:p>
                      <a:pPr algn="l" fontAlgn="b"/>
                      <a:r>
                        <a:rPr lang="en-US" sz="1400" b="0" i="0" u="none" strike="noStrike">
                          <a:solidFill>
                            <a:srgbClr val="000000"/>
                          </a:solidFill>
                          <a:effectLst/>
                          <a:latin typeface="Calibri"/>
                        </a:rPr>
                        <a:t>Wake TCC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Calibri"/>
                        </a:rPr>
                        <a:t>June 10</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Calibri"/>
                        </a:rPr>
                        <a:t>1:00 pm</a:t>
                      </a:r>
                    </a:p>
                  </a:txBody>
                  <a:tcPr marL="68580" marR="68580" marT="34290" marB="34290"/>
                </a:tc>
                <a:extLst>
                  <a:ext uri="{0D108BD9-81ED-4DB2-BD59-A6C34878D82A}">
                    <a16:rowId xmlns:a16="http://schemas.microsoft.com/office/drawing/2014/main" val="2706889980"/>
                  </a:ext>
                </a:extLst>
              </a:tr>
              <a:tr h="278130">
                <a:tc>
                  <a:txBody>
                    <a:bodyPr/>
                    <a:lstStyle/>
                    <a:p>
                      <a:pPr algn="l" fontAlgn="b"/>
                      <a:r>
                        <a:rPr lang="en-US" sz="1400" b="0" i="0" u="none" strike="noStrike">
                          <a:solidFill>
                            <a:srgbClr val="000000"/>
                          </a:solidFill>
                          <a:effectLst/>
                          <a:latin typeface="Calibri"/>
                        </a:rPr>
                        <a:t>Wayne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Calibri"/>
                        </a:rPr>
                        <a:t>June 12</a:t>
                      </a:r>
                    </a:p>
                  </a:txBody>
                  <a:tcPr marL="68580" marR="68580" marT="34290" marB="34290"/>
                </a:tc>
                <a:tc>
                  <a:txBody>
                    <a:bodyPr/>
                    <a:lstStyle/>
                    <a:p>
                      <a:r>
                        <a:rPr lang="en-US" sz="1400">
                          <a:latin typeface="Calibri"/>
                        </a:rPr>
                        <a:t>3:15 pm</a:t>
                      </a:r>
                    </a:p>
                  </a:txBody>
                  <a:tcPr marL="68580" marR="68580" marT="34290" marB="34290"/>
                </a:tc>
                <a:extLst>
                  <a:ext uri="{0D108BD9-81ED-4DB2-BD59-A6C34878D82A}">
                    <a16:rowId xmlns:a16="http://schemas.microsoft.com/office/drawing/2014/main" val="1127688374"/>
                  </a:ext>
                </a:extLst>
              </a:tr>
              <a:tr h="278130">
                <a:tc>
                  <a:txBody>
                    <a:bodyPr/>
                    <a:lstStyle/>
                    <a:p>
                      <a:pPr algn="l" fontAlgn="b"/>
                      <a:r>
                        <a:rPr lang="en-US" sz="1400" b="0" i="0" u="none" strike="noStrike">
                          <a:solidFill>
                            <a:srgbClr val="000000"/>
                          </a:solidFill>
                          <a:effectLst/>
                          <a:latin typeface="Calibri"/>
                        </a:rPr>
                        <a:t>Western Piedmont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Calibri"/>
                        </a:rPr>
                        <a:t>June 9</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Calibri"/>
                        </a:rPr>
                        <a:t>1:30 pm</a:t>
                      </a:r>
                    </a:p>
                  </a:txBody>
                  <a:tcPr marL="68580" marR="68580" marT="34290" marB="34290"/>
                </a:tc>
                <a:extLst>
                  <a:ext uri="{0D108BD9-81ED-4DB2-BD59-A6C34878D82A}">
                    <a16:rowId xmlns:a16="http://schemas.microsoft.com/office/drawing/2014/main" val="160570474"/>
                  </a:ext>
                </a:extLst>
              </a:tr>
              <a:tr h="278130">
                <a:tc>
                  <a:txBody>
                    <a:bodyPr/>
                    <a:lstStyle/>
                    <a:p>
                      <a:pPr algn="l" fontAlgn="b"/>
                      <a:r>
                        <a:rPr lang="en-US" sz="1400" b="0" i="0" u="none" strike="noStrike">
                          <a:solidFill>
                            <a:srgbClr val="000000"/>
                          </a:solidFill>
                          <a:effectLst/>
                          <a:latin typeface="Calibri"/>
                        </a:rPr>
                        <a:t>Wilkes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Calibri"/>
                        </a:rPr>
                        <a:t>June 4</a:t>
                      </a:r>
                    </a:p>
                  </a:txBody>
                  <a:tcPr marL="68580" marR="68580" marT="34290" marB="34290"/>
                </a:tc>
                <a:tc>
                  <a:txBody>
                    <a:bodyPr/>
                    <a:lstStyle/>
                    <a:p>
                      <a:r>
                        <a:rPr lang="en-US" sz="1400">
                          <a:latin typeface="Calibri"/>
                        </a:rPr>
                        <a:t>2:45 pm</a:t>
                      </a:r>
                    </a:p>
                  </a:txBody>
                  <a:tcPr marL="68580" marR="68580" marT="34290" marB="34290"/>
                </a:tc>
                <a:extLst>
                  <a:ext uri="{0D108BD9-81ED-4DB2-BD59-A6C34878D82A}">
                    <a16:rowId xmlns:a16="http://schemas.microsoft.com/office/drawing/2014/main" val="1709528045"/>
                  </a:ext>
                </a:extLst>
              </a:tr>
              <a:tr h="278130">
                <a:tc>
                  <a:txBody>
                    <a:bodyPr/>
                    <a:lstStyle/>
                    <a:p>
                      <a:pPr algn="l" fontAlgn="b"/>
                      <a:r>
                        <a:rPr lang="en-US" sz="1400" b="0" i="0" u="none" strike="noStrike">
                          <a:solidFill>
                            <a:srgbClr val="000000"/>
                          </a:solidFill>
                          <a:effectLst/>
                          <a:latin typeface="Calibri"/>
                        </a:rPr>
                        <a:t>Wilson CC</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Calibri"/>
                        </a:rPr>
                        <a:t>June 5</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Calibri"/>
                        </a:rPr>
                        <a:t>1:30 pm</a:t>
                      </a:r>
                    </a:p>
                  </a:txBody>
                  <a:tcPr marL="68580" marR="68580" marT="34290" marB="34290"/>
                </a:tc>
                <a:extLst>
                  <a:ext uri="{0D108BD9-81ED-4DB2-BD59-A6C34878D82A}">
                    <a16:rowId xmlns:a16="http://schemas.microsoft.com/office/drawing/2014/main" val="3552680640"/>
                  </a:ext>
                </a:extLst>
              </a:tr>
            </a:tbl>
          </a:graphicData>
        </a:graphic>
      </p:graphicFrame>
      <p:sp>
        <p:nvSpPr>
          <p:cNvPr id="11" name="Title 2">
            <a:extLst>
              <a:ext uri="{FF2B5EF4-FFF2-40B4-BE49-F238E27FC236}">
                <a16:creationId xmlns:a16="http://schemas.microsoft.com/office/drawing/2014/main" id="{C5E0CA57-213B-69F7-6FEC-4DAC49D8CBAF}"/>
              </a:ext>
            </a:extLst>
          </p:cNvPr>
          <p:cNvSpPr>
            <a:spLocks noGrp="1"/>
          </p:cNvSpPr>
          <p:nvPr>
            <p:ph type="title"/>
          </p:nvPr>
        </p:nvSpPr>
        <p:spPr>
          <a:xfrm>
            <a:off x="1297859" y="126367"/>
            <a:ext cx="7570198" cy="994172"/>
          </a:xfrm>
        </p:spPr>
        <p:txBody>
          <a:bodyPr/>
          <a:lstStyle/>
          <a:p>
            <a:r>
              <a:rPr lang="en-US" sz="3200" b="1"/>
              <a:t>2024-2025 End of Year Review Sessions</a:t>
            </a:r>
            <a:endParaRPr lang="en-US" sz="3200" b="1">
              <a:ea typeface="+mj-lt"/>
              <a:cs typeface="+mj-lt"/>
            </a:endParaRPr>
          </a:p>
        </p:txBody>
      </p:sp>
    </p:spTree>
    <p:extLst>
      <p:ext uri="{BB962C8B-B14F-4D97-AF65-F5344CB8AC3E}">
        <p14:creationId xmlns:p14="http://schemas.microsoft.com/office/powerpoint/2010/main" val="258680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284EA-4303-9EF2-51A3-19122ECC939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BC3FBE-C55E-56A7-F138-1F26867CB8CD}"/>
              </a:ext>
            </a:extLst>
          </p:cNvPr>
          <p:cNvSpPr>
            <a:spLocks noGrp="1"/>
          </p:cNvSpPr>
          <p:nvPr>
            <p:ph idx="1"/>
          </p:nvPr>
        </p:nvSpPr>
        <p:spPr>
          <a:xfrm>
            <a:off x="488351" y="1575352"/>
            <a:ext cx="7886700" cy="3263504"/>
          </a:xfrm>
        </p:spPr>
        <p:txBody>
          <a:bodyPr>
            <a:normAutofit/>
          </a:bodyPr>
          <a:lstStyle/>
          <a:p>
            <a:r>
              <a:rPr lang="en-US" sz="2000">
                <a:latin typeface="+mn-lt"/>
              </a:rPr>
              <a:t>Perkins and Title IX staff conduct </a:t>
            </a:r>
            <a:r>
              <a:rPr lang="en-US" sz="2000">
                <a:solidFill>
                  <a:srgbClr val="1B1B1B"/>
                </a:solidFill>
                <a:latin typeface="+mn-lt"/>
              </a:rPr>
              <a:t>Methods of Administration (MOA) visits annually</a:t>
            </a:r>
          </a:p>
          <a:p>
            <a:r>
              <a:rPr lang="en-US" sz="2000">
                <a:solidFill>
                  <a:srgbClr val="1B1B1B"/>
                </a:solidFill>
                <a:latin typeface="+mn-lt"/>
              </a:rPr>
              <a:t>Ensure all students, regardless of race, color, national origin, sex, or disability, have equal access to high-quality CTE programs</a:t>
            </a:r>
          </a:p>
          <a:p>
            <a:r>
              <a:rPr lang="en-US" sz="2000">
                <a:solidFill>
                  <a:srgbClr val="1B1B1B"/>
                </a:solidFill>
                <a:latin typeface="+mn-lt"/>
              </a:rPr>
              <a:t>Colleges selected for visit based on annual placement on MOA Risk Matrix</a:t>
            </a:r>
          </a:p>
          <a:p>
            <a:pPr lvl="1">
              <a:buFont typeface="Courier New" panose="02070309020205020404" pitchFamily="49" charset="0"/>
              <a:buChar char="o"/>
            </a:pPr>
            <a:r>
              <a:rPr lang="en-US">
                <a:solidFill>
                  <a:srgbClr val="1B1B1B"/>
                </a:solidFill>
                <a:latin typeface="+mn-lt"/>
              </a:rPr>
              <a:t>Spring 2025: Rowan-Cabarrus Community College</a:t>
            </a:r>
          </a:p>
          <a:p>
            <a:pPr lvl="1">
              <a:buFont typeface="Courier New" panose="02070309020205020404" pitchFamily="49" charset="0"/>
              <a:buChar char="o"/>
            </a:pPr>
            <a:r>
              <a:rPr lang="en-US">
                <a:solidFill>
                  <a:srgbClr val="1B1B1B"/>
                </a:solidFill>
                <a:latin typeface="+mn-lt"/>
              </a:rPr>
              <a:t>Fall 2025: South Piedmont Community College</a:t>
            </a:r>
          </a:p>
          <a:p>
            <a:r>
              <a:rPr lang="en-US" sz="2000">
                <a:solidFill>
                  <a:srgbClr val="1B1B1B"/>
                </a:solidFill>
                <a:latin typeface="+mn-lt"/>
              </a:rPr>
              <a:t>College and NCCCS collaborate to fix or mitigate non-compliance findings</a:t>
            </a:r>
            <a:endParaRPr lang="en-US" sz="2000">
              <a:latin typeface="+mn-lt"/>
            </a:endParaRPr>
          </a:p>
        </p:txBody>
      </p:sp>
      <p:sp>
        <p:nvSpPr>
          <p:cNvPr id="2" name="Title 2">
            <a:extLst>
              <a:ext uri="{FF2B5EF4-FFF2-40B4-BE49-F238E27FC236}">
                <a16:creationId xmlns:a16="http://schemas.microsoft.com/office/drawing/2014/main" id="{4DCFD348-8B1F-8AF7-0513-4AC7D40C5275}"/>
              </a:ext>
            </a:extLst>
          </p:cNvPr>
          <p:cNvSpPr>
            <a:spLocks noGrp="1"/>
          </p:cNvSpPr>
          <p:nvPr>
            <p:ph type="title"/>
          </p:nvPr>
        </p:nvSpPr>
        <p:spPr>
          <a:xfrm>
            <a:off x="1297859" y="126367"/>
            <a:ext cx="7570198" cy="994172"/>
          </a:xfrm>
        </p:spPr>
        <p:txBody>
          <a:bodyPr/>
          <a:lstStyle/>
          <a:p>
            <a:r>
              <a:rPr lang="en-US" sz="3200" b="1"/>
              <a:t>Methods of Administration Monitoring</a:t>
            </a:r>
            <a:endParaRPr lang="en-US" sz="3200" b="1">
              <a:ea typeface="+mj-lt"/>
              <a:cs typeface="+mj-lt"/>
            </a:endParaRPr>
          </a:p>
        </p:txBody>
      </p:sp>
    </p:spTree>
    <p:extLst>
      <p:ext uri="{BB962C8B-B14F-4D97-AF65-F5344CB8AC3E}">
        <p14:creationId xmlns:p14="http://schemas.microsoft.com/office/powerpoint/2010/main" val="12649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96B8B9-034F-8AD7-F3BC-3ADCFB33D624}"/>
              </a:ext>
            </a:extLst>
          </p:cNvPr>
          <p:cNvSpPr>
            <a:spLocks noGrp="1"/>
          </p:cNvSpPr>
          <p:nvPr>
            <p:ph idx="1"/>
          </p:nvPr>
        </p:nvSpPr>
        <p:spPr/>
        <p:txBody>
          <a:bodyPr vert="horz" lIns="91440" tIns="45720" rIns="91440" bIns="45720" rtlCol="0" anchor="t">
            <a:normAutofit/>
          </a:bodyPr>
          <a:lstStyle/>
          <a:p>
            <a:pPr marL="174625" indent="-174625"/>
            <a:r>
              <a:rPr lang="en-US" sz="2000" dirty="0">
                <a:latin typeface="Calibri"/>
                <a:cs typeface="Times New Roman"/>
              </a:rPr>
              <a:t>Received State Allocation Letter on May 5, 2025</a:t>
            </a:r>
            <a:endParaRPr lang="en-US" sz="2000" dirty="0">
              <a:latin typeface="Calibri"/>
            </a:endParaRPr>
          </a:p>
          <a:p>
            <a:pPr marL="343535" lvl="1" indent="-151130">
              <a:buFont typeface="Courier New" panose="020B0604020202020204" pitchFamily="34" charset="0"/>
              <a:buChar char="o"/>
            </a:pPr>
            <a:r>
              <a:rPr lang="en-US" sz="1700" dirty="0">
                <a:latin typeface="Calibri"/>
                <a:cs typeface="Times New Roman"/>
              </a:rPr>
              <a:t>$48,789,957 total, NCCCS receives $16,260,693</a:t>
            </a:r>
          </a:p>
          <a:p>
            <a:pPr marL="343535" lvl="1" indent="-151130">
              <a:buFont typeface="Courier New" panose="020B0604020202020204" pitchFamily="34" charset="0"/>
              <a:buChar char="o"/>
            </a:pPr>
            <a:r>
              <a:rPr lang="en-US" sz="1700" dirty="0">
                <a:latin typeface="Calibri"/>
                <a:cs typeface="Times New Roman"/>
              </a:rPr>
              <a:t>$13,896,802.71 (87%) for Basic Grant Allotment for colleges</a:t>
            </a:r>
          </a:p>
          <a:p>
            <a:pPr marL="518795" lvl="2">
              <a:buFont typeface="Wingdings" panose="020B0604020202020204" pitchFamily="34" charset="0"/>
              <a:buChar char="§"/>
            </a:pPr>
            <a:r>
              <a:rPr lang="en-US" sz="1550">
                <a:latin typeface="Calibri"/>
                <a:cs typeface="Times New Roman"/>
              </a:rPr>
              <a:t>Reserved $250,000 for CORD (</a:t>
            </a:r>
            <a:r>
              <a:rPr lang="en-US" sz="1550" err="1">
                <a:latin typeface="Calibri"/>
                <a:cs typeface="Times New Roman"/>
              </a:rPr>
              <a:t>Moodle+NCNet</a:t>
            </a:r>
            <a:r>
              <a:rPr lang="en-US" sz="1550">
                <a:latin typeface="Calibri"/>
                <a:cs typeface="Times New Roman"/>
              </a:rPr>
              <a:t>), Perkins meetings</a:t>
            </a:r>
          </a:p>
          <a:p>
            <a:pPr marL="174625" indent="-174625"/>
            <a:r>
              <a:rPr lang="en-US" sz="2000" dirty="0">
                <a:latin typeface="Calibri"/>
                <a:cs typeface="Times New Roman"/>
              </a:rPr>
              <a:t>Updated Basic Grant Allocations with final allotment funds</a:t>
            </a:r>
          </a:p>
          <a:p>
            <a:pPr marL="174625" indent="-174625"/>
            <a:r>
              <a:rPr lang="en-US" sz="2000" dirty="0">
                <a:latin typeface="Calibri"/>
                <a:cs typeface="Times New Roman"/>
              </a:rPr>
              <a:t>Will receive all email with unofficial allotment by May 15, 2025</a:t>
            </a:r>
          </a:p>
          <a:p>
            <a:pPr marL="174625" indent="-174625"/>
            <a:r>
              <a:rPr lang="en-US" sz="2000" dirty="0">
                <a:latin typeface="Calibri"/>
                <a:cs typeface="Times New Roman"/>
              </a:rPr>
              <a:t>Adding allotment approval to the July/August State Board agenda</a:t>
            </a:r>
          </a:p>
          <a:p>
            <a:pPr marL="343535" lvl="1" indent="-151130">
              <a:buFont typeface="Courier New" panose="020B0604020202020204" pitchFamily="34" charset="0"/>
              <a:buChar char="o"/>
            </a:pPr>
            <a:r>
              <a:rPr lang="en-US" sz="1700" dirty="0">
                <a:latin typeface="Calibri"/>
                <a:cs typeface="Times New Roman"/>
              </a:rPr>
              <a:t>Official Grant Notification letters sent upon approval</a:t>
            </a:r>
          </a:p>
        </p:txBody>
      </p:sp>
      <p:sp>
        <p:nvSpPr>
          <p:cNvPr id="3" name="Title 2">
            <a:extLst>
              <a:ext uri="{FF2B5EF4-FFF2-40B4-BE49-F238E27FC236}">
                <a16:creationId xmlns:a16="http://schemas.microsoft.com/office/drawing/2014/main" id="{095D6C54-510F-3334-DDAD-7C03DCB2C72D}"/>
              </a:ext>
            </a:extLst>
          </p:cNvPr>
          <p:cNvSpPr>
            <a:spLocks noGrp="1"/>
          </p:cNvSpPr>
          <p:nvPr>
            <p:ph type="title"/>
          </p:nvPr>
        </p:nvSpPr>
        <p:spPr/>
        <p:txBody>
          <a:bodyPr/>
          <a:lstStyle/>
          <a:p>
            <a:r>
              <a:rPr lang="en-US" dirty="0">
                <a:ln w="0">
                  <a:solidFill>
                    <a:srgbClr val="5B9BD5"/>
                  </a:solidFill>
                </a:ln>
                <a:ea typeface="Calibri Light"/>
                <a:cs typeface="Calibri Light"/>
              </a:rPr>
              <a:t>2025-26 Basic Grant Allocation</a:t>
            </a:r>
            <a:endParaRPr lang="en-US" dirty="0"/>
          </a:p>
        </p:txBody>
      </p:sp>
    </p:spTree>
    <p:extLst>
      <p:ext uri="{BB962C8B-B14F-4D97-AF65-F5344CB8AC3E}">
        <p14:creationId xmlns:p14="http://schemas.microsoft.com/office/powerpoint/2010/main" val="426735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3D2D2-33F5-778C-8FE1-A5F8E1AFE4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867D751-B993-DB26-9648-D02CAC4C115B}"/>
              </a:ext>
            </a:extLst>
          </p:cNvPr>
          <p:cNvSpPr>
            <a:spLocks noGrp="1"/>
          </p:cNvSpPr>
          <p:nvPr>
            <p:ph type="title"/>
          </p:nvPr>
        </p:nvSpPr>
        <p:spPr/>
        <p:txBody>
          <a:bodyPr/>
          <a:lstStyle/>
          <a:p>
            <a:r>
              <a:rPr lang="en-US"/>
              <a:t>2025-26 Deadlines</a:t>
            </a:r>
          </a:p>
        </p:txBody>
      </p:sp>
      <p:sp>
        <p:nvSpPr>
          <p:cNvPr id="5" name="TextBox 17">
            <a:extLst>
              <a:ext uri="{FF2B5EF4-FFF2-40B4-BE49-F238E27FC236}">
                <a16:creationId xmlns:a16="http://schemas.microsoft.com/office/drawing/2014/main" id="{3EE74C12-11AC-ADAF-A4BA-2E43695285D6}"/>
              </a:ext>
            </a:extLst>
          </p:cNvPr>
          <p:cNvSpPr txBox="1"/>
          <p:nvPr/>
        </p:nvSpPr>
        <p:spPr>
          <a:xfrm>
            <a:off x="236750" y="1494125"/>
            <a:ext cx="7861674" cy="2496196"/>
          </a:xfrm>
          <a:prstGeom prst="rect">
            <a:avLst/>
          </a:prstGeom>
        </p:spPr>
        <p:txBody>
          <a:bodyPr wrap="square" lIns="0" tIns="0" rIns="0" bIns="0" rtlCol="0" anchor="t">
            <a:spAutoFit/>
          </a:bodyPr>
          <a:lstStyle/>
          <a:p>
            <a:pPr marL="429895" lvl="1">
              <a:lnSpc>
                <a:spcPct val="150000"/>
              </a:lnSpc>
            </a:pPr>
            <a:r>
              <a:rPr lang="en-US" sz="2000" b="1">
                <a:solidFill>
                  <a:schemeClr val="accent5">
                    <a:lumMod val="50000"/>
                  </a:schemeClr>
                </a:solidFill>
                <a:ea typeface="Calibri (MS) Bold"/>
                <a:cs typeface="Calibri (MS) Bold"/>
                <a:sym typeface="Calibri (MS) Bold"/>
              </a:rPr>
              <a:t>May 30, 2025</a:t>
            </a:r>
            <a:endParaRPr lang="en-US" sz="2000" b="1">
              <a:solidFill>
                <a:schemeClr val="accent5">
                  <a:lumMod val="50000"/>
                </a:schemeClr>
              </a:solidFill>
              <a:ea typeface="Calibri (MS) Bold"/>
              <a:cs typeface="Calibri (MS) Bold"/>
            </a:endParaRPr>
          </a:p>
          <a:p>
            <a:pPr marL="1458595" lvl="2" indent="-571500">
              <a:lnSpc>
                <a:spcPct val="150000"/>
              </a:lnSpc>
              <a:buFont typeface="Wingdings" panose="05000000000000000000" pitchFamily="2" charset="2"/>
              <a:buChar char="ü"/>
            </a:pPr>
            <a:r>
              <a:rPr lang="en-US">
                <a:ea typeface="Calibri (MS) Bold"/>
                <a:cs typeface="Calibri (MS) Bold"/>
                <a:sym typeface="Calibri (MS) Bold"/>
              </a:rPr>
              <a:t>Contacts for required 5 (Primary, CAO, CFO, Special Pops, NC-NET)</a:t>
            </a:r>
            <a:endParaRPr lang="en-US">
              <a:ea typeface="Calibri (MS) Bold"/>
              <a:cs typeface="Calibri (MS) Bold"/>
            </a:endParaRPr>
          </a:p>
          <a:p>
            <a:pPr marL="1458595" lvl="2" indent="-571500">
              <a:lnSpc>
                <a:spcPct val="150000"/>
              </a:lnSpc>
              <a:buFont typeface="Wingdings" panose="05000000000000000000" pitchFamily="2" charset="2"/>
              <a:buChar char="ü"/>
            </a:pPr>
            <a:r>
              <a:rPr lang="en-US">
                <a:ea typeface="Calibri (MS) Bold"/>
                <a:cs typeface="Calibri (MS) Bold"/>
                <a:sym typeface="Calibri (MS) Bold"/>
              </a:rPr>
              <a:t>Allotment Options </a:t>
            </a:r>
            <a:endParaRPr lang="en-US">
              <a:ea typeface="Calibri (MS) Bold"/>
              <a:cs typeface="Calibri (MS) Bold"/>
            </a:endParaRPr>
          </a:p>
          <a:p>
            <a:pPr marL="1458595" lvl="2" indent="-571500">
              <a:lnSpc>
                <a:spcPct val="150000"/>
              </a:lnSpc>
              <a:buFont typeface="Wingdings" panose="05000000000000000000" pitchFamily="2" charset="2"/>
              <a:buChar char="ü"/>
            </a:pPr>
            <a:r>
              <a:rPr lang="en-US">
                <a:ea typeface="Calibri (MS) Bold"/>
                <a:cs typeface="Calibri (MS) Bold"/>
                <a:sym typeface="Calibri (MS) Bold"/>
              </a:rPr>
              <a:t>Assurances </a:t>
            </a:r>
            <a:endParaRPr lang="en-US">
              <a:ea typeface="Calibri (MS) Bold"/>
              <a:cs typeface="Calibri (MS) Bold"/>
            </a:endParaRPr>
          </a:p>
          <a:p>
            <a:pPr marL="1458595" lvl="2" indent="-571500">
              <a:lnSpc>
                <a:spcPct val="150000"/>
              </a:lnSpc>
              <a:buFont typeface="Wingdings" panose="05000000000000000000" pitchFamily="2" charset="2"/>
              <a:buChar char="ü"/>
            </a:pPr>
            <a:r>
              <a:rPr lang="en-US">
                <a:ea typeface="Calibri (MS) Bold"/>
                <a:cs typeface="Calibri (MS) Bold"/>
                <a:sym typeface="Calibri (MS) Bold"/>
              </a:rPr>
              <a:t>Local Plan and Budget with signed budget page</a:t>
            </a:r>
            <a:endParaRPr lang="en-US">
              <a:ea typeface="Calibri (MS) Bold"/>
              <a:cs typeface="Calibri (MS) Bold"/>
            </a:endParaRPr>
          </a:p>
          <a:p>
            <a:pPr marL="1458595" lvl="2" indent="-571500">
              <a:lnSpc>
                <a:spcPct val="150000"/>
              </a:lnSpc>
              <a:buFont typeface="Wingdings" panose="05000000000000000000" pitchFamily="2" charset="2"/>
              <a:buChar char="ü"/>
            </a:pPr>
            <a:r>
              <a:rPr lang="en-US">
                <a:ea typeface="Calibri (MS) Bold"/>
                <a:cs typeface="Calibri (MS) Bold"/>
                <a:sym typeface="Calibri (MS) Bold"/>
              </a:rPr>
              <a:t>Job descriptions (as needed)</a:t>
            </a:r>
            <a:endParaRPr lang="en-US">
              <a:ea typeface="Calibri (MS) Bold"/>
              <a:cs typeface="Calibri (MS) Bold"/>
            </a:endParaRPr>
          </a:p>
        </p:txBody>
      </p:sp>
    </p:spTree>
    <p:extLst>
      <p:ext uri="{BB962C8B-B14F-4D97-AF65-F5344CB8AC3E}">
        <p14:creationId xmlns:p14="http://schemas.microsoft.com/office/powerpoint/2010/main" val="341832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a:t>Perkins Monthly Updates</a:t>
            </a:r>
          </a:p>
        </p:txBody>
      </p:sp>
      <p:sp>
        <p:nvSpPr>
          <p:cNvPr id="5" name="Star: 5 Points 4">
            <a:extLst>
              <a:ext uri="{FF2B5EF4-FFF2-40B4-BE49-F238E27FC236}">
                <a16:creationId xmlns:a16="http://schemas.microsoft.com/office/drawing/2014/main" id="{7EEE0F8A-2708-4F12-AB69-F3E065BBE6EF}"/>
              </a:ext>
            </a:extLst>
          </p:cNvPr>
          <p:cNvSpPr>
            <a:spLocks noChangeAspect="1"/>
          </p:cNvSpPr>
          <p:nvPr/>
        </p:nvSpPr>
        <p:spPr>
          <a:xfrm>
            <a:off x="355625" y="4639728"/>
            <a:ext cx="365760" cy="365760"/>
          </a:xfrm>
          <a:prstGeom prst="star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TextBox 5">
            <a:extLst>
              <a:ext uri="{FF2B5EF4-FFF2-40B4-BE49-F238E27FC236}">
                <a16:creationId xmlns:a16="http://schemas.microsoft.com/office/drawing/2014/main" id="{D93CFF1F-1808-4FC3-86FF-3344F2A97162}"/>
              </a:ext>
            </a:extLst>
          </p:cNvPr>
          <p:cNvSpPr txBox="1"/>
          <p:nvPr/>
        </p:nvSpPr>
        <p:spPr>
          <a:xfrm>
            <a:off x="720758" y="4495623"/>
            <a:ext cx="7993079" cy="646331"/>
          </a:xfrm>
          <a:prstGeom prst="rect">
            <a:avLst/>
          </a:prstGeom>
          <a:solidFill>
            <a:schemeClr val="bg1"/>
          </a:solidFill>
        </p:spPr>
        <p:txBody>
          <a:bodyPr wrap="square" lIns="91440" tIns="45720" rIns="91440" bIns="45720" rtlCol="0" anchor="t">
            <a:spAutoFit/>
          </a:bodyPr>
          <a:lstStyle/>
          <a:p>
            <a:r>
              <a:rPr lang="en-US">
                <a:solidFill>
                  <a:srgbClr val="224E78"/>
                </a:solidFill>
                <a:cs typeface="Times New Roman"/>
              </a:rPr>
              <a:t>Attendance (or viewing the recording within 30 days) is entered on the monitoring rubric. Recording may be accessed at the same link as the registration.</a:t>
            </a:r>
            <a:endParaRPr lang="en-US">
              <a:solidFill>
                <a:srgbClr val="224E78"/>
              </a:solidFill>
              <a:ea typeface="Calibri"/>
              <a:cs typeface="Times New Roman"/>
            </a:endParaRPr>
          </a:p>
        </p:txBody>
      </p:sp>
      <p:sp>
        <p:nvSpPr>
          <p:cNvPr id="10" name="Content Placeholder 9">
            <a:extLst>
              <a:ext uri="{FF2B5EF4-FFF2-40B4-BE49-F238E27FC236}">
                <a16:creationId xmlns:a16="http://schemas.microsoft.com/office/drawing/2014/main" id="{890BA6BA-B0B5-C2DD-1969-FD6CADFE105D}"/>
              </a:ext>
            </a:extLst>
          </p:cNvPr>
          <p:cNvSpPr>
            <a:spLocks noGrp="1"/>
          </p:cNvSpPr>
          <p:nvPr>
            <p:ph idx="1"/>
          </p:nvPr>
        </p:nvSpPr>
        <p:spPr>
          <a:xfrm>
            <a:off x="540450" y="1285037"/>
            <a:ext cx="8179579" cy="3088324"/>
          </a:xfrm>
        </p:spPr>
        <p:txBody>
          <a:bodyPr vert="horz" lIns="91440" tIns="45720" rIns="91440" bIns="45720" numCol="2" rtlCol="0" anchor="t">
            <a:normAutofit/>
          </a:bodyPr>
          <a:lstStyle/>
          <a:p>
            <a:pPr marL="174625" indent="-174625"/>
            <a:r>
              <a:rPr lang="en-US">
                <a:latin typeface="+mn-lt"/>
                <a:cs typeface="Times New Roman"/>
              </a:rPr>
              <a:t>6/10/2025 - canceled due to EOY review schedule</a:t>
            </a:r>
          </a:p>
          <a:p>
            <a:pPr marL="174625" indent="-174625"/>
            <a:r>
              <a:rPr lang="en-US">
                <a:latin typeface="Calibri"/>
                <a:cs typeface="Times New Roman"/>
              </a:rPr>
              <a:t>8/12/2025</a:t>
            </a:r>
          </a:p>
          <a:p>
            <a:pPr marL="174625" indent="-174625"/>
            <a:r>
              <a:rPr lang="en-US">
                <a:latin typeface="Calibri"/>
                <a:cs typeface="Times New Roman"/>
              </a:rPr>
              <a:t>9/9/2025</a:t>
            </a:r>
          </a:p>
          <a:p>
            <a:pPr marL="174625" indent="-174625"/>
            <a:r>
              <a:rPr lang="en-US">
                <a:latin typeface="Calibri"/>
                <a:cs typeface="Times New Roman"/>
              </a:rPr>
              <a:t>10/14/2025</a:t>
            </a:r>
          </a:p>
          <a:p>
            <a:pPr marL="174625" indent="-174625"/>
            <a:r>
              <a:rPr lang="en-US">
                <a:latin typeface="Calibri"/>
                <a:cs typeface="Times New Roman"/>
              </a:rPr>
              <a:t>11/12/2025 Wednesday due to Veteran's Day</a:t>
            </a:r>
          </a:p>
          <a:p>
            <a:pPr marL="174625" indent="-174625"/>
            <a:r>
              <a:rPr lang="en-US">
                <a:latin typeface="Calibri"/>
                <a:cs typeface="Times New Roman"/>
              </a:rPr>
              <a:t>12/9/2025</a:t>
            </a:r>
          </a:p>
          <a:p>
            <a:pPr marL="174625" indent="-174625"/>
            <a:endParaRPr lang="en-US">
              <a:latin typeface="Calibri"/>
            </a:endParaRPr>
          </a:p>
          <a:p>
            <a:pPr marL="174625" indent="-174625"/>
            <a:endParaRPr lang="en-US">
              <a:latin typeface="Calibri"/>
              <a:cs typeface="Times New Roman"/>
            </a:endParaRPr>
          </a:p>
          <a:p>
            <a:pPr marL="0" indent="0">
              <a:buNone/>
            </a:pPr>
            <a:r>
              <a:rPr lang="en-US">
                <a:latin typeface="Calibri"/>
                <a:cs typeface="Times New Roman"/>
              </a:rPr>
              <a:t>2026 dates are in the 2025-2026 Perkins Handbook</a:t>
            </a:r>
            <a:endParaRPr lang="en-US">
              <a:latin typeface="Calibri"/>
            </a:endParaRPr>
          </a:p>
        </p:txBody>
      </p:sp>
      <p:sp>
        <p:nvSpPr>
          <p:cNvPr id="2" name="TextBox 1">
            <a:extLst>
              <a:ext uri="{FF2B5EF4-FFF2-40B4-BE49-F238E27FC236}">
                <a16:creationId xmlns:a16="http://schemas.microsoft.com/office/drawing/2014/main" id="{60EC4330-FF05-0C10-4BC9-294DFC4289E6}"/>
              </a:ext>
            </a:extLst>
          </p:cNvPr>
          <p:cNvSpPr txBox="1"/>
          <p:nvPr/>
        </p:nvSpPr>
        <p:spPr>
          <a:xfrm>
            <a:off x="4632763" y="3165121"/>
            <a:ext cx="3851567" cy="1015663"/>
          </a:xfrm>
          <a:custGeom>
            <a:avLst/>
            <a:gdLst>
              <a:gd name="connsiteX0" fmla="*/ 0 w 3851567"/>
              <a:gd name="connsiteY0" fmla="*/ 0 h 1015663"/>
              <a:gd name="connsiteX1" fmla="*/ 511708 w 3851567"/>
              <a:gd name="connsiteY1" fmla="*/ 0 h 1015663"/>
              <a:gd name="connsiteX2" fmla="*/ 946385 w 3851567"/>
              <a:gd name="connsiteY2" fmla="*/ 0 h 1015663"/>
              <a:gd name="connsiteX3" fmla="*/ 1573640 w 3851567"/>
              <a:gd name="connsiteY3" fmla="*/ 0 h 1015663"/>
              <a:gd name="connsiteX4" fmla="*/ 2085348 w 3851567"/>
              <a:gd name="connsiteY4" fmla="*/ 0 h 1015663"/>
              <a:gd name="connsiteX5" fmla="*/ 2597057 w 3851567"/>
              <a:gd name="connsiteY5" fmla="*/ 0 h 1015663"/>
              <a:gd name="connsiteX6" fmla="*/ 3224312 w 3851567"/>
              <a:gd name="connsiteY6" fmla="*/ 0 h 1015663"/>
              <a:gd name="connsiteX7" fmla="*/ 3851567 w 3851567"/>
              <a:gd name="connsiteY7" fmla="*/ 0 h 1015663"/>
              <a:gd name="connsiteX8" fmla="*/ 3851567 w 3851567"/>
              <a:gd name="connsiteY8" fmla="*/ 528145 h 1015663"/>
              <a:gd name="connsiteX9" fmla="*/ 3851567 w 3851567"/>
              <a:gd name="connsiteY9" fmla="*/ 1015663 h 1015663"/>
              <a:gd name="connsiteX10" fmla="*/ 3378374 w 3851567"/>
              <a:gd name="connsiteY10" fmla="*/ 1015663 h 1015663"/>
              <a:gd name="connsiteX11" fmla="*/ 2828151 w 3851567"/>
              <a:gd name="connsiteY11" fmla="*/ 1015663 h 1015663"/>
              <a:gd name="connsiteX12" fmla="*/ 2316442 w 3851567"/>
              <a:gd name="connsiteY12" fmla="*/ 1015663 h 1015663"/>
              <a:gd name="connsiteX13" fmla="*/ 1689187 w 3851567"/>
              <a:gd name="connsiteY13" fmla="*/ 1015663 h 1015663"/>
              <a:gd name="connsiteX14" fmla="*/ 1061932 w 3851567"/>
              <a:gd name="connsiteY14" fmla="*/ 1015663 h 1015663"/>
              <a:gd name="connsiteX15" fmla="*/ 588740 w 3851567"/>
              <a:gd name="connsiteY15" fmla="*/ 1015663 h 1015663"/>
              <a:gd name="connsiteX16" fmla="*/ 0 w 3851567"/>
              <a:gd name="connsiteY16" fmla="*/ 1015663 h 1015663"/>
              <a:gd name="connsiteX17" fmla="*/ 0 w 3851567"/>
              <a:gd name="connsiteY17" fmla="*/ 487518 h 1015663"/>
              <a:gd name="connsiteX18" fmla="*/ 0 w 3851567"/>
              <a:gd name="connsiteY18"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51567" h="1015663" extrusionOk="0">
                <a:moveTo>
                  <a:pt x="0" y="0"/>
                </a:moveTo>
                <a:cubicBezTo>
                  <a:pt x="247585" y="-7870"/>
                  <a:pt x="263603" y="56094"/>
                  <a:pt x="511708" y="0"/>
                </a:cubicBezTo>
                <a:cubicBezTo>
                  <a:pt x="759813" y="-56094"/>
                  <a:pt x="823955" y="5885"/>
                  <a:pt x="946385" y="0"/>
                </a:cubicBezTo>
                <a:cubicBezTo>
                  <a:pt x="1068815" y="-5885"/>
                  <a:pt x="1339628" y="30549"/>
                  <a:pt x="1573640" y="0"/>
                </a:cubicBezTo>
                <a:cubicBezTo>
                  <a:pt x="1807653" y="-30549"/>
                  <a:pt x="1855178" y="5350"/>
                  <a:pt x="2085348" y="0"/>
                </a:cubicBezTo>
                <a:cubicBezTo>
                  <a:pt x="2315518" y="-5350"/>
                  <a:pt x="2392076" y="35145"/>
                  <a:pt x="2597057" y="0"/>
                </a:cubicBezTo>
                <a:cubicBezTo>
                  <a:pt x="2802038" y="-35145"/>
                  <a:pt x="2955838" y="55745"/>
                  <a:pt x="3224312" y="0"/>
                </a:cubicBezTo>
                <a:cubicBezTo>
                  <a:pt x="3492787" y="-55745"/>
                  <a:pt x="3621313" y="21535"/>
                  <a:pt x="3851567" y="0"/>
                </a:cubicBezTo>
                <a:cubicBezTo>
                  <a:pt x="3902625" y="225982"/>
                  <a:pt x="3830714" y="344324"/>
                  <a:pt x="3851567" y="528145"/>
                </a:cubicBezTo>
                <a:cubicBezTo>
                  <a:pt x="3872420" y="711966"/>
                  <a:pt x="3825317" y="866069"/>
                  <a:pt x="3851567" y="1015663"/>
                </a:cubicBezTo>
                <a:cubicBezTo>
                  <a:pt x="3637015" y="1063753"/>
                  <a:pt x="3554947" y="981859"/>
                  <a:pt x="3378374" y="1015663"/>
                </a:cubicBezTo>
                <a:cubicBezTo>
                  <a:pt x="3201801" y="1049467"/>
                  <a:pt x="2964119" y="973569"/>
                  <a:pt x="2828151" y="1015663"/>
                </a:cubicBezTo>
                <a:cubicBezTo>
                  <a:pt x="2692183" y="1057757"/>
                  <a:pt x="2552328" y="970463"/>
                  <a:pt x="2316442" y="1015663"/>
                </a:cubicBezTo>
                <a:cubicBezTo>
                  <a:pt x="2080556" y="1060863"/>
                  <a:pt x="1948875" y="973101"/>
                  <a:pt x="1689187" y="1015663"/>
                </a:cubicBezTo>
                <a:cubicBezTo>
                  <a:pt x="1429500" y="1058225"/>
                  <a:pt x="1203023" y="965703"/>
                  <a:pt x="1061932" y="1015663"/>
                </a:cubicBezTo>
                <a:cubicBezTo>
                  <a:pt x="920841" y="1065623"/>
                  <a:pt x="694257" y="1001477"/>
                  <a:pt x="588740" y="1015663"/>
                </a:cubicBezTo>
                <a:cubicBezTo>
                  <a:pt x="483223" y="1029849"/>
                  <a:pt x="138258" y="970502"/>
                  <a:pt x="0" y="1015663"/>
                </a:cubicBezTo>
                <a:cubicBezTo>
                  <a:pt x="-57105" y="861023"/>
                  <a:pt x="7791" y="714501"/>
                  <a:pt x="0" y="487518"/>
                </a:cubicBezTo>
                <a:cubicBezTo>
                  <a:pt x="-7791" y="260536"/>
                  <a:pt x="17956" y="221055"/>
                  <a:pt x="0" y="0"/>
                </a:cubicBezTo>
                <a:close/>
              </a:path>
            </a:pathLst>
          </a:custGeom>
          <a:noFill/>
          <a:ln w="12700" cmpd="thinThick">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n-US" sz="2000">
                <a:solidFill>
                  <a:srgbClr val="FF0000"/>
                </a:solidFill>
              </a:rPr>
              <a:t>You can register for these now at </a:t>
            </a:r>
          </a:p>
          <a:p>
            <a:r>
              <a:rPr lang="en-US" sz="2000" u="sng">
                <a:solidFill>
                  <a:srgbClr val="FF0000"/>
                </a:solidFill>
                <a:hlinkClick r:id="rId3"/>
              </a:rPr>
              <a:t>www.ncperkins.org/presentations</a:t>
            </a:r>
            <a:endParaRPr lang="en-US" sz="2000" u="sng">
              <a:solidFill>
                <a:srgbClr val="FF0000"/>
              </a:solidFill>
            </a:endParaRPr>
          </a:p>
          <a:p>
            <a:r>
              <a:rPr lang="en-US" sz="2000">
                <a:solidFill>
                  <a:srgbClr val="FF0000"/>
                </a:solidFill>
              </a:rPr>
              <a:t>and put them on your calendar</a:t>
            </a:r>
          </a:p>
        </p:txBody>
      </p:sp>
    </p:spTree>
    <p:extLst>
      <p:ext uri="{BB962C8B-B14F-4D97-AF65-F5344CB8AC3E}">
        <p14:creationId xmlns:p14="http://schemas.microsoft.com/office/powerpoint/2010/main" val="9823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9F468-AF7A-4AFF-ACCD-586464FF9253}"/>
              </a:ext>
            </a:extLst>
          </p:cNvPr>
          <p:cNvSpPr>
            <a:spLocks noGrp="1"/>
          </p:cNvSpPr>
          <p:nvPr>
            <p:ph type="title"/>
          </p:nvPr>
        </p:nvSpPr>
        <p:spPr/>
        <p:txBody>
          <a:bodyPr/>
          <a:lstStyle/>
          <a:p>
            <a:r>
              <a:rPr lang="en-US"/>
              <a:t>Technical Assistance is available</a:t>
            </a:r>
          </a:p>
        </p:txBody>
      </p:sp>
      <p:pic>
        <p:nvPicPr>
          <p:cNvPr id="4" name="Picture 3" descr="Graphic of many raised hands with &quot;hey! I got a question&quot; above them">
            <a:extLst>
              <a:ext uri="{FF2B5EF4-FFF2-40B4-BE49-F238E27FC236}">
                <a16:creationId xmlns:a16="http://schemas.microsoft.com/office/drawing/2014/main" id="{72D817B2-A4F5-48AF-ABE1-A9EA514A8F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181" t="5328" r="10533"/>
          <a:stretch/>
        </p:blipFill>
        <p:spPr>
          <a:xfrm>
            <a:off x="4637905" y="1309890"/>
            <a:ext cx="4238167" cy="3707243"/>
          </a:xfrm>
          <a:prstGeom prst="rect">
            <a:avLst/>
          </a:prstGeom>
        </p:spPr>
      </p:pic>
      <p:sp>
        <p:nvSpPr>
          <p:cNvPr id="2" name="Content Placeholder 1">
            <a:extLst>
              <a:ext uri="{FF2B5EF4-FFF2-40B4-BE49-F238E27FC236}">
                <a16:creationId xmlns:a16="http://schemas.microsoft.com/office/drawing/2014/main" id="{97888FD6-A8C0-4D67-BB13-8A56650CA7C2}"/>
              </a:ext>
            </a:extLst>
          </p:cNvPr>
          <p:cNvSpPr>
            <a:spLocks noGrp="1"/>
          </p:cNvSpPr>
          <p:nvPr>
            <p:ph idx="1"/>
          </p:nvPr>
        </p:nvSpPr>
        <p:spPr>
          <a:xfrm>
            <a:off x="628650" y="1578077"/>
            <a:ext cx="3877447" cy="3291580"/>
          </a:xfrm>
        </p:spPr>
        <p:txBody>
          <a:bodyPr>
            <a:normAutofit/>
          </a:bodyPr>
          <a:lstStyle/>
          <a:p>
            <a:pPr marL="0" indent="0">
              <a:buNone/>
            </a:pPr>
            <a:r>
              <a:rPr lang="en-US" sz="2400" b="1">
                <a:solidFill>
                  <a:srgbClr val="7030A0"/>
                </a:solidFill>
              </a:rPr>
              <a:t>We are here to help! </a:t>
            </a:r>
          </a:p>
          <a:p>
            <a:pPr marL="0" indent="0">
              <a:buNone/>
            </a:pPr>
            <a:endParaRPr lang="en-US" sz="2400"/>
          </a:p>
          <a:p>
            <a:pPr marL="0" indent="0">
              <a:buNone/>
            </a:pPr>
            <a:r>
              <a:rPr lang="en-US" sz="2400"/>
              <a:t>Team Perkins is available by </a:t>
            </a:r>
            <a:br>
              <a:rPr lang="en-US" sz="2400"/>
            </a:br>
            <a:r>
              <a:rPr lang="en-US" sz="2400"/>
              <a:t>phone, email, virtually, or </a:t>
            </a:r>
            <a:br>
              <a:rPr lang="en-US" sz="2400"/>
            </a:br>
            <a:r>
              <a:rPr lang="en-US" sz="2400"/>
              <a:t>in-person</a:t>
            </a:r>
          </a:p>
        </p:txBody>
      </p:sp>
    </p:spTree>
    <p:extLst>
      <p:ext uri="{BB962C8B-B14F-4D97-AF65-F5344CB8AC3E}">
        <p14:creationId xmlns:p14="http://schemas.microsoft.com/office/powerpoint/2010/main" val="42930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CC18F-720D-AA92-DBEC-94C81BEA93EC}"/>
            </a:ext>
          </a:extLst>
        </p:cNvPr>
        <p:cNvGrpSpPr/>
        <p:nvPr/>
      </p:nvGrpSpPr>
      <p:grpSpPr>
        <a:xfrm>
          <a:off x="0" y="0"/>
          <a:ext cx="0" cy="0"/>
          <a:chOff x="0" y="0"/>
          <a:chExt cx="0" cy="0"/>
        </a:xfrm>
      </p:grpSpPr>
      <p:sp>
        <p:nvSpPr>
          <p:cNvPr id="122" name="Purpose">
            <a:extLst>
              <a:ext uri="{FF2B5EF4-FFF2-40B4-BE49-F238E27FC236}">
                <a16:creationId xmlns:a16="http://schemas.microsoft.com/office/drawing/2014/main" id="{3147B344-990A-91E9-37CA-0CD52BC45CE2}"/>
              </a:ext>
            </a:extLst>
          </p:cNvPr>
          <p:cNvSpPr txBox="1">
            <a:spLocks noGrp="1"/>
          </p:cNvSpPr>
          <p:nvPr>
            <p:ph type="title"/>
          </p:nvPr>
        </p:nvSpPr>
        <p:spPr/>
        <p:txBody>
          <a:bodyPr/>
          <a:lstStyle/>
          <a:p>
            <a:r>
              <a:rPr lang="en-US"/>
              <a:t>Meeting Agenda</a:t>
            </a:r>
          </a:p>
        </p:txBody>
      </p:sp>
      <p:pic>
        <p:nvPicPr>
          <p:cNvPr id="3" name="Picture 2" descr="Logo for CTE that says &quot;Learning that works for North Carolina&quot;">
            <a:extLst>
              <a:ext uri="{FF2B5EF4-FFF2-40B4-BE49-F238E27FC236}">
                <a16:creationId xmlns:a16="http://schemas.microsoft.com/office/drawing/2014/main" id="{039E958F-7AFD-16AB-9166-C4C74B87A0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 y="4179617"/>
            <a:ext cx="2905268" cy="914400"/>
          </a:xfrm>
          <a:prstGeom prst="rect">
            <a:avLst/>
          </a:prstGeom>
        </p:spPr>
      </p:pic>
      <p:sp>
        <p:nvSpPr>
          <p:cNvPr id="4" name="Content Placeholder 3">
            <a:extLst>
              <a:ext uri="{FF2B5EF4-FFF2-40B4-BE49-F238E27FC236}">
                <a16:creationId xmlns:a16="http://schemas.microsoft.com/office/drawing/2014/main" id="{B153270C-BF08-CBB3-6557-4DCEAA3FA066}"/>
              </a:ext>
            </a:extLst>
          </p:cNvPr>
          <p:cNvSpPr>
            <a:spLocks noGrp="1"/>
          </p:cNvSpPr>
          <p:nvPr>
            <p:ph idx="1"/>
          </p:nvPr>
        </p:nvSpPr>
        <p:spPr>
          <a:xfrm>
            <a:off x="989429" y="1346446"/>
            <a:ext cx="7886700" cy="3548753"/>
          </a:xfrm>
        </p:spPr>
        <p:txBody>
          <a:bodyPr vert="horz" lIns="91440" tIns="45720" rIns="91440" bIns="45720" rtlCol="0" anchor="t">
            <a:normAutofit/>
          </a:bodyPr>
          <a:lstStyle/>
          <a:p>
            <a:pPr marL="174625" indent="-174625"/>
            <a:r>
              <a:rPr lang="en-US" sz="1800" dirty="0">
                <a:latin typeface="+mn-lt"/>
                <a:cs typeface="Times New Roman"/>
              </a:rPr>
              <a:t>NCCCS Data Dashboards</a:t>
            </a:r>
          </a:p>
          <a:p>
            <a:pPr marL="174625" indent="-174625"/>
            <a:r>
              <a:rPr lang="en-US" sz="1800" dirty="0">
                <a:latin typeface="+mn-lt"/>
                <a:cs typeface="Times New Roman"/>
              </a:rPr>
              <a:t>24-25 Leadership Projects</a:t>
            </a:r>
          </a:p>
          <a:p>
            <a:pPr marL="174625" indent="-174625"/>
            <a:r>
              <a:rPr lang="en-US" sz="1800" dirty="0">
                <a:latin typeface="+mn-lt"/>
                <a:cs typeface="Times New Roman"/>
              </a:rPr>
              <a:t>24-25 Deadlines</a:t>
            </a:r>
          </a:p>
          <a:p>
            <a:pPr marL="174625" indent="-174625"/>
            <a:r>
              <a:rPr lang="en-US" sz="1800" dirty="0">
                <a:latin typeface="+mn-lt"/>
                <a:cs typeface="Times New Roman"/>
              </a:rPr>
              <a:t>24-25 Best Practices Video</a:t>
            </a:r>
          </a:p>
          <a:p>
            <a:pPr marL="174625" indent="-174625"/>
            <a:r>
              <a:rPr lang="en-US" sz="1800" dirty="0">
                <a:latin typeface="+mn-lt"/>
                <a:cs typeface="Times New Roman"/>
              </a:rPr>
              <a:t>24-25 End of Year Sessions</a:t>
            </a:r>
          </a:p>
          <a:p>
            <a:pPr marL="174625" indent="-174625"/>
            <a:r>
              <a:rPr lang="en-US" sz="1800" dirty="0">
                <a:latin typeface="+mn-lt"/>
                <a:cs typeface="Times New Roman"/>
              </a:rPr>
              <a:t>MOA Visits</a:t>
            </a:r>
          </a:p>
          <a:p>
            <a:pPr marL="174625" indent="-174625"/>
            <a:r>
              <a:rPr lang="en-US" sz="1800" dirty="0">
                <a:latin typeface="+mn-lt"/>
                <a:cs typeface="Times New Roman"/>
              </a:rPr>
              <a:t>25-26 Grant Allocation</a:t>
            </a:r>
          </a:p>
          <a:p>
            <a:pPr marL="174625" indent="-174625"/>
            <a:r>
              <a:rPr lang="en-US" sz="1800" dirty="0">
                <a:latin typeface="+mn-lt"/>
                <a:cs typeface="Times New Roman"/>
              </a:rPr>
              <a:t>25-26 Deadlines</a:t>
            </a:r>
          </a:p>
          <a:p>
            <a:pPr marL="174625" indent="-174625"/>
            <a:r>
              <a:rPr lang="en-US" sz="1800">
                <a:latin typeface="+mn-lt"/>
                <a:cs typeface="Times New Roman"/>
              </a:rPr>
              <a:t>Announcements</a:t>
            </a:r>
            <a:endParaRPr lang="en-US" sz="1800" dirty="0">
              <a:latin typeface="+mn-lt"/>
              <a:cs typeface="Times New Roman"/>
            </a:endParaRPr>
          </a:p>
        </p:txBody>
      </p:sp>
    </p:spTree>
    <p:extLst>
      <p:ext uri="{BB962C8B-B14F-4D97-AF65-F5344CB8AC3E}">
        <p14:creationId xmlns:p14="http://schemas.microsoft.com/office/powerpoint/2010/main" val="31206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a:xfrm>
            <a:off x="914400" y="1385042"/>
            <a:ext cx="7747820" cy="2680680"/>
          </a:xfrm>
        </p:spPr>
        <p:txBody>
          <a:bodyPr vert="horz" lIns="91440" tIns="45720" rIns="91440" bIns="45720" rtlCol="0" anchor="t">
            <a:normAutofit/>
          </a:bodyPr>
          <a:lstStyle/>
          <a:p>
            <a:pPr marL="0" indent="0">
              <a:spcBef>
                <a:spcPts val="0"/>
              </a:spcBef>
              <a:spcAft>
                <a:spcPts val="900"/>
              </a:spcAft>
              <a:buNone/>
            </a:pPr>
            <a:r>
              <a:rPr lang="en-US" sz="2800">
                <a:latin typeface="+mn-lt"/>
                <a:cs typeface="Times New Roman"/>
              </a:rPr>
              <a:t>Develop more fully the </a:t>
            </a:r>
            <a:r>
              <a:rPr lang="en-US" sz="2800" b="1">
                <a:latin typeface="+mn-lt"/>
                <a:cs typeface="Times New Roman"/>
              </a:rPr>
              <a:t>academic</a:t>
            </a:r>
            <a:r>
              <a:rPr lang="en-US" sz="2800">
                <a:latin typeface="+mn-lt"/>
                <a:cs typeface="Times New Roman"/>
              </a:rPr>
              <a:t> knowledge and </a:t>
            </a:r>
            <a:r>
              <a:rPr lang="en-US" sz="2800" b="1">
                <a:latin typeface="+mn-lt"/>
                <a:cs typeface="Times New Roman"/>
              </a:rPr>
              <a:t>technical </a:t>
            </a:r>
            <a:r>
              <a:rPr lang="en-US" sz="2800">
                <a:latin typeface="+mn-lt"/>
                <a:cs typeface="Times New Roman"/>
              </a:rPr>
              <a:t>and </a:t>
            </a:r>
            <a:r>
              <a:rPr lang="en-US" sz="2800" b="1">
                <a:latin typeface="+mn-lt"/>
                <a:cs typeface="Times New Roman"/>
              </a:rPr>
              <a:t>employability skills </a:t>
            </a:r>
            <a:r>
              <a:rPr lang="en-US" sz="2800">
                <a:latin typeface="+mn-lt"/>
                <a:cs typeface="Times New Roman"/>
              </a:rPr>
              <a:t>of secondary education students and </a:t>
            </a:r>
            <a:r>
              <a:rPr lang="en-US" sz="2800" b="1">
                <a:latin typeface="+mn-lt"/>
                <a:cs typeface="Times New Roman"/>
              </a:rPr>
              <a:t>postsecondary education students who elect to enroll</a:t>
            </a:r>
            <a:r>
              <a:rPr lang="en-US" sz="2800">
                <a:latin typeface="+mn-lt"/>
                <a:cs typeface="Times New Roman"/>
              </a:rPr>
              <a:t> in CTE curriculum programs and programs of study</a:t>
            </a:r>
          </a:p>
        </p:txBody>
      </p:sp>
      <p:sp>
        <p:nvSpPr>
          <p:cNvPr id="122" name="Purpose"/>
          <p:cNvSpPr txBox="1">
            <a:spLocks noGrp="1"/>
          </p:cNvSpPr>
          <p:nvPr>
            <p:ph type="title"/>
          </p:nvPr>
        </p:nvSpPr>
        <p:spPr/>
        <p:txBody>
          <a:bodyPr/>
          <a:lstStyle/>
          <a:p>
            <a:r>
              <a:rPr lang="en-US"/>
              <a:t>Purpose of Perkins V </a:t>
            </a:r>
          </a:p>
        </p:txBody>
      </p:sp>
      <p:pic>
        <p:nvPicPr>
          <p:cNvPr id="3" name="Picture 2" descr="Logo for CTE that says &quot;Learning that works for North Carolina&quot;">
            <a:extLst>
              <a:ext uri="{FF2B5EF4-FFF2-40B4-BE49-F238E27FC236}">
                <a16:creationId xmlns:a16="http://schemas.microsoft.com/office/drawing/2014/main" id="{F86A49C7-2903-356D-E9B4-8862026E7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 y="4179617"/>
            <a:ext cx="2905268" cy="914400"/>
          </a:xfrm>
          <a:prstGeom prst="rect">
            <a:avLst/>
          </a:prstGeom>
        </p:spPr>
      </p:pic>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D2F952B-5901-8606-8901-5F8C7C11A205}"/>
              </a:ext>
            </a:extLst>
          </p:cNvPr>
          <p:cNvGraphicFramePr>
            <a:graphicFrameLocks noGrp="1"/>
          </p:cNvGraphicFramePr>
          <p:nvPr>
            <p:ph idx="1"/>
            <p:extLst>
              <p:ext uri="{D42A27DB-BD31-4B8C-83A1-F6EECF244321}">
                <p14:modId xmlns:p14="http://schemas.microsoft.com/office/powerpoint/2010/main" val="2487672260"/>
              </p:ext>
            </p:extLst>
          </p:nvPr>
        </p:nvGraphicFramePr>
        <p:xfrm>
          <a:off x="745547" y="1305214"/>
          <a:ext cx="7652905" cy="3391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7AE9E9BD-7487-A0B7-5BB0-2295AF5C51F3}"/>
              </a:ext>
            </a:extLst>
          </p:cNvPr>
          <p:cNvSpPr>
            <a:spLocks noGrp="1"/>
          </p:cNvSpPr>
          <p:nvPr>
            <p:ph type="title"/>
          </p:nvPr>
        </p:nvSpPr>
        <p:spPr>
          <a:xfrm>
            <a:off x="1297859" y="126367"/>
            <a:ext cx="7570198" cy="994172"/>
          </a:xfrm>
        </p:spPr>
        <p:txBody>
          <a:bodyPr/>
          <a:lstStyle/>
          <a:p>
            <a:r>
              <a:rPr lang="en-US"/>
              <a:t>Perkins Career &amp; Technical Education (CTE) Team</a:t>
            </a:r>
          </a:p>
        </p:txBody>
      </p:sp>
      <p:sp>
        <p:nvSpPr>
          <p:cNvPr id="5" name="TextBox 4">
            <a:extLst>
              <a:ext uri="{FF2B5EF4-FFF2-40B4-BE49-F238E27FC236}">
                <a16:creationId xmlns:a16="http://schemas.microsoft.com/office/drawing/2014/main" id="{370F09B5-3F97-A866-99BC-477FE5131A26}"/>
              </a:ext>
            </a:extLst>
          </p:cNvPr>
          <p:cNvSpPr txBox="1"/>
          <p:nvPr/>
        </p:nvSpPr>
        <p:spPr>
          <a:xfrm>
            <a:off x="0" y="4774167"/>
            <a:ext cx="9144000" cy="369332"/>
          </a:xfrm>
          <a:prstGeom prst="rect">
            <a:avLst/>
          </a:prstGeom>
          <a:noFill/>
        </p:spPr>
        <p:txBody>
          <a:bodyPr wrap="square" rtlCol="0">
            <a:spAutoFit/>
          </a:bodyPr>
          <a:lstStyle/>
          <a:p>
            <a:pPr algn="ctr"/>
            <a:r>
              <a:rPr lang="en-US"/>
              <a:t>EMAIL: Last name, first initial @nccommunitycolleges.edu</a:t>
            </a:r>
          </a:p>
        </p:txBody>
      </p:sp>
    </p:spTree>
    <p:extLst>
      <p:ext uri="{BB962C8B-B14F-4D97-AF65-F5344CB8AC3E}">
        <p14:creationId xmlns:p14="http://schemas.microsoft.com/office/powerpoint/2010/main" val="384380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8583BF-7BF8-698E-597F-801BE4A74D23}"/>
              </a:ext>
            </a:extLst>
          </p:cNvPr>
          <p:cNvSpPr>
            <a:spLocks noGrp="1"/>
          </p:cNvSpPr>
          <p:nvPr>
            <p:ph type="ctrTitle"/>
          </p:nvPr>
        </p:nvSpPr>
        <p:spPr/>
        <p:txBody>
          <a:bodyPr/>
          <a:lstStyle/>
          <a:p>
            <a:r>
              <a:rPr lang="en-US"/>
              <a:t>CTE Perkins V Participants &amp; Concentrator Dashboard</a:t>
            </a:r>
          </a:p>
        </p:txBody>
      </p:sp>
      <p:sp>
        <p:nvSpPr>
          <p:cNvPr id="5" name="Subtitle 4">
            <a:extLst>
              <a:ext uri="{FF2B5EF4-FFF2-40B4-BE49-F238E27FC236}">
                <a16:creationId xmlns:a16="http://schemas.microsoft.com/office/drawing/2014/main" id="{A0BD453D-DAF2-F18D-8798-7DCC31F7EF73}"/>
              </a:ext>
            </a:extLst>
          </p:cNvPr>
          <p:cNvSpPr>
            <a:spLocks noGrp="1"/>
          </p:cNvSpPr>
          <p:nvPr>
            <p:ph type="subTitle" idx="1"/>
          </p:nvPr>
        </p:nvSpPr>
        <p:spPr>
          <a:xfrm>
            <a:off x="903767" y="3149435"/>
            <a:ext cx="7336465" cy="1241822"/>
          </a:xfrm>
        </p:spPr>
        <p:txBody>
          <a:bodyPr>
            <a:normAutofit/>
          </a:bodyPr>
          <a:lstStyle/>
          <a:p>
            <a:r>
              <a:rPr lang="en-US" sz="2000">
                <a:latin typeface="+mn-lt"/>
              </a:rPr>
              <a:t>Elizabeth Stoddard</a:t>
            </a:r>
          </a:p>
          <a:p>
            <a:r>
              <a:rPr lang="en-US" sz="2000">
                <a:latin typeface="+mn-lt"/>
              </a:rPr>
              <a:t>Director for Analytics and Reporting</a:t>
            </a:r>
          </a:p>
        </p:txBody>
      </p:sp>
    </p:spTree>
    <p:extLst>
      <p:ext uri="{BB962C8B-B14F-4D97-AF65-F5344CB8AC3E}">
        <p14:creationId xmlns:p14="http://schemas.microsoft.com/office/powerpoint/2010/main" val="370287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8EF905A-6215-BA76-B0B7-2134BEEFAC54}"/>
              </a:ext>
            </a:extLst>
          </p:cNvPr>
          <p:cNvGraphicFramePr>
            <a:graphicFrameLocks noGrp="1"/>
          </p:cNvGraphicFramePr>
          <p:nvPr>
            <p:extLst>
              <p:ext uri="{D42A27DB-BD31-4B8C-83A1-F6EECF244321}">
                <p14:modId xmlns:p14="http://schemas.microsoft.com/office/powerpoint/2010/main" val="683016992"/>
              </p:ext>
            </p:extLst>
          </p:nvPr>
        </p:nvGraphicFramePr>
        <p:xfrm>
          <a:off x="552887" y="1583473"/>
          <a:ext cx="8038226" cy="2194560"/>
        </p:xfrm>
        <a:graphic>
          <a:graphicData uri="http://schemas.openxmlformats.org/drawingml/2006/table">
            <a:tbl>
              <a:tblPr firstRow="1" bandRow="1">
                <a:tableStyleId>{5C22544A-7EE6-4342-B048-85BDC9FD1C3A}</a:tableStyleId>
              </a:tblPr>
              <a:tblGrid>
                <a:gridCol w="3253355">
                  <a:extLst>
                    <a:ext uri="{9D8B030D-6E8A-4147-A177-3AD203B41FA5}">
                      <a16:colId xmlns:a16="http://schemas.microsoft.com/office/drawing/2014/main" val="489313092"/>
                    </a:ext>
                  </a:extLst>
                </a:gridCol>
                <a:gridCol w="2105462">
                  <a:extLst>
                    <a:ext uri="{9D8B030D-6E8A-4147-A177-3AD203B41FA5}">
                      <a16:colId xmlns:a16="http://schemas.microsoft.com/office/drawing/2014/main" val="4036000171"/>
                    </a:ext>
                  </a:extLst>
                </a:gridCol>
                <a:gridCol w="2679409">
                  <a:extLst>
                    <a:ext uri="{9D8B030D-6E8A-4147-A177-3AD203B41FA5}">
                      <a16:colId xmlns:a16="http://schemas.microsoft.com/office/drawing/2014/main" val="167776082"/>
                    </a:ext>
                  </a:extLst>
                </a:gridCol>
              </a:tblGrid>
              <a:tr h="342900">
                <a:tc>
                  <a:txBody>
                    <a:bodyPr/>
                    <a:lstStyle/>
                    <a:p>
                      <a:r>
                        <a:rPr lang="en-US" sz="1800"/>
                        <a:t>Project</a:t>
                      </a:r>
                    </a:p>
                  </a:txBody>
                  <a:tcPr marL="68580" marR="68580" marT="34290" marB="34290"/>
                </a:tc>
                <a:tc>
                  <a:txBody>
                    <a:bodyPr/>
                    <a:lstStyle/>
                    <a:p>
                      <a:r>
                        <a:rPr lang="en-US" sz="1800"/>
                        <a:t>Date</a:t>
                      </a:r>
                    </a:p>
                  </a:txBody>
                  <a:tcPr marL="68580" marR="68580" marT="34290" marB="34290"/>
                </a:tc>
                <a:tc>
                  <a:txBody>
                    <a:bodyPr/>
                    <a:lstStyle/>
                    <a:p>
                      <a:r>
                        <a:rPr lang="en-US" sz="1800"/>
                        <a:t>Location</a:t>
                      </a:r>
                    </a:p>
                  </a:txBody>
                  <a:tcPr marL="68580" marR="68580" marT="34290" marB="34290"/>
                </a:tc>
                <a:extLst>
                  <a:ext uri="{0D108BD9-81ED-4DB2-BD59-A6C34878D82A}">
                    <a16:rowId xmlns:a16="http://schemas.microsoft.com/office/drawing/2014/main" val="1337440159"/>
                  </a:ext>
                </a:extLst>
              </a:tr>
              <a:tr h="342900">
                <a:tc>
                  <a:txBody>
                    <a:bodyPr/>
                    <a:lstStyle/>
                    <a:p>
                      <a:r>
                        <a:rPr lang="en-US" sz="1800"/>
                        <a:t>Transportation Technology</a:t>
                      </a:r>
                    </a:p>
                  </a:txBody>
                  <a:tcPr marL="68580" marR="68580" marT="34290" marB="34290"/>
                </a:tc>
                <a:tc>
                  <a:txBody>
                    <a:bodyPr/>
                    <a:lstStyle/>
                    <a:p>
                      <a:r>
                        <a:rPr lang="en-US" sz="1800"/>
                        <a:t>May 18-21, 2025</a:t>
                      </a:r>
                    </a:p>
                  </a:txBody>
                  <a:tcPr marL="68580" marR="68580" marT="34290" marB="34290"/>
                </a:tc>
                <a:tc>
                  <a:txBody>
                    <a:bodyPr/>
                    <a:lstStyle/>
                    <a:p>
                      <a:r>
                        <a:rPr lang="en-US" sz="1800"/>
                        <a:t>Forsyth Technical CC</a:t>
                      </a:r>
                    </a:p>
                  </a:txBody>
                  <a:tcPr marL="68580" marR="68580" marT="34290" marB="34290"/>
                </a:tc>
                <a:extLst>
                  <a:ext uri="{0D108BD9-81ED-4DB2-BD59-A6C34878D82A}">
                    <a16:rowId xmlns:a16="http://schemas.microsoft.com/office/drawing/2014/main" val="677514717"/>
                  </a:ext>
                </a:extLst>
              </a:tr>
              <a:tr h="617220">
                <a:tc>
                  <a:txBody>
                    <a:bodyPr/>
                    <a:lstStyle/>
                    <a:p>
                      <a:r>
                        <a:rPr lang="en-US" sz="1800"/>
                        <a:t>Immersive Learning</a:t>
                      </a:r>
                    </a:p>
                  </a:txBody>
                  <a:tcPr marL="68580" marR="68580" marT="34290" marB="34290"/>
                </a:tc>
                <a:tc>
                  <a:txBody>
                    <a:bodyPr/>
                    <a:lstStyle/>
                    <a:p>
                      <a:r>
                        <a:rPr lang="en-US" sz="1800"/>
                        <a:t>May 20-22, 2025</a:t>
                      </a:r>
                    </a:p>
                  </a:txBody>
                  <a:tcPr marL="68580" marR="68580" marT="34290" marB="34290"/>
                </a:tc>
                <a:tc>
                  <a:txBody>
                    <a:bodyPr/>
                    <a:lstStyle/>
                    <a:p>
                      <a:r>
                        <a:rPr lang="en-US" sz="1800"/>
                        <a:t>Caraway Conference Center</a:t>
                      </a:r>
                    </a:p>
                  </a:txBody>
                  <a:tcPr marL="68580" marR="68580" marT="34290" marB="34290"/>
                </a:tc>
                <a:extLst>
                  <a:ext uri="{0D108BD9-81ED-4DB2-BD59-A6C34878D82A}">
                    <a16:rowId xmlns:a16="http://schemas.microsoft.com/office/drawing/2014/main" val="673919026"/>
                  </a:ext>
                </a:extLst>
              </a:tr>
              <a:tr h="891540">
                <a:tc>
                  <a:txBody>
                    <a:bodyPr/>
                    <a:lstStyle/>
                    <a:p>
                      <a:r>
                        <a:rPr lang="en-US" sz="1800"/>
                        <a:t>Career Advising Trainings</a:t>
                      </a:r>
                    </a:p>
                  </a:txBody>
                  <a:tcPr marL="68580" marR="68580" marT="34290" marB="34290"/>
                </a:tc>
                <a:tc>
                  <a:txBody>
                    <a:bodyPr/>
                    <a:lstStyle/>
                    <a:p>
                      <a:r>
                        <a:rPr lang="en-US" sz="1800"/>
                        <a:t>May 20, 2025</a:t>
                      </a:r>
                    </a:p>
                    <a:p>
                      <a:r>
                        <a:rPr lang="en-US" sz="1800"/>
                        <a:t>May 29, 2025</a:t>
                      </a:r>
                    </a:p>
                    <a:p>
                      <a:r>
                        <a:rPr lang="en-US" sz="1800"/>
                        <a:t>July 17, 2025</a:t>
                      </a:r>
                    </a:p>
                  </a:txBody>
                  <a:tcPr marL="68580" marR="68580" marT="34290" marB="34290"/>
                </a:tc>
                <a:tc>
                  <a:txBody>
                    <a:bodyPr/>
                    <a:lstStyle/>
                    <a:p>
                      <a:r>
                        <a:rPr lang="en-US" sz="1800"/>
                        <a:t>South Piedmont CC</a:t>
                      </a:r>
                    </a:p>
                    <a:p>
                      <a:r>
                        <a:rPr lang="en-US" sz="1800"/>
                        <a:t>James Sprunt CC</a:t>
                      </a:r>
                    </a:p>
                    <a:p>
                      <a:r>
                        <a:rPr lang="en-US" sz="1800"/>
                        <a:t>Cape Fear CC</a:t>
                      </a:r>
                    </a:p>
                  </a:txBody>
                  <a:tcPr marL="68580" marR="68580" marT="34290" marB="34290"/>
                </a:tc>
                <a:extLst>
                  <a:ext uri="{0D108BD9-81ED-4DB2-BD59-A6C34878D82A}">
                    <a16:rowId xmlns:a16="http://schemas.microsoft.com/office/drawing/2014/main" val="2967055154"/>
                  </a:ext>
                </a:extLst>
              </a:tr>
            </a:tbl>
          </a:graphicData>
        </a:graphic>
      </p:graphicFrame>
      <p:sp>
        <p:nvSpPr>
          <p:cNvPr id="6" name="Title 2">
            <a:extLst>
              <a:ext uri="{FF2B5EF4-FFF2-40B4-BE49-F238E27FC236}">
                <a16:creationId xmlns:a16="http://schemas.microsoft.com/office/drawing/2014/main" id="{C737241A-B4B2-34F4-4925-FBF96B8176CA}"/>
              </a:ext>
            </a:extLst>
          </p:cNvPr>
          <p:cNvSpPr>
            <a:spLocks noGrp="1"/>
          </p:cNvSpPr>
          <p:nvPr>
            <p:ph type="title"/>
          </p:nvPr>
        </p:nvSpPr>
        <p:spPr>
          <a:xfrm>
            <a:off x="1297859" y="126367"/>
            <a:ext cx="7570198" cy="994172"/>
          </a:xfrm>
        </p:spPr>
        <p:txBody>
          <a:bodyPr/>
          <a:lstStyle/>
          <a:p>
            <a:r>
              <a:rPr lang="en-US" sz="3200" b="1"/>
              <a:t>2024-2025 Leadership Projects</a:t>
            </a:r>
            <a:endParaRPr lang="en-US" sz="3200" b="1">
              <a:ea typeface="+mj-lt"/>
              <a:cs typeface="+mj-lt"/>
            </a:endParaRPr>
          </a:p>
        </p:txBody>
      </p:sp>
    </p:spTree>
    <p:extLst>
      <p:ext uri="{BB962C8B-B14F-4D97-AF65-F5344CB8AC3E}">
        <p14:creationId xmlns:p14="http://schemas.microsoft.com/office/powerpoint/2010/main" val="995822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A44DE-C287-8461-734D-500FBF025B3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BACA13A-5E62-197F-CFDD-2F62217D171B}"/>
              </a:ext>
            </a:extLst>
          </p:cNvPr>
          <p:cNvSpPr>
            <a:spLocks noGrp="1"/>
          </p:cNvSpPr>
          <p:nvPr>
            <p:ph type="title"/>
          </p:nvPr>
        </p:nvSpPr>
        <p:spPr/>
        <p:txBody>
          <a:bodyPr/>
          <a:lstStyle/>
          <a:p>
            <a:r>
              <a:rPr lang="en-US"/>
              <a:t>2024-25 Deadlines</a:t>
            </a:r>
          </a:p>
        </p:txBody>
      </p:sp>
      <p:sp>
        <p:nvSpPr>
          <p:cNvPr id="5" name="TextBox 17">
            <a:extLst>
              <a:ext uri="{FF2B5EF4-FFF2-40B4-BE49-F238E27FC236}">
                <a16:creationId xmlns:a16="http://schemas.microsoft.com/office/drawing/2014/main" id="{CAB9D8C5-9317-7452-E899-48E9EE79DF37}"/>
              </a:ext>
            </a:extLst>
          </p:cNvPr>
          <p:cNvSpPr txBox="1"/>
          <p:nvPr/>
        </p:nvSpPr>
        <p:spPr>
          <a:xfrm>
            <a:off x="622843" y="1408858"/>
            <a:ext cx="7896103" cy="3416320"/>
          </a:xfrm>
          <a:prstGeom prst="rect">
            <a:avLst/>
          </a:prstGeom>
        </p:spPr>
        <p:txBody>
          <a:bodyPr wrap="square" lIns="0" tIns="0" rIns="0" bIns="0" rtlCol="0" anchor="t">
            <a:spAutoFit/>
          </a:bodyPr>
          <a:lstStyle/>
          <a:p>
            <a:pPr marL="429895" lvl="1"/>
            <a:r>
              <a:rPr lang="en-US" sz="2000" b="1" dirty="0">
                <a:solidFill>
                  <a:schemeClr val="accent5">
                    <a:lumMod val="50000"/>
                  </a:schemeClr>
                </a:solidFill>
                <a:ea typeface="Calibri (MS) Bold"/>
                <a:cs typeface="Calibri (MS) Bold"/>
                <a:sym typeface="Calibri (MS) Bold"/>
              </a:rPr>
              <a:t>May 16, 2025</a:t>
            </a:r>
            <a:endParaRPr lang="en-US" sz="2000" b="1" dirty="0">
              <a:solidFill>
                <a:schemeClr val="accent5">
                  <a:lumMod val="50000"/>
                </a:schemeClr>
              </a:solidFill>
              <a:ea typeface="Calibri (MS) Bold"/>
              <a:cs typeface="Calibri (MS) Bold"/>
            </a:endParaRPr>
          </a:p>
          <a:p>
            <a:pPr marL="1458595" lvl="2" indent="-571500">
              <a:buFont typeface="Wingdings" panose="05000000000000000000" pitchFamily="2" charset="2"/>
              <a:buChar char="ü"/>
            </a:pPr>
            <a:r>
              <a:rPr lang="en-US" dirty="0">
                <a:ea typeface="Calibri (MS) Bold"/>
                <a:cs typeface="Calibri (MS) Bold"/>
                <a:sym typeface="Calibri (MS) Bold"/>
              </a:rPr>
              <a:t>Deadline for final modifications. None accepted past May 16, 2025</a:t>
            </a:r>
            <a:endParaRPr lang="en-US" dirty="0">
              <a:ea typeface="Calibri (MS) Bold"/>
              <a:cs typeface="Calibri (MS) Bold"/>
            </a:endParaRPr>
          </a:p>
          <a:p>
            <a:pPr marL="1458595" lvl="2" indent="-571500">
              <a:buFont typeface="Wingdings" panose="05000000000000000000" pitchFamily="2" charset="2"/>
              <a:buChar char="ü"/>
            </a:pPr>
            <a:r>
              <a:rPr lang="en-US" dirty="0">
                <a:ea typeface="Calibri (MS) Bold"/>
                <a:cs typeface="Calibri (MS) Bold"/>
                <a:sym typeface="Calibri (MS) Bold"/>
              </a:rPr>
              <a:t>Submit new or revised CLNA as necessary</a:t>
            </a:r>
            <a:endParaRPr lang="en-US" dirty="0">
              <a:ea typeface="Calibri (MS) Bold"/>
              <a:cs typeface="Calibri (MS) Bold"/>
            </a:endParaRPr>
          </a:p>
          <a:p>
            <a:pPr marL="1458595" lvl="2" indent="-571500">
              <a:buFont typeface="Wingdings" panose="05000000000000000000" pitchFamily="2" charset="2"/>
              <a:buChar char="ü"/>
            </a:pPr>
            <a:r>
              <a:rPr lang="en-US" dirty="0">
                <a:ea typeface="Calibri (MS) Bold"/>
                <a:cs typeface="Calibri (MS) Bold"/>
                <a:sym typeface="Calibri (MS) Bold"/>
              </a:rPr>
              <a:t>Submit Year-End one-page highlight report</a:t>
            </a:r>
            <a:endParaRPr lang="en-US" dirty="0">
              <a:ea typeface="Calibri (MS) Bold"/>
              <a:cs typeface="Calibri (MS) Bold"/>
            </a:endParaRPr>
          </a:p>
          <a:p>
            <a:pPr marL="1458595" lvl="2" indent="-571500">
              <a:buFont typeface="Wingdings" panose="05000000000000000000" pitchFamily="2" charset="2"/>
              <a:buChar char="ü"/>
            </a:pPr>
            <a:r>
              <a:rPr lang="en-US" dirty="0">
                <a:ea typeface="Calibri (MS) Bold"/>
                <a:cs typeface="Calibri (MS) Bold"/>
                <a:sym typeface="Calibri (MS) Bold"/>
              </a:rPr>
              <a:t>Upload final Local Plan status update</a:t>
            </a:r>
          </a:p>
          <a:p>
            <a:pPr marL="887095" lvl="2"/>
            <a:endParaRPr lang="en-US" dirty="0">
              <a:ea typeface="Calibri (MS) Bold"/>
              <a:cs typeface="Calibri (MS) Bold"/>
            </a:endParaRPr>
          </a:p>
          <a:p>
            <a:pPr marL="429895" lvl="1"/>
            <a:r>
              <a:rPr lang="en-US" sz="2000" b="1" dirty="0">
                <a:solidFill>
                  <a:srgbClr val="203864"/>
                </a:solidFill>
                <a:ea typeface="Calibri (MS) Bold"/>
                <a:cs typeface="Calibri (MS) Bold"/>
                <a:sym typeface="Calibri (MS) Bold"/>
              </a:rPr>
              <a:t>May 30, 2025</a:t>
            </a:r>
            <a:endParaRPr lang="en-US" dirty="0">
              <a:ea typeface="Calibri (MS) Bold"/>
              <a:cs typeface="Calibri (MS) Bold"/>
            </a:endParaRPr>
          </a:p>
          <a:p>
            <a:pPr marL="1458595" lvl="2" indent="-571500">
              <a:buFont typeface="Wingdings" panose="05000000000000000000" pitchFamily="2" charset="2"/>
              <a:buChar char="ü"/>
            </a:pPr>
            <a:r>
              <a:rPr lang="en-US" dirty="0">
                <a:ea typeface="Calibri (MS) Bold"/>
                <a:cs typeface="Calibri (MS) Bold"/>
                <a:sym typeface="Calibri (MS) Bold"/>
              </a:rPr>
              <a:t>Submit Promising Practice Video</a:t>
            </a:r>
            <a:endParaRPr lang="en-US" dirty="0">
              <a:ea typeface="Calibri (MS) Bold"/>
              <a:cs typeface="Calibri (MS) Bold"/>
            </a:endParaRPr>
          </a:p>
          <a:p>
            <a:pPr marL="887095" lvl="2"/>
            <a:endParaRPr lang="en-US" dirty="0">
              <a:ea typeface="Calibri (MS) Bold"/>
              <a:cs typeface="Calibri (MS) Bold"/>
            </a:endParaRPr>
          </a:p>
          <a:p>
            <a:pPr marL="429895" lvl="1"/>
            <a:r>
              <a:rPr lang="en-US" sz="2000" b="1" dirty="0">
                <a:solidFill>
                  <a:srgbClr val="203864"/>
                </a:solidFill>
                <a:ea typeface="Calibri (MS) Bold"/>
                <a:cs typeface="Calibri (MS) Bold"/>
                <a:sym typeface="Calibri (MS) Bold"/>
              </a:rPr>
              <a:t>July 11, 2025</a:t>
            </a:r>
            <a:endParaRPr lang="en-US" sz="2000" b="1" dirty="0">
              <a:solidFill>
                <a:srgbClr val="203864"/>
              </a:solidFill>
              <a:ea typeface="Calibri (MS) Bold"/>
              <a:cs typeface="Calibri (MS) Bold"/>
            </a:endParaRPr>
          </a:p>
          <a:p>
            <a:pPr marL="1458595" lvl="2" indent="-571500">
              <a:buFont typeface="Wingdings" panose="05000000000000000000" pitchFamily="2" charset="2"/>
              <a:buChar char="ü"/>
            </a:pPr>
            <a:r>
              <a:rPr lang="en-US" dirty="0">
                <a:ea typeface="Calibri (MS) Bold"/>
                <a:cs typeface="Calibri (MS) Bold"/>
                <a:sym typeface="Calibri (MS) Bold"/>
              </a:rPr>
              <a:t>Submit the final XDBR month-ending June 30, 2025</a:t>
            </a:r>
            <a:endParaRPr lang="en-US" dirty="0">
              <a:ea typeface="Calibri (MS) Bold"/>
              <a:cs typeface="Calibri (MS) Bold"/>
            </a:endParaRPr>
          </a:p>
          <a:p>
            <a:pPr marL="1458595" lvl="2" indent="-571500">
              <a:buFont typeface="Wingdings" panose="05000000000000000000" pitchFamily="2" charset="2"/>
              <a:buChar char="ü"/>
            </a:pPr>
            <a:r>
              <a:rPr lang="en-US" dirty="0">
                <a:ea typeface="Calibri (MS) Bold"/>
                <a:cs typeface="Calibri (MS) Bold"/>
                <a:sym typeface="Calibri (MS) Bold"/>
              </a:rPr>
              <a:t>Provide semi-annual time certifications for January – June 2025</a:t>
            </a:r>
            <a:endParaRPr lang="en-US" dirty="0">
              <a:ea typeface="Calibri (MS) Bold"/>
              <a:cs typeface="Calibri (MS) Bold"/>
            </a:endParaRPr>
          </a:p>
        </p:txBody>
      </p:sp>
    </p:spTree>
    <p:extLst>
      <p:ext uri="{BB962C8B-B14F-4D97-AF65-F5344CB8AC3E}">
        <p14:creationId xmlns:p14="http://schemas.microsoft.com/office/powerpoint/2010/main" val="303838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618A4-A354-2D09-87C3-415439F90AE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1276D2-E78B-9E0B-E1A4-F4F6C31DB9EC}"/>
              </a:ext>
            </a:extLst>
          </p:cNvPr>
          <p:cNvSpPr>
            <a:spLocks noGrp="1"/>
          </p:cNvSpPr>
          <p:nvPr>
            <p:ph type="title"/>
          </p:nvPr>
        </p:nvSpPr>
        <p:spPr/>
        <p:txBody>
          <a:bodyPr/>
          <a:lstStyle/>
          <a:p>
            <a:r>
              <a:rPr lang="en-US"/>
              <a:t>2024-25 Best Practices Video</a:t>
            </a:r>
          </a:p>
        </p:txBody>
      </p:sp>
      <p:sp>
        <p:nvSpPr>
          <p:cNvPr id="7" name="Content Placeholder 6">
            <a:extLst>
              <a:ext uri="{FF2B5EF4-FFF2-40B4-BE49-F238E27FC236}">
                <a16:creationId xmlns:a16="http://schemas.microsoft.com/office/drawing/2014/main" id="{45A80E40-E956-5B18-FCD0-24AE324FCC79}"/>
              </a:ext>
            </a:extLst>
          </p:cNvPr>
          <p:cNvSpPr>
            <a:spLocks noGrp="1"/>
          </p:cNvSpPr>
          <p:nvPr>
            <p:ph idx="1"/>
          </p:nvPr>
        </p:nvSpPr>
        <p:spPr>
          <a:xfrm>
            <a:off x="72024" y="1330299"/>
            <a:ext cx="8236646" cy="3548753"/>
          </a:xfrm>
        </p:spPr>
        <p:txBody>
          <a:bodyPr>
            <a:noAutofit/>
          </a:bodyPr>
          <a:lstStyle/>
          <a:p>
            <a:pPr marL="860425" lvl="1" indent="-429895">
              <a:buFont typeface="Arial"/>
              <a:buChar char="•"/>
            </a:pPr>
            <a:r>
              <a:rPr lang="en-US" sz="2000">
                <a:latin typeface="+mn-lt"/>
                <a:ea typeface="Calibri (MS) Bold"/>
                <a:cs typeface="Calibri (MS) Bold"/>
                <a:sym typeface="Calibri (MS) Bold"/>
              </a:rPr>
              <a:t>Focus on best practice or success from 24-25 Perkins required activities.</a:t>
            </a:r>
            <a:endParaRPr lang="en-US" sz="2000">
              <a:latin typeface="+mn-lt"/>
            </a:endParaRPr>
          </a:p>
          <a:p>
            <a:pPr marL="860425" lvl="1" indent="-429895">
              <a:buFont typeface="Arial"/>
              <a:buChar char="•"/>
            </a:pPr>
            <a:r>
              <a:rPr lang="en-US" sz="2000">
                <a:latin typeface="+mn-lt"/>
                <a:ea typeface="Calibri (MS) Bold"/>
                <a:cs typeface="Calibri (MS) Bold"/>
                <a:sym typeface="Calibri (MS) Bold"/>
              </a:rPr>
              <a:t>Highlight a strategy or initiative that has significantly contributed to the success of your CTE programs.</a:t>
            </a:r>
            <a:endParaRPr lang="en-US" sz="2000">
              <a:latin typeface="+mn-lt"/>
              <a:ea typeface="Calibri (MS) Bold"/>
              <a:cs typeface="Calibri (MS) Bold"/>
            </a:endParaRPr>
          </a:p>
          <a:p>
            <a:pPr marL="860425" lvl="1" indent="-429895">
              <a:buFont typeface="Arial"/>
              <a:buChar char="•"/>
            </a:pPr>
            <a:r>
              <a:rPr lang="en-US" sz="2000">
                <a:latin typeface="+mn-lt"/>
                <a:ea typeface="Calibri (MS) Bold"/>
                <a:cs typeface="Calibri (MS) Bold"/>
                <a:sym typeface="Calibri (MS) Bold"/>
              </a:rPr>
              <a:t>Try to not focus on the purchase of equipment if possible. </a:t>
            </a:r>
            <a:endParaRPr lang="en-US" sz="2000">
              <a:latin typeface="+mn-lt"/>
              <a:ea typeface="Calibri (MS) Bold"/>
              <a:cs typeface="Calibri (MS) Bold"/>
            </a:endParaRPr>
          </a:p>
          <a:p>
            <a:pPr marL="860425" lvl="1" indent="-429895">
              <a:buFont typeface="Arial"/>
              <a:buChar char="•"/>
            </a:pPr>
            <a:r>
              <a:rPr lang="en-US" sz="2000">
                <a:latin typeface="+mn-lt"/>
                <a:ea typeface="Calibri (MS) Bold"/>
                <a:cs typeface="Calibri (MS) Bold"/>
                <a:sym typeface="Calibri (MS) Bold"/>
              </a:rPr>
              <a:t>Video Technical Guidelines:</a:t>
            </a:r>
            <a:endParaRPr lang="en-US" sz="2000">
              <a:latin typeface="+mn-lt"/>
              <a:ea typeface="Calibri (MS) Bold"/>
              <a:cs typeface="Calibri (MS) Bold"/>
            </a:endParaRPr>
          </a:p>
          <a:p>
            <a:pPr marL="1458595" lvl="2" indent="-571500">
              <a:buFont typeface="Courier New" panose="02070309020205020404" pitchFamily="49" charset="0"/>
              <a:buChar char="o"/>
            </a:pPr>
            <a:r>
              <a:rPr lang="en-US" sz="1800">
                <a:latin typeface="+mn-lt"/>
                <a:ea typeface="Calibri (MS) Bold"/>
                <a:cs typeface="Calibri (MS) Bold"/>
                <a:sym typeface="Calibri (MS) Bold"/>
              </a:rPr>
              <a:t>MP4 format (5MG)</a:t>
            </a:r>
            <a:endParaRPr lang="en-US" sz="1800">
              <a:latin typeface="+mn-lt"/>
              <a:ea typeface="Calibri (MS) Bold"/>
              <a:cs typeface="Calibri (MS) Bold"/>
            </a:endParaRPr>
          </a:p>
          <a:p>
            <a:pPr marL="1458595" lvl="2" indent="-571500">
              <a:buFont typeface="Courier New" panose="02070309020205020404" pitchFamily="49" charset="0"/>
              <a:buChar char="o"/>
            </a:pPr>
            <a:r>
              <a:rPr lang="en-US" sz="1800">
                <a:latin typeface="+mn-lt"/>
                <a:ea typeface="Calibri (MS) Bold"/>
                <a:cs typeface="Calibri (MS) Bold"/>
                <a:sym typeface="Calibri (MS) Bold"/>
              </a:rPr>
              <a:t>3-5 minutes in length</a:t>
            </a:r>
            <a:endParaRPr lang="en-US" sz="1800">
              <a:latin typeface="+mn-lt"/>
              <a:ea typeface="Calibri (MS) Bold"/>
              <a:cs typeface="Calibri (MS) Bold"/>
            </a:endParaRPr>
          </a:p>
          <a:p>
            <a:pPr marL="1458595" lvl="2" indent="-571500">
              <a:buFont typeface="Courier New" panose="02070309020205020404" pitchFamily="49" charset="0"/>
              <a:buChar char="o"/>
            </a:pPr>
            <a:r>
              <a:rPr lang="en-US" sz="1800">
                <a:latin typeface="+mn-lt"/>
                <a:ea typeface="Calibri (MS) Bold"/>
                <a:cs typeface="Calibri (MS) Bold"/>
                <a:sym typeface="Calibri (MS) Bold"/>
              </a:rPr>
              <a:t>At least 720p resolution with clear audio and no background noise </a:t>
            </a:r>
            <a:endParaRPr lang="en-US" sz="1800">
              <a:latin typeface="+mn-lt"/>
              <a:ea typeface="Calibri (MS) Bold"/>
              <a:cs typeface="Calibri (MS) Bold"/>
            </a:endParaRPr>
          </a:p>
          <a:p>
            <a:pPr marL="1458595" lvl="2" indent="-571500">
              <a:buFont typeface="Courier New" panose="02070309020205020404" pitchFamily="49" charset="0"/>
              <a:buChar char="o"/>
            </a:pPr>
            <a:r>
              <a:rPr lang="en-US" sz="1800">
                <a:latin typeface="+mn-lt"/>
                <a:ea typeface="Calibri (MS) Bold"/>
                <a:cs typeface="Calibri (MS) Bold"/>
                <a:sym typeface="Calibri (MS) Bold"/>
              </a:rPr>
              <a:t>File Naming Convention - CollegeName_BestPractices2023-24.mp4</a:t>
            </a:r>
            <a:endParaRPr lang="en-US" sz="1800">
              <a:latin typeface="+mn-lt"/>
              <a:ea typeface="Calibri (MS) Bold"/>
              <a:cs typeface="Calibri (MS) Bold"/>
            </a:endParaRPr>
          </a:p>
          <a:p>
            <a:pPr marL="1458595" lvl="2" indent="-571500">
              <a:buFont typeface="Courier New" panose="02070309020205020404" pitchFamily="49" charset="0"/>
              <a:buChar char="o"/>
            </a:pPr>
            <a:r>
              <a:rPr lang="en-US" sz="1800">
                <a:latin typeface="+mn-lt"/>
                <a:ea typeface="Calibri (MS) Bold"/>
                <a:cs typeface="Calibri (MS) Bold"/>
                <a:sym typeface="Calibri (MS) Bold"/>
              </a:rPr>
              <a:t>Email your submission to Assistant Director for Perkins</a:t>
            </a:r>
            <a:endParaRPr lang="en-US" sz="1800">
              <a:latin typeface="+mn-lt"/>
              <a:ea typeface="Calibri (MS) Bold"/>
              <a:cs typeface="Calibri (MS) Bold"/>
            </a:endParaRPr>
          </a:p>
        </p:txBody>
      </p:sp>
    </p:spTree>
    <p:extLst>
      <p:ext uri="{BB962C8B-B14F-4D97-AF65-F5344CB8AC3E}">
        <p14:creationId xmlns:p14="http://schemas.microsoft.com/office/powerpoint/2010/main" val="351231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B4281A-29D1-44C8-833C-5DB803D0F9A3}"/>
              </a:ext>
            </a:extLst>
          </p:cNvPr>
          <p:cNvSpPr>
            <a:spLocks noGrp="1"/>
          </p:cNvSpPr>
          <p:nvPr>
            <p:ph idx="1"/>
          </p:nvPr>
        </p:nvSpPr>
        <p:spPr>
          <a:xfrm>
            <a:off x="488351" y="1575352"/>
            <a:ext cx="7886700" cy="3263504"/>
          </a:xfrm>
        </p:spPr>
        <p:txBody>
          <a:bodyPr>
            <a:normAutofit/>
          </a:bodyPr>
          <a:lstStyle/>
          <a:p>
            <a:r>
              <a:rPr lang="en-US" sz="2000">
                <a:latin typeface="+mn-lt"/>
              </a:rPr>
              <a:t>Each college will give a 30-minute presentation on 24–25 Perkins Grant activities</a:t>
            </a:r>
          </a:p>
          <a:p>
            <a:r>
              <a:rPr lang="en-US" sz="2000">
                <a:latin typeface="+mn-lt"/>
              </a:rPr>
              <a:t>Virtual sessions scheduled June 4–13</a:t>
            </a:r>
          </a:p>
          <a:p>
            <a:r>
              <a:rPr lang="en-US" sz="2000">
                <a:latin typeface="+mn-lt"/>
              </a:rPr>
              <a:t>Go to </a:t>
            </a:r>
            <a:r>
              <a:rPr lang="en-US" sz="2000">
                <a:latin typeface="+mn-lt"/>
                <a:hlinkClick r:id="rId2"/>
              </a:rPr>
              <a:t>https://www.ncperkins.org/presentations</a:t>
            </a:r>
            <a:r>
              <a:rPr lang="en-US" sz="2000">
                <a:latin typeface="+mn-lt"/>
              </a:rPr>
              <a:t> to register</a:t>
            </a:r>
          </a:p>
        </p:txBody>
      </p:sp>
      <p:sp>
        <p:nvSpPr>
          <p:cNvPr id="2" name="Title 2">
            <a:extLst>
              <a:ext uri="{FF2B5EF4-FFF2-40B4-BE49-F238E27FC236}">
                <a16:creationId xmlns:a16="http://schemas.microsoft.com/office/drawing/2014/main" id="{E63575DF-8011-9C3C-C08D-3E80A4E903A3}"/>
              </a:ext>
            </a:extLst>
          </p:cNvPr>
          <p:cNvSpPr>
            <a:spLocks noGrp="1"/>
          </p:cNvSpPr>
          <p:nvPr>
            <p:ph type="title"/>
          </p:nvPr>
        </p:nvSpPr>
        <p:spPr>
          <a:xfrm>
            <a:off x="1297859" y="126367"/>
            <a:ext cx="7570198" cy="994172"/>
          </a:xfrm>
        </p:spPr>
        <p:txBody>
          <a:bodyPr/>
          <a:lstStyle/>
          <a:p>
            <a:r>
              <a:rPr lang="en-US" sz="3200" b="1"/>
              <a:t>2024-2025 End of Year Review Sessions</a:t>
            </a:r>
            <a:endParaRPr lang="en-US" sz="3200" b="1">
              <a:ea typeface="+mj-lt"/>
              <a:cs typeface="+mj-lt"/>
            </a:endParaRPr>
          </a:p>
        </p:txBody>
      </p:sp>
    </p:spTree>
    <p:extLst>
      <p:ext uri="{BB962C8B-B14F-4D97-AF65-F5344CB8AC3E}">
        <p14:creationId xmlns:p14="http://schemas.microsoft.com/office/powerpoint/2010/main" val="312719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4610512D2D1144907A53A90A511145" ma:contentTypeVersion="14" ma:contentTypeDescription="Create a new document." ma:contentTypeScope="" ma:versionID="4eb48a59b1cf261c568e57b3e29a91ce">
  <xsd:schema xmlns:xsd="http://www.w3.org/2001/XMLSchema" xmlns:xs="http://www.w3.org/2001/XMLSchema" xmlns:p="http://schemas.microsoft.com/office/2006/metadata/properties" xmlns:ns2="0dae2db2-b5e8-45f4-b728-6af5f61bf323" xmlns:ns3="a3648569-d889-4cab-8fb7-f97de583ec0f" targetNamespace="http://schemas.microsoft.com/office/2006/metadata/properties" ma:root="true" ma:fieldsID="aa48c8f616558ae025127cf98a820d59" ns2:_="" ns3:_="">
    <xsd:import namespace="0dae2db2-b5e8-45f4-b728-6af5f61bf323"/>
    <xsd:import namespace="a3648569-d889-4cab-8fb7-f97de583ec0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ae2db2-b5e8-45f4-b728-6af5f61bf3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410e6b-3f3a-46d5-b089-fcc12dc4888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3648569-d889-4cab-8fb7-f97de583ec0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223b4f3-e477-4c24-8cf9-751aee7eab28}" ma:internalName="TaxCatchAll" ma:showField="CatchAllData" ma:web="a3648569-d889-4cab-8fb7-f97de583ec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a3648569-d889-4cab-8fb7-f97de583ec0f">
      <UserInfo>
        <DisplayName>Darice McDougald</DisplayName>
        <AccountId>25</AccountId>
        <AccountType/>
      </UserInfo>
      <UserInfo>
        <DisplayName>Patti Coultas</DisplayName>
        <AccountId>20</AccountId>
        <AccountType/>
      </UserInfo>
    </SharedWithUsers>
    <lcf76f155ced4ddcb4097134ff3c332f xmlns="0dae2db2-b5e8-45f4-b728-6af5f61bf323">
      <Terms xmlns="http://schemas.microsoft.com/office/infopath/2007/PartnerControls"/>
    </lcf76f155ced4ddcb4097134ff3c332f>
    <TaxCatchAll xmlns="a3648569-d889-4cab-8fb7-f97de583ec0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98C7B1-108F-453D-A185-4480B32C0BA9}">
  <ds:schemaRefs>
    <ds:schemaRef ds:uri="0dae2db2-b5e8-45f4-b728-6af5f61bf323"/>
    <ds:schemaRef ds:uri="a3648569-d889-4cab-8fb7-f97de583ec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81C12FC-6215-4B2B-9EAC-7E250CE89C1A}">
  <ds:schemaRefs>
    <ds:schemaRef ds:uri="0dae2db2-b5e8-45f4-b728-6af5f61bf323"/>
    <ds:schemaRef ds:uri="a3648569-d889-4cab-8fb7-f97de583ec0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E70F828-9EB5-482E-A8F9-6390273F44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1</TotalTime>
  <Words>1314</Words>
  <Application>Microsoft Office PowerPoint</Application>
  <PresentationFormat>On-screen Show (16:9)</PresentationFormat>
  <Paragraphs>325</Paragraphs>
  <Slides>17</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Aptos Body</vt:lpstr>
      <vt:lpstr>Arial</vt:lpstr>
      <vt:lpstr>Calibri</vt:lpstr>
      <vt:lpstr>Calibri (MS) Bold</vt:lpstr>
      <vt:lpstr>Calibri Light</vt:lpstr>
      <vt:lpstr>Courier New</vt:lpstr>
      <vt:lpstr>Helvetica Neue Medium</vt:lpstr>
      <vt:lpstr>Times New Roman</vt:lpstr>
      <vt:lpstr>Wingdings</vt:lpstr>
      <vt:lpstr>Office Theme</vt:lpstr>
      <vt:lpstr>Perkins Update</vt:lpstr>
      <vt:lpstr>Meeting Agenda</vt:lpstr>
      <vt:lpstr>Purpose of Perkins V </vt:lpstr>
      <vt:lpstr>Perkins Career &amp; Technical Education (CTE) Team</vt:lpstr>
      <vt:lpstr>CTE Perkins V Participants &amp; Concentrator Dashboard</vt:lpstr>
      <vt:lpstr>2024-2025 Leadership Projects</vt:lpstr>
      <vt:lpstr>2024-25 Deadlines</vt:lpstr>
      <vt:lpstr>2024-25 Best Practices Video</vt:lpstr>
      <vt:lpstr>2024-2025 End of Year Review Sessions</vt:lpstr>
      <vt:lpstr>2024-2025 End of Year Review Sessions</vt:lpstr>
      <vt:lpstr>2024-2025 End of Year Review Sessions</vt:lpstr>
      <vt:lpstr>2024-2025 End of Year Review Sessions</vt:lpstr>
      <vt:lpstr>Methods of Administration Monitoring</vt:lpstr>
      <vt:lpstr>2025-26 Basic Grant Allocation</vt:lpstr>
      <vt:lpstr>2025-26 Deadlines</vt:lpstr>
      <vt:lpstr>Perkins Monthly Updates</vt:lpstr>
      <vt:lpstr>Technical Assistance is available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Update</dc:title>
  <dc:creator/>
  <cp:keywords/>
  <cp:lastModifiedBy>Patti Coultas</cp:lastModifiedBy>
  <cp:revision>72</cp:revision>
  <dcterms:created xsi:type="dcterms:W3CDTF">2021-08-11T12:00:29Z</dcterms:created>
  <dcterms:modified xsi:type="dcterms:W3CDTF">2025-05-13T13:37:44Z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0x010100B64610512D2D1144907A53A90A511145</vt:lpwstr>
  </property>
  <property fmtid="{D5CDD505-2E9C-101B-9397-08002B2CF9AE}" pid="3" name="MediaServiceImageTags">
    <vt:lpwstr/>
  </property>
</Properties>
</file>