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4"/>
  </p:sldMasterIdLst>
  <p:handoutMasterIdLst>
    <p:handoutMasterId r:id="rId9"/>
  </p:handoutMasterIdLst>
  <p:sldIdLst>
    <p:sldId id="263" r:id="rId5"/>
    <p:sldId id="279" r:id="rId6"/>
    <p:sldId id="290" r:id="rId7"/>
    <p:sldId id="291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Oxendine" userId="07780464-2c0e-4112-a386-61ba6722e8ce" providerId="ADAL" clId="{7CCEA87D-899B-4F6E-982B-C65A38D61633}"/>
    <pc:docChg chg="undo custSel addSld delSld modSld sldOrd">
      <pc:chgData name="Melissa Oxendine" userId="07780464-2c0e-4112-a386-61ba6722e8ce" providerId="ADAL" clId="{7CCEA87D-899B-4F6E-982B-C65A38D61633}" dt="2020-01-22T18:51:52.577" v="2328" actId="6549"/>
      <pc:docMkLst>
        <pc:docMk/>
      </pc:docMkLst>
      <pc:sldChg chg="modSp">
        <pc:chgData name="Melissa Oxendine" userId="07780464-2c0e-4112-a386-61ba6722e8ce" providerId="ADAL" clId="{7CCEA87D-899B-4F6E-982B-C65A38D61633}" dt="2020-01-22T18:03:19.901" v="2059" actId="207"/>
        <pc:sldMkLst>
          <pc:docMk/>
          <pc:sldMk cId="944200" sldId="263"/>
        </pc:sldMkLst>
        <pc:spChg chg="mod">
          <ac:chgData name="Melissa Oxendine" userId="07780464-2c0e-4112-a386-61ba6722e8ce" providerId="ADAL" clId="{7CCEA87D-899B-4F6E-982B-C65A38D61633}" dt="2020-01-22T18:03:19.901" v="2059" actId="207"/>
          <ac:spMkLst>
            <pc:docMk/>
            <pc:sldMk cId="944200" sldId="263"/>
            <ac:spMk id="7" creationId="{00000000-0000-0000-0000-000000000000}"/>
          </ac:spMkLst>
        </pc:spChg>
      </pc:sldChg>
      <pc:sldChg chg="del">
        <pc:chgData name="Melissa Oxendine" userId="07780464-2c0e-4112-a386-61ba6722e8ce" providerId="ADAL" clId="{7CCEA87D-899B-4F6E-982B-C65A38D61633}" dt="2020-01-21T19:05:55.958" v="2017" actId="2696"/>
        <pc:sldMkLst>
          <pc:docMk/>
          <pc:sldMk cId="2739832484" sldId="266"/>
        </pc:sldMkLst>
      </pc:sldChg>
      <pc:sldChg chg="del">
        <pc:chgData name="Melissa Oxendine" userId="07780464-2c0e-4112-a386-61ba6722e8ce" providerId="ADAL" clId="{7CCEA87D-899B-4F6E-982B-C65A38D61633}" dt="2020-01-21T19:06:00.091" v="2019" actId="2696"/>
        <pc:sldMkLst>
          <pc:docMk/>
          <pc:sldMk cId="3065816326" sldId="267"/>
        </pc:sldMkLst>
      </pc:sldChg>
      <pc:sldChg chg="del">
        <pc:chgData name="Melissa Oxendine" userId="07780464-2c0e-4112-a386-61ba6722e8ce" providerId="ADAL" clId="{7CCEA87D-899B-4F6E-982B-C65A38D61633}" dt="2020-01-21T19:05:57.293" v="2018" actId="2696"/>
        <pc:sldMkLst>
          <pc:docMk/>
          <pc:sldMk cId="123939583" sldId="268"/>
        </pc:sldMkLst>
      </pc:sldChg>
      <pc:sldChg chg="addSp delSp modSp del ord">
        <pc:chgData name="Melissa Oxendine" userId="07780464-2c0e-4112-a386-61ba6722e8ce" providerId="ADAL" clId="{7CCEA87D-899B-4F6E-982B-C65A38D61633}" dt="2020-01-22T18:43:11.093" v="2068" actId="2696"/>
        <pc:sldMkLst>
          <pc:docMk/>
          <pc:sldMk cId="2298527138" sldId="269"/>
        </pc:sldMkLst>
        <pc:spChg chg="del">
          <ac:chgData name="Melissa Oxendine" userId="07780464-2c0e-4112-a386-61ba6722e8ce" providerId="ADAL" clId="{7CCEA87D-899B-4F6E-982B-C65A38D61633}" dt="2020-01-22T17:56:26.272" v="2037" actId="478"/>
          <ac:spMkLst>
            <pc:docMk/>
            <pc:sldMk cId="2298527138" sldId="269"/>
            <ac:spMk id="2" creationId="{00000000-0000-0000-0000-000000000000}"/>
          </ac:spMkLst>
        </pc:spChg>
        <pc:spChg chg="add del mod">
          <ac:chgData name="Melissa Oxendine" userId="07780464-2c0e-4112-a386-61ba6722e8ce" providerId="ADAL" clId="{7CCEA87D-899B-4F6E-982B-C65A38D61633}" dt="2020-01-22T17:56:27.750" v="2038" actId="478"/>
          <ac:spMkLst>
            <pc:docMk/>
            <pc:sldMk cId="2298527138" sldId="269"/>
            <ac:spMk id="4" creationId="{C89878EB-BF1B-471E-AB01-8C59190504B9}"/>
          </ac:spMkLst>
        </pc:spChg>
        <pc:picChg chg="del mod">
          <ac:chgData name="Melissa Oxendine" userId="07780464-2c0e-4112-a386-61ba6722e8ce" providerId="ADAL" clId="{7CCEA87D-899B-4F6E-982B-C65A38D61633}" dt="2020-01-22T17:56:33.286" v="2040" actId="478"/>
          <ac:picMkLst>
            <pc:docMk/>
            <pc:sldMk cId="2298527138" sldId="269"/>
            <ac:picMk id="5" creationId="{00000000-0000-0000-0000-000000000000}"/>
          </ac:picMkLst>
        </pc:picChg>
      </pc:sldChg>
      <pc:sldChg chg="del">
        <pc:chgData name="Melissa Oxendine" userId="07780464-2c0e-4112-a386-61ba6722e8ce" providerId="ADAL" clId="{7CCEA87D-899B-4F6E-982B-C65A38D61633}" dt="2020-01-21T19:05:29.412" v="2012" actId="2696"/>
        <pc:sldMkLst>
          <pc:docMk/>
          <pc:sldMk cId="1711928865" sldId="270"/>
        </pc:sldMkLst>
      </pc:sldChg>
      <pc:sldChg chg="del">
        <pc:chgData name="Melissa Oxendine" userId="07780464-2c0e-4112-a386-61ba6722e8ce" providerId="ADAL" clId="{7CCEA87D-899B-4F6E-982B-C65A38D61633}" dt="2020-01-21T19:05:31.107" v="2014" actId="2696"/>
        <pc:sldMkLst>
          <pc:docMk/>
          <pc:sldMk cId="2938037654" sldId="271"/>
        </pc:sldMkLst>
      </pc:sldChg>
      <pc:sldChg chg="del">
        <pc:chgData name="Melissa Oxendine" userId="07780464-2c0e-4112-a386-61ba6722e8ce" providerId="ADAL" clId="{7CCEA87D-899B-4F6E-982B-C65A38D61633}" dt="2020-01-21T19:05:30.467" v="2013" actId="2696"/>
        <pc:sldMkLst>
          <pc:docMk/>
          <pc:sldMk cId="2619307532" sldId="272"/>
        </pc:sldMkLst>
      </pc:sldChg>
      <pc:sldChg chg="del">
        <pc:chgData name="Melissa Oxendine" userId="07780464-2c0e-4112-a386-61ba6722e8ce" providerId="ADAL" clId="{7CCEA87D-899B-4F6E-982B-C65A38D61633}" dt="2020-01-21T19:05:23.676" v="2010" actId="2696"/>
        <pc:sldMkLst>
          <pc:docMk/>
          <pc:sldMk cId="4007568575" sldId="273"/>
        </pc:sldMkLst>
      </pc:sldChg>
      <pc:sldChg chg="del">
        <pc:chgData name="Melissa Oxendine" userId="07780464-2c0e-4112-a386-61ba6722e8ce" providerId="ADAL" clId="{7CCEA87D-899B-4F6E-982B-C65A38D61633}" dt="2020-01-21T19:05:25.547" v="2011" actId="2696"/>
        <pc:sldMkLst>
          <pc:docMk/>
          <pc:sldMk cId="3976392600" sldId="274"/>
        </pc:sldMkLst>
      </pc:sldChg>
      <pc:sldChg chg="del">
        <pc:chgData name="Melissa Oxendine" userId="07780464-2c0e-4112-a386-61ba6722e8ce" providerId="ADAL" clId="{7CCEA87D-899B-4F6E-982B-C65A38D61633}" dt="2020-01-21T19:05:21.387" v="2009" actId="2696"/>
        <pc:sldMkLst>
          <pc:docMk/>
          <pc:sldMk cId="3567748594" sldId="275"/>
        </pc:sldMkLst>
      </pc:sldChg>
      <pc:sldChg chg="del">
        <pc:chgData name="Melissa Oxendine" userId="07780464-2c0e-4112-a386-61ba6722e8ce" providerId="ADAL" clId="{7CCEA87D-899B-4F6E-982B-C65A38D61633}" dt="2020-01-21T19:05:15.979" v="2007" actId="2696"/>
        <pc:sldMkLst>
          <pc:docMk/>
          <pc:sldMk cId="2188967486" sldId="278"/>
        </pc:sldMkLst>
      </pc:sldChg>
      <pc:sldChg chg="addSp delSp modSp ord">
        <pc:chgData name="Melissa Oxendine" userId="07780464-2c0e-4112-a386-61ba6722e8ce" providerId="ADAL" clId="{7CCEA87D-899B-4F6E-982B-C65A38D61633}" dt="2020-01-22T18:51:52.577" v="2328" actId="6549"/>
        <pc:sldMkLst>
          <pc:docMk/>
          <pc:sldMk cId="4170228894" sldId="279"/>
        </pc:sldMkLst>
        <pc:spChg chg="mod">
          <ac:chgData name="Melissa Oxendine" userId="07780464-2c0e-4112-a386-61ba6722e8ce" providerId="ADAL" clId="{7CCEA87D-899B-4F6E-982B-C65A38D61633}" dt="2020-01-21T17:15:25.408" v="644" actId="20577"/>
          <ac:spMkLst>
            <pc:docMk/>
            <pc:sldMk cId="4170228894" sldId="279"/>
            <ac:spMk id="2" creationId="{00000000-0000-0000-0000-000000000000}"/>
          </ac:spMkLst>
        </pc:spChg>
        <pc:spChg chg="del">
          <ac:chgData name="Melissa Oxendine" userId="07780464-2c0e-4112-a386-61ba6722e8ce" providerId="ADAL" clId="{7CCEA87D-899B-4F6E-982B-C65A38D61633}" dt="2020-01-21T16:50:03.382" v="23" actId="478"/>
          <ac:spMkLst>
            <pc:docMk/>
            <pc:sldMk cId="4170228894" sldId="279"/>
            <ac:spMk id="3" creationId="{00000000-0000-0000-0000-000000000000}"/>
          </ac:spMkLst>
        </pc:spChg>
        <pc:spChg chg="add mod">
          <ac:chgData name="Melissa Oxendine" userId="07780464-2c0e-4112-a386-61ba6722e8ce" providerId="ADAL" clId="{7CCEA87D-899B-4F6E-982B-C65A38D61633}" dt="2020-01-22T18:51:52.577" v="2328" actId="6549"/>
          <ac:spMkLst>
            <pc:docMk/>
            <pc:sldMk cId="4170228894" sldId="279"/>
            <ac:spMk id="5" creationId="{9FBE7FAB-AA66-464F-8930-9E4EA3E3E2DC}"/>
          </ac:spMkLst>
        </pc:spChg>
      </pc:sldChg>
      <pc:sldChg chg="del">
        <pc:chgData name="Melissa Oxendine" userId="07780464-2c0e-4112-a386-61ba6722e8ce" providerId="ADAL" clId="{7CCEA87D-899B-4F6E-982B-C65A38D61633}" dt="2020-01-21T19:05:12.420" v="2005" actId="2696"/>
        <pc:sldMkLst>
          <pc:docMk/>
          <pc:sldMk cId="2501202743" sldId="280"/>
        </pc:sldMkLst>
      </pc:sldChg>
      <pc:sldChg chg="del">
        <pc:chgData name="Melissa Oxendine" userId="07780464-2c0e-4112-a386-61ba6722e8ce" providerId="ADAL" clId="{7CCEA87D-899B-4F6E-982B-C65A38D61633}" dt="2020-01-21T19:05:35.100" v="2016" actId="2696"/>
        <pc:sldMkLst>
          <pc:docMk/>
          <pc:sldMk cId="170216110" sldId="281"/>
        </pc:sldMkLst>
      </pc:sldChg>
      <pc:sldChg chg="del">
        <pc:chgData name="Melissa Oxendine" userId="07780464-2c0e-4112-a386-61ba6722e8ce" providerId="ADAL" clId="{7CCEA87D-899B-4F6E-982B-C65A38D61633}" dt="2020-01-21T19:05:18.892" v="2008" actId="2696"/>
        <pc:sldMkLst>
          <pc:docMk/>
          <pc:sldMk cId="1557242555" sldId="282"/>
        </pc:sldMkLst>
      </pc:sldChg>
      <pc:sldChg chg="del">
        <pc:chgData name="Melissa Oxendine" userId="07780464-2c0e-4112-a386-61ba6722e8ce" providerId="ADAL" clId="{7CCEA87D-899B-4F6E-982B-C65A38D61633}" dt="2020-01-21T19:05:31.716" v="2015" actId="2696"/>
        <pc:sldMkLst>
          <pc:docMk/>
          <pc:sldMk cId="4272659084" sldId="283"/>
        </pc:sldMkLst>
      </pc:sldChg>
      <pc:sldChg chg="del">
        <pc:chgData name="Melissa Oxendine" userId="07780464-2c0e-4112-a386-61ba6722e8ce" providerId="ADAL" clId="{7CCEA87D-899B-4F6E-982B-C65A38D61633}" dt="2020-01-21T19:05:13.395" v="2006" actId="2696"/>
        <pc:sldMkLst>
          <pc:docMk/>
          <pc:sldMk cId="2356962678" sldId="288"/>
        </pc:sldMkLst>
      </pc:sldChg>
      <pc:sldChg chg="add del">
        <pc:chgData name="Melissa Oxendine" userId="07780464-2c0e-4112-a386-61ba6722e8ce" providerId="ADAL" clId="{7CCEA87D-899B-4F6E-982B-C65A38D61633}" dt="2020-01-22T17:56:43.740" v="2041" actId="2696"/>
        <pc:sldMkLst>
          <pc:docMk/>
          <pc:sldMk cId="3600164743" sldId="289"/>
        </pc:sldMkLst>
      </pc:sldChg>
      <pc:sldChg chg="del">
        <pc:chgData name="Melissa Oxendine" userId="07780464-2c0e-4112-a386-61ba6722e8ce" providerId="ADAL" clId="{7CCEA87D-899B-4F6E-982B-C65A38D61633}" dt="2020-01-21T16:49:07.355" v="0" actId="2696"/>
        <pc:sldMkLst>
          <pc:docMk/>
          <pc:sldMk cId="447169097" sldId="290"/>
        </pc:sldMkLst>
      </pc:sldChg>
      <pc:sldChg chg="modSp add ord">
        <pc:chgData name="Melissa Oxendine" userId="07780464-2c0e-4112-a386-61ba6722e8ce" providerId="ADAL" clId="{7CCEA87D-899B-4F6E-982B-C65A38D61633}" dt="2020-01-22T18:49:19.555" v="2283" actId="27636"/>
        <pc:sldMkLst>
          <pc:docMk/>
          <pc:sldMk cId="3945147428" sldId="290"/>
        </pc:sldMkLst>
        <pc:spChg chg="mod">
          <ac:chgData name="Melissa Oxendine" userId="07780464-2c0e-4112-a386-61ba6722e8ce" providerId="ADAL" clId="{7CCEA87D-899B-4F6E-982B-C65A38D61633}" dt="2020-01-22T18:49:15.972" v="2281" actId="20577"/>
          <ac:spMkLst>
            <pc:docMk/>
            <pc:sldMk cId="3945147428" sldId="290"/>
            <ac:spMk id="2" creationId="{00000000-0000-0000-0000-000000000000}"/>
          </ac:spMkLst>
        </pc:spChg>
        <pc:spChg chg="mod">
          <ac:chgData name="Melissa Oxendine" userId="07780464-2c0e-4112-a386-61ba6722e8ce" providerId="ADAL" clId="{7CCEA87D-899B-4F6E-982B-C65A38D61633}" dt="2020-01-22T18:49:19.555" v="2283" actId="27636"/>
          <ac:spMkLst>
            <pc:docMk/>
            <pc:sldMk cId="3945147428" sldId="290"/>
            <ac:spMk id="5" creationId="{9FBE7FAB-AA66-464F-8930-9E4EA3E3E2DC}"/>
          </ac:spMkLst>
        </pc:spChg>
      </pc:sldChg>
      <pc:sldChg chg="addSp delSp modSp add">
        <pc:chgData name="Melissa Oxendine" userId="07780464-2c0e-4112-a386-61ba6722e8ce" providerId="ADAL" clId="{7CCEA87D-899B-4F6E-982B-C65A38D61633}" dt="2020-01-22T18:47:56.765" v="2271" actId="20577"/>
        <pc:sldMkLst>
          <pc:docMk/>
          <pc:sldMk cId="1106453912" sldId="291"/>
        </pc:sldMkLst>
        <pc:spChg chg="mod">
          <ac:chgData name="Melissa Oxendine" userId="07780464-2c0e-4112-a386-61ba6722e8ce" providerId="ADAL" clId="{7CCEA87D-899B-4F6E-982B-C65A38D61633}" dt="2020-01-21T17:16:28.872" v="716" actId="20577"/>
          <ac:spMkLst>
            <pc:docMk/>
            <pc:sldMk cId="1106453912" sldId="291"/>
            <ac:spMk id="2" creationId="{00000000-0000-0000-0000-000000000000}"/>
          </ac:spMkLst>
        </pc:spChg>
        <pc:spChg chg="add mod">
          <ac:chgData name="Melissa Oxendine" userId="07780464-2c0e-4112-a386-61ba6722e8ce" providerId="ADAL" clId="{7CCEA87D-899B-4F6E-982B-C65A38D61633}" dt="2020-01-22T18:47:56.765" v="2271" actId="20577"/>
          <ac:spMkLst>
            <pc:docMk/>
            <pc:sldMk cId="1106453912" sldId="291"/>
            <ac:spMk id="4" creationId="{D2FC04B9-8BDD-458D-88B8-0F72DD6FBD53}"/>
          </ac:spMkLst>
        </pc:spChg>
        <pc:spChg chg="del">
          <ac:chgData name="Melissa Oxendine" userId="07780464-2c0e-4112-a386-61ba6722e8ce" providerId="ADAL" clId="{7CCEA87D-899B-4F6E-982B-C65A38D61633}" dt="2020-01-21T17:28:11.114" v="1204" actId="478"/>
          <ac:spMkLst>
            <pc:docMk/>
            <pc:sldMk cId="1106453912" sldId="291"/>
            <ac:spMk id="5" creationId="{9FBE7FAB-AA66-464F-8930-9E4EA3E3E2DC}"/>
          </ac:spMkLst>
        </pc:spChg>
      </pc:sldChg>
      <pc:sldChg chg="del">
        <pc:chgData name="Melissa Oxendine" userId="07780464-2c0e-4112-a386-61ba6722e8ce" providerId="ADAL" clId="{7CCEA87D-899B-4F6E-982B-C65A38D61633}" dt="2020-01-21T16:49:07.588" v="1" actId="2696"/>
        <pc:sldMkLst>
          <pc:docMk/>
          <pc:sldMk cId="1273378294" sldId="291"/>
        </pc:sldMkLst>
      </pc:sldChg>
      <pc:sldChg chg="modSp add del">
        <pc:chgData name="Melissa Oxendine" userId="07780464-2c0e-4112-a386-61ba6722e8ce" providerId="ADAL" clId="{7CCEA87D-899B-4F6E-982B-C65A38D61633}" dt="2020-01-22T18:49:23.180" v="2284" actId="2696"/>
        <pc:sldMkLst>
          <pc:docMk/>
          <pc:sldMk cId="902539999" sldId="292"/>
        </pc:sldMkLst>
        <pc:spChg chg="mod">
          <ac:chgData name="Melissa Oxendine" userId="07780464-2c0e-4112-a386-61ba6722e8ce" providerId="ADAL" clId="{7CCEA87D-899B-4F6E-982B-C65A38D61633}" dt="2020-01-21T19:07:28.367" v="2023" actId="20577"/>
          <ac:spMkLst>
            <pc:docMk/>
            <pc:sldMk cId="902539999" sldId="292"/>
            <ac:spMk id="2" creationId="{00000000-0000-0000-0000-000000000000}"/>
          </ac:spMkLst>
        </pc:spChg>
        <pc:spChg chg="mod">
          <ac:chgData name="Melissa Oxendine" userId="07780464-2c0e-4112-a386-61ba6722e8ce" providerId="ADAL" clId="{7CCEA87D-899B-4F6E-982B-C65A38D61633}" dt="2020-01-22T18:49:03.119" v="2272"/>
          <ac:spMkLst>
            <pc:docMk/>
            <pc:sldMk cId="902539999" sldId="292"/>
            <ac:spMk id="5" creationId="{9FBE7FAB-AA66-464F-8930-9E4EA3E3E2DC}"/>
          </ac:spMkLst>
        </pc:spChg>
      </pc:sldChg>
      <pc:sldChg chg="del">
        <pc:chgData name="Melissa Oxendine" userId="07780464-2c0e-4112-a386-61ba6722e8ce" providerId="ADAL" clId="{7CCEA87D-899B-4F6E-982B-C65A38D61633}" dt="2020-01-21T16:49:07.788" v="2" actId="2696"/>
        <pc:sldMkLst>
          <pc:docMk/>
          <pc:sldMk cId="2457153628" sldId="292"/>
        </pc:sldMkLst>
      </pc:sldChg>
      <pc:sldChg chg="del">
        <pc:chgData name="Melissa Oxendine" userId="07780464-2c0e-4112-a386-61ba6722e8ce" providerId="ADAL" clId="{7CCEA87D-899B-4F6E-982B-C65A38D61633}" dt="2020-01-21T16:49:07.964" v="3" actId="2696"/>
        <pc:sldMkLst>
          <pc:docMk/>
          <pc:sldMk cId="2589495873" sldId="293"/>
        </pc:sldMkLst>
      </pc:sldChg>
      <pc:sldChg chg="addSp delSp modSp add del ord setBg">
        <pc:chgData name="Melissa Oxendine" userId="07780464-2c0e-4112-a386-61ba6722e8ce" providerId="ADAL" clId="{7CCEA87D-899B-4F6E-982B-C65A38D61633}" dt="2020-01-22T18:43:12.377" v="2069" actId="2696"/>
        <pc:sldMkLst>
          <pc:docMk/>
          <pc:sldMk cId="3859726835" sldId="293"/>
        </pc:sldMkLst>
        <pc:spChg chg="del">
          <ac:chgData name="Melissa Oxendine" userId="07780464-2c0e-4112-a386-61ba6722e8ce" providerId="ADAL" clId="{7CCEA87D-899B-4F6E-982B-C65A38D61633}" dt="2020-01-21T17:28:44.382" v="1206" actId="478"/>
          <ac:spMkLst>
            <pc:docMk/>
            <pc:sldMk cId="3859726835" sldId="293"/>
            <ac:spMk id="2" creationId="{205EED24-8693-4CDE-81D2-EBB79BA4B500}"/>
          </ac:spMkLst>
        </pc:spChg>
        <pc:spChg chg="del">
          <ac:chgData name="Melissa Oxendine" userId="07780464-2c0e-4112-a386-61ba6722e8ce" providerId="ADAL" clId="{7CCEA87D-899B-4F6E-982B-C65A38D61633}" dt="2020-01-21T17:28:48.166" v="1207" actId="478"/>
          <ac:spMkLst>
            <pc:docMk/>
            <pc:sldMk cId="3859726835" sldId="293"/>
            <ac:spMk id="3" creationId="{2F4C34FC-6427-421A-B1E2-D9BBBD6036F2}"/>
          </ac:spMkLst>
        </pc:spChg>
        <pc:picChg chg="add mod">
          <ac:chgData name="Melissa Oxendine" userId="07780464-2c0e-4112-a386-61ba6722e8ce" providerId="ADAL" clId="{7CCEA87D-899B-4F6E-982B-C65A38D61633}" dt="2020-01-21T17:45:21.655" v="1232" actId="14100"/>
          <ac:picMkLst>
            <pc:docMk/>
            <pc:sldMk cId="3859726835" sldId="293"/>
            <ac:picMk id="5" creationId="{4CA35A23-DFCC-4467-BFA5-1FCF9F59D6FD}"/>
          </ac:picMkLst>
        </pc:picChg>
        <pc:picChg chg="add mod">
          <ac:chgData name="Melissa Oxendine" userId="07780464-2c0e-4112-a386-61ba6722e8ce" providerId="ADAL" clId="{7CCEA87D-899B-4F6E-982B-C65A38D61633}" dt="2020-01-21T17:45:25.845" v="1233" actId="14100"/>
          <ac:picMkLst>
            <pc:docMk/>
            <pc:sldMk cId="3859726835" sldId="293"/>
            <ac:picMk id="7" creationId="{2199853D-4542-48A5-8C14-605A301FBD15}"/>
          </ac:picMkLst>
        </pc:picChg>
        <pc:picChg chg="add mod">
          <ac:chgData name="Melissa Oxendine" userId="07780464-2c0e-4112-a386-61ba6722e8ce" providerId="ADAL" clId="{7CCEA87D-899B-4F6E-982B-C65A38D61633}" dt="2020-01-21T17:45:39.750" v="1239" actId="1076"/>
          <ac:picMkLst>
            <pc:docMk/>
            <pc:sldMk cId="3859726835" sldId="293"/>
            <ac:picMk id="9" creationId="{4D1609E0-1456-4BA0-8515-881C2A7B564B}"/>
          </ac:picMkLst>
        </pc:picChg>
        <pc:picChg chg="add mod">
          <ac:chgData name="Melissa Oxendine" userId="07780464-2c0e-4112-a386-61ba6722e8ce" providerId="ADAL" clId="{7CCEA87D-899B-4F6E-982B-C65A38D61633}" dt="2020-01-21T17:45:30.326" v="1235" actId="1076"/>
          <ac:picMkLst>
            <pc:docMk/>
            <pc:sldMk cId="3859726835" sldId="293"/>
            <ac:picMk id="11" creationId="{1EBBD776-4BB7-4647-93DB-74A82F12E94F}"/>
          </ac:picMkLst>
        </pc:picChg>
        <pc:picChg chg="add del mod">
          <ac:chgData name="Melissa Oxendine" userId="07780464-2c0e-4112-a386-61ba6722e8ce" providerId="ADAL" clId="{7CCEA87D-899B-4F6E-982B-C65A38D61633}" dt="2020-01-21T17:45:19.013" v="1231" actId="478"/>
          <ac:picMkLst>
            <pc:docMk/>
            <pc:sldMk cId="3859726835" sldId="293"/>
            <ac:picMk id="13" creationId="{5407C728-AF25-49F5-9D7A-C53DEE06255F}"/>
          </ac:picMkLst>
        </pc:picChg>
      </pc:sldChg>
      <pc:sldChg chg="modSp add del">
        <pc:chgData name="Melissa Oxendine" userId="07780464-2c0e-4112-a386-61ba6722e8ce" providerId="ADAL" clId="{7CCEA87D-899B-4F6E-982B-C65A38D61633}" dt="2020-01-22T18:02:40.456" v="2042" actId="2696"/>
        <pc:sldMkLst>
          <pc:docMk/>
          <pc:sldMk cId="1833690828" sldId="294"/>
        </pc:sldMkLst>
        <pc:spChg chg="mod">
          <ac:chgData name="Melissa Oxendine" userId="07780464-2c0e-4112-a386-61ba6722e8ce" providerId="ADAL" clId="{7CCEA87D-899B-4F6E-982B-C65A38D61633}" dt="2020-01-21T19:09:16.223" v="2036" actId="20577"/>
          <ac:spMkLst>
            <pc:docMk/>
            <pc:sldMk cId="1833690828" sldId="294"/>
            <ac:spMk id="5" creationId="{9FBE7FAB-AA66-464F-8930-9E4EA3E3E2DC}"/>
          </ac:spMkLst>
        </pc:spChg>
      </pc:sldChg>
      <pc:sldChg chg="del">
        <pc:chgData name="Melissa Oxendine" userId="07780464-2c0e-4112-a386-61ba6722e8ce" providerId="ADAL" clId="{7CCEA87D-899B-4F6E-982B-C65A38D61633}" dt="2020-01-21T16:49:08.124" v="4" actId="2696"/>
        <pc:sldMkLst>
          <pc:docMk/>
          <pc:sldMk cId="3017438516" sldId="294"/>
        </pc:sldMkLst>
      </pc:sldChg>
      <pc:sldChg chg="del">
        <pc:chgData name="Melissa Oxendine" userId="07780464-2c0e-4112-a386-61ba6722e8ce" providerId="ADAL" clId="{7CCEA87D-899B-4F6E-982B-C65A38D61633}" dt="2020-01-21T16:49:08.300" v="5" actId="2696"/>
        <pc:sldMkLst>
          <pc:docMk/>
          <pc:sldMk cId="1706145134" sldId="295"/>
        </pc:sldMkLst>
      </pc:sldChg>
      <pc:sldChg chg="del">
        <pc:chgData name="Melissa Oxendine" userId="07780464-2c0e-4112-a386-61ba6722e8ce" providerId="ADAL" clId="{7CCEA87D-899B-4F6E-982B-C65A38D61633}" dt="2020-01-21T16:49:08.466" v="6" actId="2696"/>
        <pc:sldMkLst>
          <pc:docMk/>
          <pc:sldMk cId="2738602610" sldId="296"/>
        </pc:sldMkLst>
      </pc:sldChg>
      <pc:sldChg chg="del">
        <pc:chgData name="Melissa Oxendine" userId="07780464-2c0e-4112-a386-61ba6722e8ce" providerId="ADAL" clId="{7CCEA87D-899B-4F6E-982B-C65A38D61633}" dt="2020-01-21T16:49:08.644" v="7" actId="2696"/>
        <pc:sldMkLst>
          <pc:docMk/>
          <pc:sldMk cId="869245110" sldId="297"/>
        </pc:sldMkLst>
      </pc:sldChg>
      <pc:sldChg chg="del">
        <pc:chgData name="Melissa Oxendine" userId="07780464-2c0e-4112-a386-61ba6722e8ce" providerId="ADAL" clId="{7CCEA87D-899B-4F6E-982B-C65A38D61633}" dt="2020-01-21T16:49:10.220" v="16" actId="2696"/>
        <pc:sldMkLst>
          <pc:docMk/>
          <pc:sldMk cId="3956742369" sldId="298"/>
        </pc:sldMkLst>
      </pc:sldChg>
      <pc:sldChg chg="del">
        <pc:chgData name="Melissa Oxendine" userId="07780464-2c0e-4112-a386-61ba6722e8ce" providerId="ADAL" clId="{7CCEA87D-899B-4F6E-982B-C65A38D61633}" dt="2020-01-21T16:49:09.513" v="12" actId="2696"/>
        <pc:sldMkLst>
          <pc:docMk/>
          <pc:sldMk cId="1314428996" sldId="299"/>
        </pc:sldMkLst>
      </pc:sldChg>
      <pc:sldChg chg="del">
        <pc:chgData name="Melissa Oxendine" userId="07780464-2c0e-4112-a386-61ba6722e8ce" providerId="ADAL" clId="{7CCEA87D-899B-4F6E-982B-C65A38D61633}" dt="2020-01-21T16:49:09.348" v="11" actId="2696"/>
        <pc:sldMkLst>
          <pc:docMk/>
          <pc:sldMk cId="2879988520" sldId="300"/>
        </pc:sldMkLst>
      </pc:sldChg>
      <pc:sldChg chg="del">
        <pc:chgData name="Melissa Oxendine" userId="07780464-2c0e-4112-a386-61ba6722e8ce" providerId="ADAL" clId="{7CCEA87D-899B-4F6E-982B-C65A38D61633}" dt="2020-01-21T16:49:09.171" v="10" actId="2696"/>
        <pc:sldMkLst>
          <pc:docMk/>
          <pc:sldMk cId="2970842807" sldId="301"/>
        </pc:sldMkLst>
      </pc:sldChg>
      <pc:sldChg chg="del">
        <pc:chgData name="Melissa Oxendine" userId="07780464-2c0e-4112-a386-61ba6722e8ce" providerId="ADAL" clId="{7CCEA87D-899B-4F6E-982B-C65A38D61633}" dt="2020-01-21T16:49:08.988" v="9" actId="2696"/>
        <pc:sldMkLst>
          <pc:docMk/>
          <pc:sldMk cId="2558753624" sldId="302"/>
        </pc:sldMkLst>
      </pc:sldChg>
      <pc:sldChg chg="del">
        <pc:chgData name="Melissa Oxendine" userId="07780464-2c0e-4112-a386-61ba6722e8ce" providerId="ADAL" clId="{7CCEA87D-899B-4F6E-982B-C65A38D61633}" dt="2020-01-21T16:49:08.812" v="8" actId="2696"/>
        <pc:sldMkLst>
          <pc:docMk/>
          <pc:sldMk cId="1610729455" sldId="303"/>
        </pc:sldMkLst>
      </pc:sldChg>
      <pc:sldChg chg="del">
        <pc:chgData name="Melissa Oxendine" userId="07780464-2c0e-4112-a386-61ba6722e8ce" providerId="ADAL" clId="{7CCEA87D-899B-4F6E-982B-C65A38D61633}" dt="2020-01-21T16:49:10.043" v="15" actId="2696"/>
        <pc:sldMkLst>
          <pc:docMk/>
          <pc:sldMk cId="3412126034" sldId="304"/>
        </pc:sldMkLst>
      </pc:sldChg>
      <pc:sldChg chg="del">
        <pc:chgData name="Melissa Oxendine" userId="07780464-2c0e-4112-a386-61ba6722e8ce" providerId="ADAL" clId="{7CCEA87D-899B-4F6E-982B-C65A38D61633}" dt="2020-01-21T16:49:09.869" v="14" actId="2696"/>
        <pc:sldMkLst>
          <pc:docMk/>
          <pc:sldMk cId="1663350458" sldId="305"/>
        </pc:sldMkLst>
      </pc:sldChg>
      <pc:sldChg chg="del">
        <pc:chgData name="Melissa Oxendine" userId="07780464-2c0e-4112-a386-61ba6722e8ce" providerId="ADAL" clId="{7CCEA87D-899B-4F6E-982B-C65A38D61633}" dt="2020-01-21T16:49:09.699" v="13" actId="2696"/>
        <pc:sldMkLst>
          <pc:docMk/>
          <pc:sldMk cId="2127069382" sldId="306"/>
        </pc:sldMkLst>
      </pc:sldChg>
      <pc:sldChg chg="del">
        <pc:chgData name="Melissa Oxendine" userId="07780464-2c0e-4112-a386-61ba6722e8ce" providerId="ADAL" clId="{7CCEA87D-899B-4F6E-982B-C65A38D61633}" dt="2020-01-21T16:49:10.395" v="17" actId="2696"/>
        <pc:sldMkLst>
          <pc:docMk/>
          <pc:sldMk cId="1458106655" sldId="307"/>
        </pc:sldMkLst>
      </pc:sldChg>
      <pc:sldChg chg="del">
        <pc:chgData name="Melissa Oxendine" userId="07780464-2c0e-4112-a386-61ba6722e8ce" providerId="ADAL" clId="{7CCEA87D-899B-4F6E-982B-C65A38D61633}" dt="2020-01-21T16:49:10.726" v="19" actId="2696"/>
        <pc:sldMkLst>
          <pc:docMk/>
          <pc:sldMk cId="3635563792" sldId="308"/>
        </pc:sldMkLst>
      </pc:sldChg>
      <pc:sldChg chg="del">
        <pc:chgData name="Melissa Oxendine" userId="07780464-2c0e-4112-a386-61ba6722e8ce" providerId="ADAL" clId="{7CCEA87D-899B-4F6E-982B-C65A38D61633}" dt="2020-01-21T16:49:10.561" v="18" actId="2696"/>
        <pc:sldMkLst>
          <pc:docMk/>
          <pc:sldMk cId="2754345287" sldId="309"/>
        </pc:sldMkLst>
      </pc:sldChg>
      <pc:sldChg chg="del">
        <pc:chgData name="Melissa Oxendine" userId="07780464-2c0e-4112-a386-61ba6722e8ce" providerId="ADAL" clId="{7CCEA87D-899B-4F6E-982B-C65A38D61633}" dt="2020-01-21T16:49:10.898" v="20" actId="2696"/>
        <pc:sldMkLst>
          <pc:docMk/>
          <pc:sldMk cId="1522566046" sldId="310"/>
        </pc:sldMkLst>
      </pc:sldChg>
    </pc:docChg>
  </pc:docChgLst>
  <pc:docChgLst>
    <pc:chgData name="Melissa Oxendine" userId="07780464-2c0e-4112-a386-61ba6722e8ce" providerId="ADAL" clId="{C3CD29B1-F0E3-4309-8419-ED1DF1D718A6}"/>
    <pc:docChg chg="custSel addSld modSld">
      <pc:chgData name="Melissa Oxendine" userId="07780464-2c0e-4112-a386-61ba6722e8ce" providerId="ADAL" clId="{C3CD29B1-F0E3-4309-8419-ED1DF1D718A6}" dt="2020-01-21T16:38:12.912" v="55"/>
      <pc:docMkLst>
        <pc:docMk/>
      </pc:docMkLst>
      <pc:sldChg chg="addSp delSp add">
        <pc:chgData name="Melissa Oxendine" userId="07780464-2c0e-4112-a386-61ba6722e8ce" providerId="ADAL" clId="{C3CD29B1-F0E3-4309-8419-ED1DF1D718A6}" dt="2020-01-21T13:51:04.208" v="4"/>
        <pc:sldMkLst>
          <pc:docMk/>
          <pc:sldMk cId="447169097" sldId="290"/>
        </pc:sldMkLst>
        <pc:spChg chg="add del">
          <ac:chgData name="Melissa Oxendine" userId="07780464-2c0e-4112-a386-61ba6722e8ce" providerId="ADAL" clId="{C3CD29B1-F0E3-4309-8419-ED1DF1D718A6}" dt="2020-01-21T13:50:53.492" v="3" actId="478"/>
          <ac:spMkLst>
            <pc:docMk/>
            <pc:sldMk cId="447169097" sldId="290"/>
            <ac:spMk id="2" creationId="{CDD2F94B-1EBF-452E-961F-12A63F2F6F63}"/>
          </ac:spMkLst>
        </pc:spChg>
        <pc:picChg chg="add">
          <ac:chgData name="Melissa Oxendine" userId="07780464-2c0e-4112-a386-61ba6722e8ce" providerId="ADAL" clId="{C3CD29B1-F0E3-4309-8419-ED1DF1D718A6}" dt="2020-01-21T13:51:04.208" v="4"/>
          <ac:picMkLst>
            <pc:docMk/>
            <pc:sldMk cId="447169097" sldId="290"/>
            <ac:picMk id="3" creationId="{060C16DF-FD41-438A-80E2-0E9D8DFD0AE3}"/>
          </ac:picMkLst>
        </pc:picChg>
        <pc:picChg chg="del">
          <ac:chgData name="Melissa Oxendine" userId="07780464-2c0e-4112-a386-61ba6722e8ce" providerId="ADAL" clId="{C3CD29B1-F0E3-4309-8419-ED1DF1D718A6}" dt="2020-01-21T13:50:47.259" v="1" actId="478"/>
          <ac:picMkLst>
            <pc:docMk/>
            <pc:sldMk cId="447169097" sldId="290"/>
            <ac:picMk id="5" creationId="{00000000-0000-0000-0000-000000000000}"/>
          </ac:picMkLst>
        </pc:picChg>
      </pc:sldChg>
      <pc:sldChg chg="addSp delSp modSp add">
        <pc:chgData name="Melissa Oxendine" userId="07780464-2c0e-4112-a386-61ba6722e8ce" providerId="ADAL" clId="{C3CD29B1-F0E3-4309-8419-ED1DF1D718A6}" dt="2020-01-21T13:51:30.302" v="8" actId="14100"/>
        <pc:sldMkLst>
          <pc:docMk/>
          <pc:sldMk cId="1273378294" sldId="291"/>
        </pc:sldMkLst>
        <pc:picChg chg="add mod">
          <ac:chgData name="Melissa Oxendine" userId="07780464-2c0e-4112-a386-61ba6722e8ce" providerId="ADAL" clId="{C3CD29B1-F0E3-4309-8419-ED1DF1D718A6}" dt="2020-01-21T13:51:30.302" v="8" actId="14100"/>
          <ac:picMkLst>
            <pc:docMk/>
            <pc:sldMk cId="1273378294" sldId="291"/>
            <ac:picMk id="2" creationId="{106B330C-297F-48CC-AB2B-9E34393F214E}"/>
          </ac:picMkLst>
        </pc:picChg>
        <pc:picChg chg="del">
          <ac:chgData name="Melissa Oxendine" userId="07780464-2c0e-4112-a386-61ba6722e8ce" providerId="ADAL" clId="{C3CD29B1-F0E3-4309-8419-ED1DF1D718A6}" dt="2020-01-21T13:51:09.562" v="6" actId="478"/>
          <ac:picMkLst>
            <pc:docMk/>
            <pc:sldMk cId="1273378294" sldId="291"/>
            <ac:picMk id="3" creationId="{060C16DF-FD41-438A-80E2-0E9D8DFD0AE3}"/>
          </ac:picMkLst>
        </pc:picChg>
      </pc:sldChg>
      <pc:sldChg chg="addSp delSp modSp add">
        <pc:chgData name="Melissa Oxendine" userId="07780464-2c0e-4112-a386-61ba6722e8ce" providerId="ADAL" clId="{C3CD29B1-F0E3-4309-8419-ED1DF1D718A6}" dt="2020-01-21T13:52:37.362" v="12" actId="1076"/>
        <pc:sldMkLst>
          <pc:docMk/>
          <pc:sldMk cId="2457153628" sldId="292"/>
        </pc:sldMkLst>
        <pc:picChg chg="del">
          <ac:chgData name="Melissa Oxendine" userId="07780464-2c0e-4112-a386-61ba6722e8ce" providerId="ADAL" clId="{C3CD29B1-F0E3-4309-8419-ED1DF1D718A6}" dt="2020-01-21T13:51:37.395" v="10" actId="478"/>
          <ac:picMkLst>
            <pc:docMk/>
            <pc:sldMk cId="2457153628" sldId="292"/>
            <ac:picMk id="2" creationId="{106B330C-297F-48CC-AB2B-9E34393F214E}"/>
          </ac:picMkLst>
        </pc:picChg>
        <pc:picChg chg="add mod">
          <ac:chgData name="Melissa Oxendine" userId="07780464-2c0e-4112-a386-61ba6722e8ce" providerId="ADAL" clId="{C3CD29B1-F0E3-4309-8419-ED1DF1D718A6}" dt="2020-01-21T13:52:37.362" v="12" actId="1076"/>
          <ac:picMkLst>
            <pc:docMk/>
            <pc:sldMk cId="2457153628" sldId="292"/>
            <ac:picMk id="3" creationId="{C13071BC-6EEA-4EC8-BAA7-A7672B9D7D4E}"/>
          </ac:picMkLst>
        </pc:picChg>
      </pc:sldChg>
      <pc:sldChg chg="addSp delSp modSp add">
        <pc:chgData name="Melissa Oxendine" userId="07780464-2c0e-4112-a386-61ba6722e8ce" providerId="ADAL" clId="{C3CD29B1-F0E3-4309-8419-ED1DF1D718A6}" dt="2020-01-21T13:53:08.187" v="16" actId="1076"/>
        <pc:sldMkLst>
          <pc:docMk/>
          <pc:sldMk cId="2589495873" sldId="293"/>
        </pc:sldMkLst>
        <pc:picChg chg="add mod">
          <ac:chgData name="Melissa Oxendine" userId="07780464-2c0e-4112-a386-61ba6722e8ce" providerId="ADAL" clId="{C3CD29B1-F0E3-4309-8419-ED1DF1D718A6}" dt="2020-01-21T13:53:08.187" v="16" actId="1076"/>
          <ac:picMkLst>
            <pc:docMk/>
            <pc:sldMk cId="2589495873" sldId="293"/>
            <ac:picMk id="2" creationId="{15CED4DD-5238-4FA2-BC1B-201EC75A712D}"/>
          </ac:picMkLst>
        </pc:picChg>
        <pc:picChg chg="del">
          <ac:chgData name="Melissa Oxendine" userId="07780464-2c0e-4112-a386-61ba6722e8ce" providerId="ADAL" clId="{C3CD29B1-F0E3-4309-8419-ED1DF1D718A6}" dt="2020-01-21T13:52:43.131" v="14" actId="478"/>
          <ac:picMkLst>
            <pc:docMk/>
            <pc:sldMk cId="2589495873" sldId="293"/>
            <ac:picMk id="3" creationId="{C13071BC-6EEA-4EC8-BAA7-A7672B9D7D4E}"/>
          </ac:picMkLst>
        </pc:picChg>
      </pc:sldChg>
      <pc:sldChg chg="addSp delSp add">
        <pc:chgData name="Melissa Oxendine" userId="07780464-2c0e-4112-a386-61ba6722e8ce" providerId="ADAL" clId="{C3CD29B1-F0E3-4309-8419-ED1DF1D718A6}" dt="2020-01-21T13:54:52.354" v="19"/>
        <pc:sldMkLst>
          <pc:docMk/>
          <pc:sldMk cId="3017438516" sldId="294"/>
        </pc:sldMkLst>
        <pc:picChg chg="del">
          <ac:chgData name="Melissa Oxendine" userId="07780464-2c0e-4112-a386-61ba6722e8ce" providerId="ADAL" clId="{C3CD29B1-F0E3-4309-8419-ED1DF1D718A6}" dt="2020-01-21T13:53:19.971" v="18" actId="478"/>
          <ac:picMkLst>
            <pc:docMk/>
            <pc:sldMk cId="3017438516" sldId="294"/>
            <ac:picMk id="2" creationId="{15CED4DD-5238-4FA2-BC1B-201EC75A712D}"/>
          </ac:picMkLst>
        </pc:picChg>
        <pc:picChg chg="add">
          <ac:chgData name="Melissa Oxendine" userId="07780464-2c0e-4112-a386-61ba6722e8ce" providerId="ADAL" clId="{C3CD29B1-F0E3-4309-8419-ED1DF1D718A6}" dt="2020-01-21T13:54:52.354" v="19"/>
          <ac:picMkLst>
            <pc:docMk/>
            <pc:sldMk cId="3017438516" sldId="294"/>
            <ac:picMk id="3" creationId="{C3CB0443-80E6-4A78-88B2-1C047CE54A57}"/>
          </ac:picMkLst>
        </pc:picChg>
      </pc:sldChg>
      <pc:sldChg chg="addSp delSp add">
        <pc:chgData name="Melissa Oxendine" userId="07780464-2c0e-4112-a386-61ba6722e8ce" providerId="ADAL" clId="{C3CD29B1-F0E3-4309-8419-ED1DF1D718A6}" dt="2020-01-21T13:55:20.417" v="22"/>
        <pc:sldMkLst>
          <pc:docMk/>
          <pc:sldMk cId="1706145134" sldId="295"/>
        </pc:sldMkLst>
        <pc:picChg chg="add">
          <ac:chgData name="Melissa Oxendine" userId="07780464-2c0e-4112-a386-61ba6722e8ce" providerId="ADAL" clId="{C3CD29B1-F0E3-4309-8419-ED1DF1D718A6}" dt="2020-01-21T13:55:20.417" v="22"/>
          <ac:picMkLst>
            <pc:docMk/>
            <pc:sldMk cId="1706145134" sldId="295"/>
            <ac:picMk id="2" creationId="{1253FBCE-C14F-4FFF-A971-033068B2A62D}"/>
          </ac:picMkLst>
        </pc:picChg>
        <pc:picChg chg="del">
          <ac:chgData name="Melissa Oxendine" userId="07780464-2c0e-4112-a386-61ba6722e8ce" providerId="ADAL" clId="{C3CD29B1-F0E3-4309-8419-ED1DF1D718A6}" dt="2020-01-21T13:55:00.283" v="21" actId="478"/>
          <ac:picMkLst>
            <pc:docMk/>
            <pc:sldMk cId="1706145134" sldId="295"/>
            <ac:picMk id="3" creationId="{C3CB0443-80E6-4A78-88B2-1C047CE54A57}"/>
          </ac:picMkLst>
        </pc:picChg>
      </pc:sldChg>
      <pc:sldChg chg="addSp delSp add">
        <pc:chgData name="Melissa Oxendine" userId="07780464-2c0e-4112-a386-61ba6722e8ce" providerId="ADAL" clId="{C3CD29B1-F0E3-4309-8419-ED1DF1D718A6}" dt="2020-01-21T13:56:08.882" v="25"/>
        <pc:sldMkLst>
          <pc:docMk/>
          <pc:sldMk cId="2738602610" sldId="296"/>
        </pc:sldMkLst>
        <pc:picChg chg="del">
          <ac:chgData name="Melissa Oxendine" userId="07780464-2c0e-4112-a386-61ba6722e8ce" providerId="ADAL" clId="{C3CD29B1-F0E3-4309-8419-ED1DF1D718A6}" dt="2020-01-21T13:56:07.829" v="24" actId="478"/>
          <ac:picMkLst>
            <pc:docMk/>
            <pc:sldMk cId="2738602610" sldId="296"/>
            <ac:picMk id="2" creationId="{1253FBCE-C14F-4FFF-A971-033068B2A62D}"/>
          </ac:picMkLst>
        </pc:picChg>
        <pc:picChg chg="add">
          <ac:chgData name="Melissa Oxendine" userId="07780464-2c0e-4112-a386-61ba6722e8ce" providerId="ADAL" clId="{C3CD29B1-F0E3-4309-8419-ED1DF1D718A6}" dt="2020-01-21T13:56:08.882" v="25"/>
          <ac:picMkLst>
            <pc:docMk/>
            <pc:sldMk cId="2738602610" sldId="296"/>
            <ac:picMk id="3" creationId="{ED08C085-73C0-4722-9DF2-3E5DB376CC19}"/>
          </ac:picMkLst>
        </pc:picChg>
      </pc:sldChg>
      <pc:sldChg chg="addSp delSp add">
        <pc:chgData name="Melissa Oxendine" userId="07780464-2c0e-4112-a386-61ba6722e8ce" providerId="ADAL" clId="{C3CD29B1-F0E3-4309-8419-ED1DF1D718A6}" dt="2020-01-21T14:10:02.637" v="34"/>
        <pc:sldMkLst>
          <pc:docMk/>
          <pc:sldMk cId="869245110" sldId="297"/>
        </pc:sldMkLst>
        <pc:picChg chg="add">
          <ac:chgData name="Melissa Oxendine" userId="07780464-2c0e-4112-a386-61ba6722e8ce" providerId="ADAL" clId="{C3CD29B1-F0E3-4309-8419-ED1DF1D718A6}" dt="2020-01-21T14:10:02.637" v="34"/>
          <ac:picMkLst>
            <pc:docMk/>
            <pc:sldMk cId="869245110" sldId="297"/>
            <ac:picMk id="2" creationId="{E622C521-DC18-4795-AF8B-347C6AC2DF48}"/>
          </ac:picMkLst>
        </pc:picChg>
        <pc:picChg chg="del">
          <ac:chgData name="Melissa Oxendine" userId="07780464-2c0e-4112-a386-61ba6722e8ce" providerId="ADAL" clId="{C3CD29B1-F0E3-4309-8419-ED1DF1D718A6}" dt="2020-01-21T13:58:16.330" v="27" actId="478"/>
          <ac:picMkLst>
            <pc:docMk/>
            <pc:sldMk cId="869245110" sldId="297"/>
            <ac:picMk id="3" creationId="{ED08C085-73C0-4722-9DF2-3E5DB376CC19}"/>
          </ac:picMkLst>
        </pc:picChg>
      </pc:sldChg>
      <pc:sldChg chg="addSp add">
        <pc:chgData name="Melissa Oxendine" userId="07780464-2c0e-4112-a386-61ba6722e8ce" providerId="ADAL" clId="{C3CD29B1-F0E3-4309-8419-ED1DF1D718A6}" dt="2020-01-21T16:13:01.451" v="49"/>
        <pc:sldMkLst>
          <pc:docMk/>
          <pc:sldMk cId="3956742369" sldId="298"/>
        </pc:sldMkLst>
        <pc:picChg chg="add">
          <ac:chgData name="Melissa Oxendine" userId="07780464-2c0e-4112-a386-61ba6722e8ce" providerId="ADAL" clId="{C3CD29B1-F0E3-4309-8419-ED1DF1D718A6}" dt="2020-01-21T16:13:01.451" v="49"/>
          <ac:picMkLst>
            <pc:docMk/>
            <pc:sldMk cId="3956742369" sldId="298"/>
            <ac:picMk id="2" creationId="{0481407E-5D93-4434-830D-0474D238FD48}"/>
          </ac:picMkLst>
        </pc:picChg>
      </pc:sldChg>
      <pc:sldChg chg="addSp add">
        <pc:chgData name="Melissa Oxendine" userId="07780464-2c0e-4112-a386-61ba6722e8ce" providerId="ADAL" clId="{C3CD29B1-F0E3-4309-8419-ED1DF1D718A6}" dt="2020-01-21T14:42:03.633" v="42"/>
        <pc:sldMkLst>
          <pc:docMk/>
          <pc:sldMk cId="1314428996" sldId="299"/>
        </pc:sldMkLst>
        <pc:picChg chg="add">
          <ac:chgData name="Melissa Oxendine" userId="07780464-2c0e-4112-a386-61ba6722e8ce" providerId="ADAL" clId="{C3CD29B1-F0E3-4309-8419-ED1DF1D718A6}" dt="2020-01-21T14:42:03.633" v="42"/>
          <ac:picMkLst>
            <pc:docMk/>
            <pc:sldMk cId="1314428996" sldId="299"/>
            <ac:picMk id="2" creationId="{6AE8B6DB-7553-49F9-A692-12F024B32CA8}"/>
          </ac:picMkLst>
        </pc:picChg>
      </pc:sldChg>
      <pc:sldChg chg="addSp add">
        <pc:chgData name="Melissa Oxendine" userId="07780464-2c0e-4112-a386-61ba6722e8ce" providerId="ADAL" clId="{C3CD29B1-F0E3-4309-8419-ED1DF1D718A6}" dt="2020-01-21T14:38:40.277" v="38"/>
        <pc:sldMkLst>
          <pc:docMk/>
          <pc:sldMk cId="2879988520" sldId="300"/>
        </pc:sldMkLst>
        <pc:picChg chg="add">
          <ac:chgData name="Melissa Oxendine" userId="07780464-2c0e-4112-a386-61ba6722e8ce" providerId="ADAL" clId="{C3CD29B1-F0E3-4309-8419-ED1DF1D718A6}" dt="2020-01-21T14:38:40.277" v="38"/>
          <ac:picMkLst>
            <pc:docMk/>
            <pc:sldMk cId="2879988520" sldId="300"/>
            <ac:picMk id="2" creationId="{39186AE3-5FF4-487B-934B-3F5F6FC571EF}"/>
          </ac:picMkLst>
        </pc:picChg>
      </pc:sldChg>
      <pc:sldChg chg="addSp add">
        <pc:chgData name="Melissa Oxendine" userId="07780464-2c0e-4112-a386-61ba6722e8ce" providerId="ADAL" clId="{C3CD29B1-F0E3-4309-8419-ED1DF1D718A6}" dt="2020-01-21T14:35:52.578" v="37"/>
        <pc:sldMkLst>
          <pc:docMk/>
          <pc:sldMk cId="2970842807" sldId="301"/>
        </pc:sldMkLst>
        <pc:picChg chg="add">
          <ac:chgData name="Melissa Oxendine" userId="07780464-2c0e-4112-a386-61ba6722e8ce" providerId="ADAL" clId="{C3CD29B1-F0E3-4309-8419-ED1DF1D718A6}" dt="2020-01-21T14:35:52.578" v="37"/>
          <ac:picMkLst>
            <pc:docMk/>
            <pc:sldMk cId="2970842807" sldId="301"/>
            <ac:picMk id="2" creationId="{5575287A-7E91-40C5-8885-3B0462CCE237}"/>
          </ac:picMkLst>
        </pc:picChg>
      </pc:sldChg>
      <pc:sldChg chg="addSp add">
        <pc:chgData name="Melissa Oxendine" userId="07780464-2c0e-4112-a386-61ba6722e8ce" providerId="ADAL" clId="{C3CD29B1-F0E3-4309-8419-ED1DF1D718A6}" dt="2020-01-21T14:19:17.766" v="36"/>
        <pc:sldMkLst>
          <pc:docMk/>
          <pc:sldMk cId="2558753624" sldId="302"/>
        </pc:sldMkLst>
        <pc:picChg chg="add">
          <ac:chgData name="Melissa Oxendine" userId="07780464-2c0e-4112-a386-61ba6722e8ce" providerId="ADAL" clId="{C3CD29B1-F0E3-4309-8419-ED1DF1D718A6}" dt="2020-01-21T14:19:17.766" v="36"/>
          <ac:picMkLst>
            <pc:docMk/>
            <pc:sldMk cId="2558753624" sldId="302"/>
            <ac:picMk id="2" creationId="{27623868-31B7-422F-97A9-EE4AEAADA380}"/>
          </ac:picMkLst>
        </pc:picChg>
      </pc:sldChg>
      <pc:sldChg chg="addSp add">
        <pc:chgData name="Melissa Oxendine" userId="07780464-2c0e-4112-a386-61ba6722e8ce" providerId="ADAL" clId="{C3CD29B1-F0E3-4309-8419-ED1DF1D718A6}" dt="2020-01-21T14:16:53.248" v="35"/>
        <pc:sldMkLst>
          <pc:docMk/>
          <pc:sldMk cId="1610729455" sldId="303"/>
        </pc:sldMkLst>
        <pc:picChg chg="add">
          <ac:chgData name="Melissa Oxendine" userId="07780464-2c0e-4112-a386-61ba6722e8ce" providerId="ADAL" clId="{C3CD29B1-F0E3-4309-8419-ED1DF1D718A6}" dt="2020-01-21T14:16:53.248" v="35"/>
          <ac:picMkLst>
            <pc:docMk/>
            <pc:sldMk cId="1610729455" sldId="303"/>
            <ac:picMk id="2" creationId="{069AA0F7-2E95-4F23-AFC4-AF25C39EF213}"/>
          </ac:picMkLst>
        </pc:picChg>
      </pc:sldChg>
      <pc:sldChg chg="addSp add">
        <pc:chgData name="Melissa Oxendine" userId="07780464-2c0e-4112-a386-61ba6722e8ce" providerId="ADAL" clId="{C3CD29B1-F0E3-4309-8419-ED1DF1D718A6}" dt="2020-01-21T15:38:03.208" v="45"/>
        <pc:sldMkLst>
          <pc:docMk/>
          <pc:sldMk cId="3412126034" sldId="304"/>
        </pc:sldMkLst>
        <pc:picChg chg="add">
          <ac:chgData name="Melissa Oxendine" userId="07780464-2c0e-4112-a386-61ba6722e8ce" providerId="ADAL" clId="{C3CD29B1-F0E3-4309-8419-ED1DF1D718A6}" dt="2020-01-21T15:38:03.208" v="45"/>
          <ac:picMkLst>
            <pc:docMk/>
            <pc:sldMk cId="3412126034" sldId="304"/>
            <ac:picMk id="2" creationId="{D75FDF68-E1D4-41E5-A55A-846CC4B71BFB}"/>
          </ac:picMkLst>
        </pc:picChg>
      </pc:sldChg>
      <pc:sldChg chg="addSp add">
        <pc:chgData name="Melissa Oxendine" userId="07780464-2c0e-4112-a386-61ba6722e8ce" providerId="ADAL" clId="{C3CD29B1-F0E3-4309-8419-ED1DF1D718A6}" dt="2020-01-21T15:15:50.498" v="44"/>
        <pc:sldMkLst>
          <pc:docMk/>
          <pc:sldMk cId="1663350458" sldId="305"/>
        </pc:sldMkLst>
        <pc:picChg chg="add">
          <ac:chgData name="Melissa Oxendine" userId="07780464-2c0e-4112-a386-61ba6722e8ce" providerId="ADAL" clId="{C3CD29B1-F0E3-4309-8419-ED1DF1D718A6}" dt="2020-01-21T15:15:50.498" v="44"/>
          <ac:picMkLst>
            <pc:docMk/>
            <pc:sldMk cId="1663350458" sldId="305"/>
            <ac:picMk id="2" creationId="{C727DA53-74BA-4A94-BC3B-7CB0668F2D1C}"/>
          </ac:picMkLst>
        </pc:picChg>
      </pc:sldChg>
      <pc:sldChg chg="addSp add">
        <pc:chgData name="Melissa Oxendine" userId="07780464-2c0e-4112-a386-61ba6722e8ce" providerId="ADAL" clId="{C3CD29B1-F0E3-4309-8419-ED1DF1D718A6}" dt="2020-01-21T15:03:42.121" v="43"/>
        <pc:sldMkLst>
          <pc:docMk/>
          <pc:sldMk cId="2127069382" sldId="306"/>
        </pc:sldMkLst>
        <pc:picChg chg="add">
          <ac:chgData name="Melissa Oxendine" userId="07780464-2c0e-4112-a386-61ba6722e8ce" providerId="ADAL" clId="{C3CD29B1-F0E3-4309-8419-ED1DF1D718A6}" dt="2020-01-21T15:03:42.121" v="43"/>
          <ac:picMkLst>
            <pc:docMk/>
            <pc:sldMk cId="2127069382" sldId="306"/>
            <ac:picMk id="2" creationId="{4AE28F53-F2C3-439E-B8A5-EF904D6D909B}"/>
          </ac:picMkLst>
        </pc:picChg>
      </pc:sldChg>
      <pc:sldChg chg="addSp add">
        <pc:chgData name="Melissa Oxendine" userId="07780464-2c0e-4112-a386-61ba6722e8ce" providerId="ADAL" clId="{C3CD29B1-F0E3-4309-8419-ED1DF1D718A6}" dt="2020-01-21T16:23:19.644" v="50"/>
        <pc:sldMkLst>
          <pc:docMk/>
          <pc:sldMk cId="1458106655" sldId="307"/>
        </pc:sldMkLst>
        <pc:picChg chg="add">
          <ac:chgData name="Melissa Oxendine" userId="07780464-2c0e-4112-a386-61ba6722e8ce" providerId="ADAL" clId="{C3CD29B1-F0E3-4309-8419-ED1DF1D718A6}" dt="2020-01-21T16:23:19.644" v="50"/>
          <ac:picMkLst>
            <pc:docMk/>
            <pc:sldMk cId="1458106655" sldId="307"/>
            <ac:picMk id="2" creationId="{E945B1B7-DCC7-4EDC-9844-D40C4113BA6A}"/>
          </ac:picMkLst>
        </pc:picChg>
      </pc:sldChg>
      <pc:sldChg chg="addSp add">
        <pc:chgData name="Melissa Oxendine" userId="07780464-2c0e-4112-a386-61ba6722e8ce" providerId="ADAL" clId="{C3CD29B1-F0E3-4309-8419-ED1DF1D718A6}" dt="2020-01-21T16:35:30.754" v="52"/>
        <pc:sldMkLst>
          <pc:docMk/>
          <pc:sldMk cId="3635563792" sldId="308"/>
        </pc:sldMkLst>
        <pc:picChg chg="add">
          <ac:chgData name="Melissa Oxendine" userId="07780464-2c0e-4112-a386-61ba6722e8ce" providerId="ADAL" clId="{C3CD29B1-F0E3-4309-8419-ED1DF1D718A6}" dt="2020-01-21T16:35:30.754" v="52"/>
          <ac:picMkLst>
            <pc:docMk/>
            <pc:sldMk cId="3635563792" sldId="308"/>
            <ac:picMk id="2" creationId="{B4F37608-84F9-4658-B701-AD7ABD2E7C53}"/>
          </ac:picMkLst>
        </pc:picChg>
      </pc:sldChg>
      <pc:sldChg chg="addSp add">
        <pc:chgData name="Melissa Oxendine" userId="07780464-2c0e-4112-a386-61ba6722e8ce" providerId="ADAL" clId="{C3CD29B1-F0E3-4309-8419-ED1DF1D718A6}" dt="2020-01-21T16:26:52.985" v="51"/>
        <pc:sldMkLst>
          <pc:docMk/>
          <pc:sldMk cId="2754345287" sldId="309"/>
        </pc:sldMkLst>
        <pc:picChg chg="add">
          <ac:chgData name="Melissa Oxendine" userId="07780464-2c0e-4112-a386-61ba6722e8ce" providerId="ADAL" clId="{C3CD29B1-F0E3-4309-8419-ED1DF1D718A6}" dt="2020-01-21T16:26:52.985" v="51"/>
          <ac:picMkLst>
            <pc:docMk/>
            <pc:sldMk cId="2754345287" sldId="309"/>
            <ac:picMk id="2" creationId="{135FB367-31AD-4424-B1D0-A43CC77DA7C6}"/>
          </ac:picMkLst>
        </pc:picChg>
      </pc:sldChg>
      <pc:sldChg chg="addSp delSp add">
        <pc:chgData name="Melissa Oxendine" userId="07780464-2c0e-4112-a386-61ba6722e8ce" providerId="ADAL" clId="{C3CD29B1-F0E3-4309-8419-ED1DF1D718A6}" dt="2020-01-21T16:38:12.912" v="55"/>
        <pc:sldMkLst>
          <pc:docMk/>
          <pc:sldMk cId="1522566046" sldId="310"/>
        </pc:sldMkLst>
        <pc:picChg chg="del">
          <ac:chgData name="Melissa Oxendine" userId="07780464-2c0e-4112-a386-61ba6722e8ce" providerId="ADAL" clId="{C3CD29B1-F0E3-4309-8419-ED1DF1D718A6}" dt="2020-01-21T16:38:12.197" v="54" actId="478"/>
          <ac:picMkLst>
            <pc:docMk/>
            <pc:sldMk cId="1522566046" sldId="310"/>
            <ac:picMk id="2" creationId="{B4F37608-84F9-4658-B701-AD7ABD2E7C53}"/>
          </ac:picMkLst>
        </pc:picChg>
        <pc:picChg chg="add">
          <ac:chgData name="Melissa Oxendine" userId="07780464-2c0e-4112-a386-61ba6722e8ce" providerId="ADAL" clId="{C3CD29B1-F0E3-4309-8419-ED1DF1D718A6}" dt="2020-01-21T16:38:12.912" v="55"/>
          <ac:picMkLst>
            <pc:docMk/>
            <pc:sldMk cId="1522566046" sldId="310"/>
            <ac:picMk id="3" creationId="{75F91348-F1EC-4774-8445-99B5226C8BB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E9F51EC-A679-481A-834F-D6E8DC349DC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EC1417A-AC40-4451-9848-DC12CCD44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5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6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5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3611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03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9525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10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8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8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320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45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9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7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12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8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2DBBC-20D1-4F68-984E-8439E346CA78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BADD62-05AB-4322-ADCE-040894EFA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7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" y="1393417"/>
            <a:ext cx="9744891" cy="3614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4216" y="4798094"/>
            <a:ext cx="966651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Perkins Grant Mid-Year Review</a:t>
            </a:r>
          </a:p>
          <a:p>
            <a:pPr algn="ctr"/>
            <a:r>
              <a:rPr lang="en-US" sz="4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January 23, 2020</a:t>
            </a:r>
          </a:p>
          <a:p>
            <a:pPr algn="ctr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77727" cy="1320800"/>
          </a:xfrm>
        </p:spPr>
        <p:txBody>
          <a:bodyPr/>
          <a:lstStyle/>
          <a:p>
            <a:pPr algn="ctr"/>
            <a:r>
              <a:rPr lang="en-US" dirty="0"/>
              <a:t>Budget Update/Impact of Perkins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BE7FAB-AA66-464F-8930-9E4EA3E3E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1629"/>
            <a:ext cx="8596668" cy="446294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2019 – 2020 funds were targeted for: </a:t>
            </a:r>
          </a:p>
          <a:p>
            <a:pPr lvl="2"/>
            <a:r>
              <a:rPr lang="en-US" dirty="0"/>
              <a:t>Professional Development for Faculty &amp; Staff</a:t>
            </a:r>
          </a:p>
          <a:p>
            <a:pPr lvl="3"/>
            <a:r>
              <a:rPr lang="en-US" dirty="0"/>
              <a:t>NAEYC Annual Conference – Early Childhood Renewal Accreditation</a:t>
            </a:r>
          </a:p>
          <a:p>
            <a:pPr lvl="3"/>
            <a:r>
              <a:rPr lang="en-US" dirty="0"/>
              <a:t>EMS Accreditation Site Visit Training</a:t>
            </a:r>
          </a:p>
          <a:p>
            <a:pPr lvl="3"/>
            <a:r>
              <a:rPr lang="en-US" dirty="0"/>
              <a:t>National Respiratory Therapy Conference</a:t>
            </a:r>
          </a:p>
          <a:p>
            <a:pPr lvl="2"/>
            <a:r>
              <a:rPr lang="en-US" dirty="0"/>
              <a:t>Equipment</a:t>
            </a:r>
          </a:p>
          <a:p>
            <a:pPr lvl="3"/>
            <a:r>
              <a:rPr lang="en-US" dirty="0"/>
              <a:t>Industrial Systems Technology – </a:t>
            </a:r>
            <a:r>
              <a:rPr lang="en-US" dirty="0" err="1"/>
              <a:t>Torchmate</a:t>
            </a:r>
            <a:r>
              <a:rPr lang="en-US" dirty="0"/>
              <a:t> Plasma Cutter</a:t>
            </a:r>
          </a:p>
          <a:p>
            <a:pPr lvl="3"/>
            <a:r>
              <a:rPr lang="en-US" dirty="0"/>
              <a:t>Respiratory Therapy - Ventilator</a:t>
            </a:r>
          </a:p>
          <a:p>
            <a:pPr lvl="2"/>
            <a:r>
              <a:rPr lang="en-US" dirty="0"/>
              <a:t>Tutors</a:t>
            </a:r>
          </a:p>
          <a:p>
            <a:pPr lvl="2"/>
            <a:r>
              <a:rPr lang="en-US" dirty="0"/>
              <a:t>Summer Camps</a:t>
            </a:r>
          </a:p>
          <a:p>
            <a:pPr lvl="1"/>
            <a:r>
              <a:rPr lang="en-US" dirty="0"/>
              <a:t>Currently Spent/Encumbered - 50% Budget</a:t>
            </a:r>
          </a:p>
        </p:txBody>
      </p:sp>
    </p:spTree>
    <p:extLst>
      <p:ext uri="{BB962C8B-B14F-4D97-AF65-F5344CB8AC3E}">
        <p14:creationId xmlns:p14="http://schemas.microsoft.com/office/powerpoint/2010/main" val="417022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Promising Practices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FBE7FAB-AA66-464F-8930-9E4EA3E3E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2631"/>
            <a:ext cx="8596668" cy="43887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Made in Robeson Day</a:t>
            </a:r>
          </a:p>
          <a:p>
            <a:pPr lvl="1"/>
            <a:r>
              <a:rPr lang="en-US" dirty="0"/>
              <a:t>1700 7</a:t>
            </a:r>
            <a:r>
              <a:rPr lang="en-US" baseline="30000" dirty="0"/>
              <a:t>th</a:t>
            </a:r>
            <a:r>
              <a:rPr lang="en-US" dirty="0"/>
              <a:t> Grade Students</a:t>
            </a:r>
          </a:p>
          <a:p>
            <a:pPr lvl="1"/>
            <a:r>
              <a:rPr lang="en-US" dirty="0"/>
              <a:t>12 Local Industries</a:t>
            </a:r>
          </a:p>
          <a:p>
            <a:pPr lvl="1"/>
            <a:r>
              <a:rPr lang="en-US" dirty="0"/>
              <a:t>Robeson History Museum</a:t>
            </a:r>
          </a:p>
          <a:p>
            <a:pPr lvl="1"/>
            <a:r>
              <a:rPr lang="en-US" dirty="0"/>
              <a:t>Program Tours</a:t>
            </a:r>
          </a:p>
          <a:p>
            <a:pPr lvl="1"/>
            <a:r>
              <a:rPr lang="en-US" dirty="0"/>
              <a:t>Public Schools of Robeson County/CTE Teachers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Fall STEM Days</a:t>
            </a:r>
          </a:p>
          <a:p>
            <a:pPr lvl="1"/>
            <a:r>
              <a:rPr lang="en-US" dirty="0"/>
              <a:t>Collaboration with Project 3C Grant</a:t>
            </a:r>
          </a:p>
          <a:p>
            <a:pPr lvl="1"/>
            <a:r>
              <a:rPr lang="en-US" dirty="0"/>
              <a:t>214 Students </a:t>
            </a:r>
          </a:p>
          <a:p>
            <a:pPr lvl="1"/>
            <a:r>
              <a:rPr lang="en-US" dirty="0"/>
              <a:t>Program Tours</a:t>
            </a:r>
          </a:p>
          <a:p>
            <a:pPr lvl="1"/>
            <a:r>
              <a:rPr lang="en-US" dirty="0"/>
              <a:t>Career Cluster Guide/Virtual Job Shadow Training</a:t>
            </a:r>
          </a:p>
        </p:txBody>
      </p:sp>
    </p:spTree>
    <p:extLst>
      <p:ext uri="{BB962C8B-B14F-4D97-AF65-F5344CB8AC3E}">
        <p14:creationId xmlns:p14="http://schemas.microsoft.com/office/powerpoint/2010/main" val="394514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Comprehensive Local Needs Assessment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FC04B9-8BDD-458D-88B8-0F72DD6FB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3353"/>
            <a:ext cx="8596668" cy="4368010"/>
          </a:xfrm>
        </p:spPr>
        <p:txBody>
          <a:bodyPr>
            <a:normAutofit/>
          </a:bodyPr>
          <a:lstStyle/>
          <a:p>
            <a:r>
              <a:rPr lang="en-US" dirty="0"/>
              <a:t>Program Reviews</a:t>
            </a:r>
          </a:p>
          <a:p>
            <a:r>
              <a:rPr lang="en-US" dirty="0"/>
              <a:t>Held CTE Alignment/CLNA Information Session (Community Partners)</a:t>
            </a:r>
          </a:p>
          <a:p>
            <a:r>
              <a:rPr lang="en-US" dirty="0"/>
              <a:t>Pathways selected: </a:t>
            </a:r>
          </a:p>
          <a:p>
            <a:pPr lvl="1"/>
            <a:r>
              <a:rPr lang="en-US" dirty="0"/>
              <a:t>Industrial Technology</a:t>
            </a:r>
          </a:p>
          <a:p>
            <a:pPr lvl="2"/>
            <a:r>
              <a:rPr lang="en-US" dirty="0"/>
              <a:t>Air Conditioning, Heating and Refrigeration Technology</a:t>
            </a:r>
          </a:p>
          <a:p>
            <a:pPr lvl="2"/>
            <a:r>
              <a:rPr lang="en-US" dirty="0"/>
              <a:t>Electrical Systems Technology</a:t>
            </a:r>
          </a:p>
          <a:p>
            <a:pPr lvl="2"/>
            <a:r>
              <a:rPr lang="en-US" dirty="0"/>
              <a:t>Industrial Systems Technology</a:t>
            </a:r>
          </a:p>
          <a:p>
            <a:pPr lvl="2"/>
            <a:r>
              <a:rPr lang="en-US" dirty="0"/>
              <a:t>Welding Technology</a:t>
            </a:r>
          </a:p>
          <a:p>
            <a:r>
              <a:rPr lang="en-US" dirty="0"/>
              <a:t>Advisory Council Meeting (Scheduled for February 6</a:t>
            </a:r>
            <a:r>
              <a:rPr lang="en-US" baseline="30000" dirty="0"/>
              <a:t>th</a:t>
            </a:r>
            <a:r>
              <a:rPr lang="en-US" dirty="0"/>
              <a:t>) </a:t>
            </a:r>
          </a:p>
          <a:p>
            <a:pPr marL="51435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539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E2252DCE1B904E95664090DA708D9C" ma:contentTypeVersion="13" ma:contentTypeDescription="Create a new document." ma:contentTypeScope="" ma:versionID="3a2170675ec642bb2884013322f5528a">
  <xsd:schema xmlns:xsd="http://www.w3.org/2001/XMLSchema" xmlns:xs="http://www.w3.org/2001/XMLSchema" xmlns:p="http://schemas.microsoft.com/office/2006/metadata/properties" xmlns:ns3="60a3dac2-697c-4745-814d-2c9eb99d11ee" xmlns:ns4="1818eb5e-8836-4636-849a-df6818bcc3e2" targetNamespace="http://schemas.microsoft.com/office/2006/metadata/properties" ma:root="true" ma:fieldsID="6cee8da6fd645cb680ac43d527ecf0b6" ns3:_="" ns4:_="">
    <xsd:import namespace="60a3dac2-697c-4745-814d-2c9eb99d11ee"/>
    <xsd:import namespace="1818eb5e-8836-4636-849a-df6818bcc3e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a3dac2-697c-4745-814d-2c9eb99d11e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18eb5e-8836-4636-849a-df6818bcc3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8E7CF7-5F4A-40D7-BCAD-750A4FFCAD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a3dac2-697c-4745-814d-2c9eb99d11ee"/>
    <ds:schemaRef ds:uri="1818eb5e-8836-4636-849a-df6818bcc3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A4BE48-A433-4A28-B880-2C7D10167CC0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60a3dac2-697c-4745-814d-2c9eb99d11ee"/>
    <ds:schemaRef ds:uri="http://purl.org/dc/dcmitype/"/>
    <ds:schemaRef ds:uri="http://www.w3.org/XML/1998/namespace"/>
    <ds:schemaRef ds:uri="1818eb5e-8836-4636-849a-df6818bcc3e2"/>
  </ds:schemaRefs>
</ds:datastoreItem>
</file>

<file path=customXml/itemProps3.xml><?xml version="1.0" encoding="utf-8"?>
<ds:datastoreItem xmlns:ds="http://schemas.openxmlformats.org/officeDocument/2006/customXml" ds:itemID="{4F4DAB28-40D3-4DCB-BB43-F734645FF7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698</TotalTime>
  <Words>160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Budget Update/Impact of Perkins</vt:lpstr>
      <vt:lpstr>Promising Practices</vt:lpstr>
      <vt:lpstr>Comprehensive Local Needs Assessment</vt:lpstr>
    </vt:vector>
  </TitlesOfParts>
  <Company>Robeson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Oxendine</dc:creator>
  <cp:lastModifiedBy>Melissa Oxendine</cp:lastModifiedBy>
  <cp:revision>48</cp:revision>
  <cp:lastPrinted>2019-02-12T13:34:21Z</cp:lastPrinted>
  <dcterms:created xsi:type="dcterms:W3CDTF">2017-02-23T02:11:03Z</dcterms:created>
  <dcterms:modified xsi:type="dcterms:W3CDTF">2020-01-22T18:52:37Z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0x010100BDE2252DCE1B904E95664090DA708D9C</vt:lpwstr>
  </property>
</Properties>
</file>