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14"/>
  </p:notesMasterIdLst>
  <p:sldIdLst>
    <p:sldId id="306" r:id="rId5"/>
    <p:sldId id="257" r:id="rId6"/>
    <p:sldId id="308" r:id="rId7"/>
    <p:sldId id="311" r:id="rId8"/>
    <p:sldId id="312" r:id="rId9"/>
    <p:sldId id="315" r:id="rId10"/>
    <p:sldId id="313" r:id="rId11"/>
    <p:sldId id="314" r:id="rId12"/>
    <p:sldId id="286" r:id="rId13"/>
  </p:sldIdLst>
  <p:sldSz cx="12192000" cy="6858000"/>
  <p:notesSz cx="7010400" cy="9296400"/>
  <p:defaultTextStyle>
    <a:defPPr lvl="0">
      <a:defRPr lang="en-US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09" autoAdjust="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6" d="100"/>
          <a:sy n="96" d="100"/>
        </p:scale>
        <p:origin x="364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vy Brown" userId="291a0947-d59d-426c-b857-e58603a5b954" providerId="ADAL" clId="{EAB618EE-F069-44C0-8B35-6C73038404BF}"/>
    <pc:docChg chg="custSel addSld modSld">
      <pc:chgData name="Levy Brown" userId="291a0947-d59d-426c-b857-e58603a5b954" providerId="ADAL" clId="{EAB618EE-F069-44C0-8B35-6C73038404BF}" dt="2020-01-21T22:35:56.808" v="839" actId="20577"/>
      <pc:docMkLst>
        <pc:docMk/>
      </pc:docMkLst>
      <pc:sldChg chg="modNotesTx">
        <pc:chgData name="Levy Brown" userId="291a0947-d59d-426c-b857-e58603a5b954" providerId="ADAL" clId="{EAB618EE-F069-44C0-8B35-6C73038404BF}" dt="2020-01-21T22:21:17.358" v="496" actId="20577"/>
        <pc:sldMkLst>
          <pc:docMk/>
          <pc:sldMk cId="2803499849" sldId="257"/>
        </pc:sldMkLst>
      </pc:sldChg>
      <pc:sldChg chg="modTransition">
        <pc:chgData name="Levy Brown" userId="291a0947-d59d-426c-b857-e58603a5b954" providerId="ADAL" clId="{EAB618EE-F069-44C0-8B35-6C73038404BF}" dt="2020-01-21T22:21:32.066" v="498"/>
        <pc:sldMkLst>
          <pc:docMk/>
          <pc:sldMk cId="442984625" sldId="308"/>
        </pc:sldMkLst>
      </pc:sldChg>
      <pc:sldChg chg="modTransition">
        <pc:chgData name="Levy Brown" userId="291a0947-d59d-426c-b857-e58603a5b954" providerId="ADAL" clId="{EAB618EE-F069-44C0-8B35-6C73038404BF}" dt="2020-01-21T22:21:34.058" v="499"/>
        <pc:sldMkLst>
          <pc:docMk/>
          <pc:sldMk cId="3020744341" sldId="311"/>
        </pc:sldMkLst>
      </pc:sldChg>
      <pc:sldChg chg="modTransition">
        <pc:chgData name="Levy Brown" userId="291a0947-d59d-426c-b857-e58603a5b954" providerId="ADAL" clId="{EAB618EE-F069-44C0-8B35-6C73038404BF}" dt="2020-01-21T22:21:28.536" v="497"/>
        <pc:sldMkLst>
          <pc:docMk/>
          <pc:sldMk cId="1616601799" sldId="313"/>
        </pc:sldMkLst>
      </pc:sldChg>
      <pc:sldChg chg="modSp add">
        <pc:chgData name="Levy Brown" userId="291a0947-d59d-426c-b857-e58603a5b954" providerId="ADAL" clId="{EAB618EE-F069-44C0-8B35-6C73038404BF}" dt="2020-01-21T22:35:56.808" v="839" actId="20577"/>
        <pc:sldMkLst>
          <pc:docMk/>
          <pc:sldMk cId="495460009" sldId="315"/>
        </pc:sldMkLst>
        <pc:spChg chg="mod">
          <ac:chgData name="Levy Brown" userId="291a0947-d59d-426c-b857-e58603a5b954" providerId="ADAL" clId="{EAB618EE-F069-44C0-8B35-6C73038404BF}" dt="2020-01-21T22:23:06.172" v="505" actId="20577"/>
          <ac:spMkLst>
            <pc:docMk/>
            <pc:sldMk cId="495460009" sldId="315"/>
            <ac:spMk id="2" creationId="{AA99EF6E-7526-436D-A43B-BCF191BF33AE}"/>
          </ac:spMkLst>
        </pc:spChg>
        <pc:spChg chg="mod">
          <ac:chgData name="Levy Brown" userId="291a0947-d59d-426c-b857-e58603a5b954" providerId="ADAL" clId="{EAB618EE-F069-44C0-8B35-6C73038404BF}" dt="2020-01-21T22:35:56.808" v="839" actId="20577"/>
          <ac:spMkLst>
            <pc:docMk/>
            <pc:sldMk cId="495460009" sldId="315"/>
            <ac:spMk id="3" creationId="{2CCA46D9-FDE8-4B58-B63C-31E8B23E8B44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6CCC74-4672-45FD-AA2F-AB30D519C437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0287B8B1-0E03-4C2D-936C-A0AEE64E657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Overview   </a:t>
          </a:r>
        </a:p>
      </dgm:t>
    </dgm:pt>
    <dgm:pt modelId="{5AE59DD7-D478-452D-8933-3BA8DAE05B7C}" type="parTrans" cxnId="{4B19C96F-51E1-4B38-90C9-601E49A2381D}">
      <dgm:prSet/>
      <dgm:spPr/>
      <dgm:t>
        <a:bodyPr/>
        <a:lstStyle/>
        <a:p>
          <a:endParaRPr lang="en-US"/>
        </a:p>
      </dgm:t>
    </dgm:pt>
    <dgm:pt modelId="{6EDC72F4-0B95-4563-8DA0-13376668F9E9}" type="sibTrans" cxnId="{4B19C96F-51E1-4B38-90C9-601E49A2381D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8A4C12B0-346D-4D94-9F55-1FE7FEAC540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VGCC Perkins 2019-2020 - Impact</a:t>
          </a:r>
        </a:p>
      </dgm:t>
    </dgm:pt>
    <dgm:pt modelId="{B63908C2-2724-4D3F-B5B0-A3B34B82F7E8}" type="parTrans" cxnId="{3AAB1C0A-A255-44ED-833D-C360F495FC55}">
      <dgm:prSet/>
      <dgm:spPr/>
      <dgm:t>
        <a:bodyPr/>
        <a:lstStyle/>
        <a:p>
          <a:endParaRPr lang="en-US"/>
        </a:p>
      </dgm:t>
    </dgm:pt>
    <dgm:pt modelId="{E34D734A-8F1F-4054-A5DD-DA73CB6BAB1B}" type="sibTrans" cxnId="{3AAB1C0A-A255-44ED-833D-C360F495FC55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124C3EF5-D426-4BA2-8BAC-853CDDB89CB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Collaboration </a:t>
          </a:r>
        </a:p>
      </dgm:t>
    </dgm:pt>
    <dgm:pt modelId="{BE8C24C4-C45D-4266-84EE-56B161163C99}" type="parTrans" cxnId="{582D3D6A-B99B-437E-8BE4-6B082CFB5E64}">
      <dgm:prSet/>
      <dgm:spPr/>
      <dgm:t>
        <a:bodyPr/>
        <a:lstStyle/>
        <a:p>
          <a:endParaRPr lang="en-US"/>
        </a:p>
      </dgm:t>
    </dgm:pt>
    <dgm:pt modelId="{4720E367-2580-4256-9005-EC7255B04E85}" type="sibTrans" cxnId="{582D3D6A-B99B-437E-8BE4-6B082CFB5E64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D7D47FFE-4084-45F9-80D6-8BE7B7A474F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 Q &amp; A  </a:t>
          </a:r>
        </a:p>
      </dgm:t>
    </dgm:pt>
    <dgm:pt modelId="{56532F20-AD3D-49F8-8BB3-E1E0AECCFB02}" type="parTrans" cxnId="{1609FFF6-C74B-4DC9-AA4A-2050D423AC42}">
      <dgm:prSet/>
      <dgm:spPr/>
      <dgm:t>
        <a:bodyPr/>
        <a:lstStyle/>
        <a:p>
          <a:endParaRPr lang="en-US"/>
        </a:p>
      </dgm:t>
    </dgm:pt>
    <dgm:pt modelId="{B2E54188-B6C3-43EF-80FA-97F51BB57F2B}" type="sibTrans" cxnId="{1609FFF6-C74B-4DC9-AA4A-2050D423AC42}">
      <dgm:prSet/>
      <dgm:spPr/>
      <dgm:t>
        <a:bodyPr/>
        <a:lstStyle/>
        <a:p>
          <a:endParaRPr lang="en-US"/>
        </a:p>
      </dgm:t>
    </dgm:pt>
    <dgm:pt modelId="{33762589-51F2-4C0F-8D06-AFA27BC4C90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Funding </a:t>
          </a:r>
        </a:p>
      </dgm:t>
    </dgm:pt>
    <dgm:pt modelId="{33771783-FC5A-402D-B035-0638F4B72874}" type="parTrans" cxnId="{0C8A5948-35CD-41D5-A173-8F66E28DF85F}">
      <dgm:prSet/>
      <dgm:spPr/>
      <dgm:t>
        <a:bodyPr/>
        <a:lstStyle/>
        <a:p>
          <a:endParaRPr lang="en-US"/>
        </a:p>
      </dgm:t>
    </dgm:pt>
    <dgm:pt modelId="{2A3883B5-923C-49E9-9C96-1B23D119BDCB}" type="sibTrans" cxnId="{0C8A5948-35CD-41D5-A173-8F66E28DF85F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5F60D39F-B8CD-4B9A-8462-788816D71779}" type="pres">
      <dgm:prSet presAssocID="{826CCC74-4672-45FD-AA2F-AB30D519C437}" presName="root" presStyleCnt="0">
        <dgm:presLayoutVars>
          <dgm:dir/>
          <dgm:resizeHandles val="exact"/>
        </dgm:presLayoutVars>
      </dgm:prSet>
      <dgm:spPr/>
    </dgm:pt>
    <dgm:pt modelId="{CCC415F4-0655-4788-9DCA-EB7E6D3F2874}" type="pres">
      <dgm:prSet presAssocID="{826CCC74-4672-45FD-AA2F-AB30D519C437}" presName="container" presStyleCnt="0">
        <dgm:presLayoutVars>
          <dgm:dir/>
          <dgm:resizeHandles val="exact"/>
        </dgm:presLayoutVars>
      </dgm:prSet>
      <dgm:spPr/>
    </dgm:pt>
    <dgm:pt modelId="{1EF7658A-BB41-463B-9220-FDC37219CECB}" type="pres">
      <dgm:prSet presAssocID="{0287B8B1-0E03-4C2D-936C-A0AEE64E6578}" presName="compNode" presStyleCnt="0"/>
      <dgm:spPr/>
    </dgm:pt>
    <dgm:pt modelId="{61C67E6E-056E-4FD5-881F-64D4D456AB04}" type="pres">
      <dgm:prSet presAssocID="{0287B8B1-0E03-4C2D-936C-A0AEE64E6578}" presName="iconBgRect" presStyleLbl="bgShp" presStyleIdx="0" presStyleCnt="5"/>
      <dgm:spPr/>
    </dgm:pt>
    <dgm:pt modelId="{82F9A09E-6598-45E6-A65F-1947C4E33B94}" type="pres">
      <dgm:prSet presAssocID="{0287B8B1-0E03-4C2D-936C-A0AEE64E6578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CD77D2CE-2381-48C3-8BC8-B4EC728FE81B}" type="pres">
      <dgm:prSet presAssocID="{0287B8B1-0E03-4C2D-936C-A0AEE64E6578}" presName="spaceRect" presStyleCnt="0"/>
      <dgm:spPr/>
    </dgm:pt>
    <dgm:pt modelId="{A559F8E1-DD1E-4748-90E2-87FE62441210}" type="pres">
      <dgm:prSet presAssocID="{0287B8B1-0E03-4C2D-936C-A0AEE64E6578}" presName="textRect" presStyleLbl="revTx" presStyleIdx="0" presStyleCnt="5">
        <dgm:presLayoutVars>
          <dgm:chMax val="1"/>
          <dgm:chPref val="1"/>
        </dgm:presLayoutVars>
      </dgm:prSet>
      <dgm:spPr/>
    </dgm:pt>
    <dgm:pt modelId="{84AEE2C2-56BB-4178-82A8-1B3F7A7C75E2}" type="pres">
      <dgm:prSet presAssocID="{6EDC72F4-0B95-4563-8DA0-13376668F9E9}" presName="sibTrans" presStyleLbl="sibTrans2D1" presStyleIdx="0" presStyleCnt="0"/>
      <dgm:spPr/>
    </dgm:pt>
    <dgm:pt modelId="{60BED4A8-C96D-4B3C-AFB5-C00756E03D2E}" type="pres">
      <dgm:prSet presAssocID="{8A4C12B0-346D-4D94-9F55-1FE7FEAC540D}" presName="compNode" presStyleCnt="0"/>
      <dgm:spPr/>
    </dgm:pt>
    <dgm:pt modelId="{FE3EFE3B-73E8-4397-BDC6-74704BA70895}" type="pres">
      <dgm:prSet presAssocID="{8A4C12B0-346D-4D94-9F55-1FE7FEAC540D}" presName="iconBgRect" presStyleLbl="bgShp" presStyleIdx="1" presStyleCnt="5"/>
      <dgm:spPr/>
    </dgm:pt>
    <dgm:pt modelId="{B432E855-A5FF-4FBD-A9DA-82AD56D4DA12}" type="pres">
      <dgm:prSet presAssocID="{8A4C12B0-346D-4D94-9F55-1FE7FEAC540D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 Network"/>
        </a:ext>
      </dgm:extLst>
    </dgm:pt>
    <dgm:pt modelId="{172941EC-A026-4CA8-B6B4-12AD89D1B96D}" type="pres">
      <dgm:prSet presAssocID="{8A4C12B0-346D-4D94-9F55-1FE7FEAC540D}" presName="spaceRect" presStyleCnt="0"/>
      <dgm:spPr/>
    </dgm:pt>
    <dgm:pt modelId="{9A5AEA9D-24B4-423F-AC5A-DFCCCCA95A4E}" type="pres">
      <dgm:prSet presAssocID="{8A4C12B0-346D-4D94-9F55-1FE7FEAC540D}" presName="textRect" presStyleLbl="revTx" presStyleIdx="1" presStyleCnt="5">
        <dgm:presLayoutVars>
          <dgm:chMax val="1"/>
          <dgm:chPref val="1"/>
        </dgm:presLayoutVars>
      </dgm:prSet>
      <dgm:spPr/>
    </dgm:pt>
    <dgm:pt modelId="{93BFA66B-5710-40E4-9D6A-B86222F0627F}" type="pres">
      <dgm:prSet presAssocID="{E34D734A-8F1F-4054-A5DD-DA73CB6BAB1B}" presName="sibTrans" presStyleLbl="sibTrans2D1" presStyleIdx="0" presStyleCnt="0"/>
      <dgm:spPr/>
    </dgm:pt>
    <dgm:pt modelId="{A6D0C4C4-19E2-436A-B7BE-111C7657C030}" type="pres">
      <dgm:prSet presAssocID="{33762589-51F2-4C0F-8D06-AFA27BC4C905}" presName="compNode" presStyleCnt="0"/>
      <dgm:spPr/>
    </dgm:pt>
    <dgm:pt modelId="{A7565AA4-AA81-4BED-97CB-1497462E97EA}" type="pres">
      <dgm:prSet presAssocID="{33762589-51F2-4C0F-8D06-AFA27BC4C905}" presName="iconBgRect" presStyleLbl="bgShp" presStyleIdx="2" presStyleCnt="5"/>
      <dgm:spPr/>
    </dgm:pt>
    <dgm:pt modelId="{F5D28A20-7896-402C-952C-1E04DFED2017}" type="pres">
      <dgm:prSet presAssocID="{33762589-51F2-4C0F-8D06-AFA27BC4C905}" presName="iconRect" presStyleLbl="node1" presStyleIdx="2" presStyleCnt="5"/>
      <dgm:spPr>
        <a:solidFill>
          <a:schemeClr val="accent6"/>
        </a:solidFill>
      </dgm:spPr>
    </dgm:pt>
    <dgm:pt modelId="{01CBFCBC-1A09-4B4A-81C5-AC42AA3BC0D8}" type="pres">
      <dgm:prSet presAssocID="{33762589-51F2-4C0F-8D06-AFA27BC4C905}" presName="spaceRect" presStyleCnt="0"/>
      <dgm:spPr/>
    </dgm:pt>
    <dgm:pt modelId="{F594C09B-D7BB-4B8A-85DB-6ED852CCA6D4}" type="pres">
      <dgm:prSet presAssocID="{33762589-51F2-4C0F-8D06-AFA27BC4C905}" presName="textRect" presStyleLbl="revTx" presStyleIdx="2" presStyleCnt="5">
        <dgm:presLayoutVars>
          <dgm:chMax val="1"/>
          <dgm:chPref val="1"/>
        </dgm:presLayoutVars>
      </dgm:prSet>
      <dgm:spPr/>
    </dgm:pt>
    <dgm:pt modelId="{0F1031DD-99CB-427A-9816-EE753179DB7F}" type="pres">
      <dgm:prSet presAssocID="{2A3883B5-923C-49E9-9C96-1B23D119BDCB}" presName="sibTrans" presStyleLbl="sibTrans2D1" presStyleIdx="0" presStyleCnt="0"/>
      <dgm:spPr/>
    </dgm:pt>
    <dgm:pt modelId="{815B2F97-3D59-4686-981C-FF25FAB6A47B}" type="pres">
      <dgm:prSet presAssocID="{124C3EF5-D426-4BA2-8BAC-853CDDB89CB2}" presName="compNode" presStyleCnt="0"/>
      <dgm:spPr/>
    </dgm:pt>
    <dgm:pt modelId="{5D611931-4C23-4164-A6CD-A3BACD9ABC91}" type="pres">
      <dgm:prSet presAssocID="{124C3EF5-D426-4BA2-8BAC-853CDDB89CB2}" presName="iconBgRect" presStyleLbl="bgShp" presStyleIdx="3" presStyleCnt="5"/>
      <dgm:spPr/>
    </dgm:pt>
    <dgm:pt modelId="{E3B1066B-558D-403F-A81C-03F8EAB46152}" type="pres">
      <dgm:prSet presAssocID="{124C3EF5-D426-4BA2-8BAC-853CDDB89CB2}" presName="iconRect" presStyleLbl="node1" presStyleIdx="3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2C9EFF44-0136-408D-BA97-263037F796AE}" type="pres">
      <dgm:prSet presAssocID="{124C3EF5-D426-4BA2-8BAC-853CDDB89CB2}" presName="spaceRect" presStyleCnt="0"/>
      <dgm:spPr/>
    </dgm:pt>
    <dgm:pt modelId="{31B71F0C-CD2B-4D6F-B1CB-E0D9FFF45479}" type="pres">
      <dgm:prSet presAssocID="{124C3EF5-D426-4BA2-8BAC-853CDDB89CB2}" presName="textRect" presStyleLbl="revTx" presStyleIdx="3" presStyleCnt="5">
        <dgm:presLayoutVars>
          <dgm:chMax val="1"/>
          <dgm:chPref val="1"/>
        </dgm:presLayoutVars>
      </dgm:prSet>
      <dgm:spPr/>
    </dgm:pt>
    <dgm:pt modelId="{42373503-203C-4586-8358-46D00AFF16FC}" type="pres">
      <dgm:prSet presAssocID="{4720E367-2580-4256-9005-EC7255B04E85}" presName="sibTrans" presStyleLbl="sibTrans2D1" presStyleIdx="0" presStyleCnt="0"/>
      <dgm:spPr/>
    </dgm:pt>
    <dgm:pt modelId="{0C662CA7-CD8E-451D-9BD9-B3CF939CC686}" type="pres">
      <dgm:prSet presAssocID="{D7D47FFE-4084-45F9-80D6-8BE7B7A474F9}" presName="compNode" presStyleCnt="0"/>
      <dgm:spPr/>
    </dgm:pt>
    <dgm:pt modelId="{7CD9E254-DFF0-4350-AB67-9E61A9142C8B}" type="pres">
      <dgm:prSet presAssocID="{D7D47FFE-4084-45F9-80D6-8BE7B7A474F9}" presName="iconBgRect" presStyleLbl="bgShp" presStyleIdx="4" presStyleCnt="5"/>
      <dgm:spPr/>
    </dgm:pt>
    <dgm:pt modelId="{7112F9AD-5730-446C-9DCC-70BF696E72A8}" type="pres">
      <dgm:prSet presAssocID="{D7D47FFE-4084-45F9-80D6-8BE7B7A474F9}" presName="iconRect" presStyleLbl="node1" presStyleIdx="4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lp"/>
        </a:ext>
      </dgm:extLst>
    </dgm:pt>
    <dgm:pt modelId="{4F7051BE-2279-41FB-A9C9-4EE7A07608B7}" type="pres">
      <dgm:prSet presAssocID="{D7D47FFE-4084-45F9-80D6-8BE7B7A474F9}" presName="spaceRect" presStyleCnt="0"/>
      <dgm:spPr/>
    </dgm:pt>
    <dgm:pt modelId="{74DD46B5-8DBD-4541-954F-0C5AF33E342D}" type="pres">
      <dgm:prSet presAssocID="{D7D47FFE-4084-45F9-80D6-8BE7B7A474F9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3AAB1C0A-A255-44ED-833D-C360F495FC55}" srcId="{826CCC74-4672-45FD-AA2F-AB30D519C437}" destId="{8A4C12B0-346D-4D94-9F55-1FE7FEAC540D}" srcOrd="1" destOrd="0" parTransId="{B63908C2-2724-4D3F-B5B0-A3B34B82F7E8}" sibTransId="{E34D734A-8F1F-4054-A5DD-DA73CB6BAB1B}"/>
    <dgm:cxn modelId="{E3A4CF38-1EC8-4B5D-8BE7-C161F5BFFC20}" type="presOf" srcId="{124C3EF5-D426-4BA2-8BAC-853CDDB89CB2}" destId="{31B71F0C-CD2B-4D6F-B1CB-E0D9FFF45479}" srcOrd="0" destOrd="0" presId="urn:microsoft.com/office/officeart/2018/2/layout/IconCircleList"/>
    <dgm:cxn modelId="{E66F2D40-BFE7-420B-91EE-F5597D244683}" type="presOf" srcId="{E34D734A-8F1F-4054-A5DD-DA73CB6BAB1B}" destId="{93BFA66B-5710-40E4-9D6A-B86222F0627F}" srcOrd="0" destOrd="0" presId="urn:microsoft.com/office/officeart/2018/2/layout/IconCircleList"/>
    <dgm:cxn modelId="{39629F5D-CC4F-4C0A-B461-B6F40B96F4C5}" type="presOf" srcId="{8A4C12B0-346D-4D94-9F55-1FE7FEAC540D}" destId="{9A5AEA9D-24B4-423F-AC5A-DFCCCCA95A4E}" srcOrd="0" destOrd="0" presId="urn:microsoft.com/office/officeart/2018/2/layout/IconCircleList"/>
    <dgm:cxn modelId="{0C8A5948-35CD-41D5-A173-8F66E28DF85F}" srcId="{826CCC74-4672-45FD-AA2F-AB30D519C437}" destId="{33762589-51F2-4C0F-8D06-AFA27BC4C905}" srcOrd="2" destOrd="0" parTransId="{33771783-FC5A-402D-B035-0638F4B72874}" sibTransId="{2A3883B5-923C-49E9-9C96-1B23D119BDCB}"/>
    <dgm:cxn modelId="{91D12049-48F2-408C-BC0F-BB68F0368E3B}" type="presOf" srcId="{6EDC72F4-0B95-4563-8DA0-13376668F9E9}" destId="{84AEE2C2-56BB-4178-82A8-1B3F7A7C75E2}" srcOrd="0" destOrd="0" presId="urn:microsoft.com/office/officeart/2018/2/layout/IconCircleList"/>
    <dgm:cxn modelId="{582D3D6A-B99B-437E-8BE4-6B082CFB5E64}" srcId="{826CCC74-4672-45FD-AA2F-AB30D519C437}" destId="{124C3EF5-D426-4BA2-8BAC-853CDDB89CB2}" srcOrd="3" destOrd="0" parTransId="{BE8C24C4-C45D-4266-84EE-56B161163C99}" sibTransId="{4720E367-2580-4256-9005-EC7255B04E85}"/>
    <dgm:cxn modelId="{4B19C96F-51E1-4B38-90C9-601E49A2381D}" srcId="{826CCC74-4672-45FD-AA2F-AB30D519C437}" destId="{0287B8B1-0E03-4C2D-936C-A0AEE64E6578}" srcOrd="0" destOrd="0" parTransId="{5AE59DD7-D478-452D-8933-3BA8DAE05B7C}" sibTransId="{6EDC72F4-0B95-4563-8DA0-13376668F9E9}"/>
    <dgm:cxn modelId="{93FA187E-97A2-44A1-B1FF-60968B73B405}" type="presOf" srcId="{33762589-51F2-4C0F-8D06-AFA27BC4C905}" destId="{F594C09B-D7BB-4B8A-85DB-6ED852CCA6D4}" srcOrd="0" destOrd="0" presId="urn:microsoft.com/office/officeart/2018/2/layout/IconCircleList"/>
    <dgm:cxn modelId="{A9958C9E-B7AB-4016-83F8-C6360EDFF3E4}" type="presOf" srcId="{D7D47FFE-4084-45F9-80D6-8BE7B7A474F9}" destId="{74DD46B5-8DBD-4541-954F-0C5AF33E342D}" srcOrd="0" destOrd="0" presId="urn:microsoft.com/office/officeart/2018/2/layout/IconCircleList"/>
    <dgm:cxn modelId="{01D0A2A4-476E-4BCA-9578-AF8ACF3F0AA6}" type="presOf" srcId="{4720E367-2580-4256-9005-EC7255B04E85}" destId="{42373503-203C-4586-8358-46D00AFF16FC}" srcOrd="0" destOrd="0" presId="urn:microsoft.com/office/officeart/2018/2/layout/IconCircleList"/>
    <dgm:cxn modelId="{E98760A6-AED5-418F-8157-CAEC785221F2}" type="presOf" srcId="{2A3883B5-923C-49E9-9C96-1B23D119BDCB}" destId="{0F1031DD-99CB-427A-9816-EE753179DB7F}" srcOrd="0" destOrd="0" presId="urn:microsoft.com/office/officeart/2018/2/layout/IconCircleList"/>
    <dgm:cxn modelId="{3FF99BC2-3C2B-4F13-9EA9-5FFB1B76132B}" type="presOf" srcId="{826CCC74-4672-45FD-AA2F-AB30D519C437}" destId="{5F60D39F-B8CD-4B9A-8462-788816D71779}" srcOrd="0" destOrd="0" presId="urn:microsoft.com/office/officeart/2018/2/layout/IconCircleList"/>
    <dgm:cxn modelId="{227DF7DD-5CC8-49E3-8677-61BE569230F5}" type="presOf" srcId="{0287B8B1-0E03-4C2D-936C-A0AEE64E6578}" destId="{A559F8E1-DD1E-4748-90E2-87FE62441210}" srcOrd="0" destOrd="0" presId="urn:microsoft.com/office/officeart/2018/2/layout/IconCircleList"/>
    <dgm:cxn modelId="{1609FFF6-C74B-4DC9-AA4A-2050D423AC42}" srcId="{826CCC74-4672-45FD-AA2F-AB30D519C437}" destId="{D7D47FFE-4084-45F9-80D6-8BE7B7A474F9}" srcOrd="4" destOrd="0" parTransId="{56532F20-AD3D-49F8-8BB3-E1E0AECCFB02}" sibTransId="{B2E54188-B6C3-43EF-80FA-97F51BB57F2B}"/>
    <dgm:cxn modelId="{F92D011F-625B-4128-8F7E-B05B0E407A82}" type="presParOf" srcId="{5F60D39F-B8CD-4B9A-8462-788816D71779}" destId="{CCC415F4-0655-4788-9DCA-EB7E6D3F2874}" srcOrd="0" destOrd="0" presId="urn:microsoft.com/office/officeart/2018/2/layout/IconCircleList"/>
    <dgm:cxn modelId="{DB124834-7702-4026-8C72-45D31FAA10FA}" type="presParOf" srcId="{CCC415F4-0655-4788-9DCA-EB7E6D3F2874}" destId="{1EF7658A-BB41-463B-9220-FDC37219CECB}" srcOrd="0" destOrd="0" presId="urn:microsoft.com/office/officeart/2018/2/layout/IconCircleList"/>
    <dgm:cxn modelId="{E7144161-A5C5-4E29-AE14-6904F38FC197}" type="presParOf" srcId="{1EF7658A-BB41-463B-9220-FDC37219CECB}" destId="{61C67E6E-056E-4FD5-881F-64D4D456AB04}" srcOrd="0" destOrd="0" presId="urn:microsoft.com/office/officeart/2018/2/layout/IconCircleList"/>
    <dgm:cxn modelId="{CA551D3C-4A6A-4881-BE15-3A80FB6FE89C}" type="presParOf" srcId="{1EF7658A-BB41-463B-9220-FDC37219CECB}" destId="{82F9A09E-6598-45E6-A65F-1947C4E33B94}" srcOrd="1" destOrd="0" presId="urn:microsoft.com/office/officeart/2018/2/layout/IconCircleList"/>
    <dgm:cxn modelId="{6125684B-B19F-437C-9313-60A7C86C0AA7}" type="presParOf" srcId="{1EF7658A-BB41-463B-9220-FDC37219CECB}" destId="{CD77D2CE-2381-48C3-8BC8-B4EC728FE81B}" srcOrd="2" destOrd="0" presId="urn:microsoft.com/office/officeart/2018/2/layout/IconCircleList"/>
    <dgm:cxn modelId="{67C2126C-9B3C-46BD-AB6C-0BE2C47BE806}" type="presParOf" srcId="{1EF7658A-BB41-463B-9220-FDC37219CECB}" destId="{A559F8E1-DD1E-4748-90E2-87FE62441210}" srcOrd="3" destOrd="0" presId="urn:microsoft.com/office/officeart/2018/2/layout/IconCircleList"/>
    <dgm:cxn modelId="{E923CF91-B349-4C7C-86D4-0AED8BB68BCD}" type="presParOf" srcId="{CCC415F4-0655-4788-9DCA-EB7E6D3F2874}" destId="{84AEE2C2-56BB-4178-82A8-1B3F7A7C75E2}" srcOrd="1" destOrd="0" presId="urn:microsoft.com/office/officeart/2018/2/layout/IconCircleList"/>
    <dgm:cxn modelId="{80EC9A0E-5F12-4B89-880A-495DE350C9D3}" type="presParOf" srcId="{CCC415F4-0655-4788-9DCA-EB7E6D3F2874}" destId="{60BED4A8-C96D-4B3C-AFB5-C00756E03D2E}" srcOrd="2" destOrd="0" presId="urn:microsoft.com/office/officeart/2018/2/layout/IconCircleList"/>
    <dgm:cxn modelId="{97F89A71-813F-4CC1-974C-D7B26D235BBB}" type="presParOf" srcId="{60BED4A8-C96D-4B3C-AFB5-C00756E03D2E}" destId="{FE3EFE3B-73E8-4397-BDC6-74704BA70895}" srcOrd="0" destOrd="0" presId="urn:microsoft.com/office/officeart/2018/2/layout/IconCircleList"/>
    <dgm:cxn modelId="{50F8F5E9-56C8-45DE-ACC8-C4F36F40CF5B}" type="presParOf" srcId="{60BED4A8-C96D-4B3C-AFB5-C00756E03D2E}" destId="{B432E855-A5FF-4FBD-A9DA-82AD56D4DA12}" srcOrd="1" destOrd="0" presId="urn:microsoft.com/office/officeart/2018/2/layout/IconCircleList"/>
    <dgm:cxn modelId="{7D585CA9-43E0-4770-B8C8-B5B572B257EF}" type="presParOf" srcId="{60BED4A8-C96D-4B3C-AFB5-C00756E03D2E}" destId="{172941EC-A026-4CA8-B6B4-12AD89D1B96D}" srcOrd="2" destOrd="0" presId="urn:microsoft.com/office/officeart/2018/2/layout/IconCircleList"/>
    <dgm:cxn modelId="{761E71DB-8C3D-4409-BDDF-D00DCABBAE62}" type="presParOf" srcId="{60BED4A8-C96D-4B3C-AFB5-C00756E03D2E}" destId="{9A5AEA9D-24B4-423F-AC5A-DFCCCCA95A4E}" srcOrd="3" destOrd="0" presId="urn:microsoft.com/office/officeart/2018/2/layout/IconCircleList"/>
    <dgm:cxn modelId="{DCE9E43F-783B-4D1C-B69E-8B2132BE4734}" type="presParOf" srcId="{CCC415F4-0655-4788-9DCA-EB7E6D3F2874}" destId="{93BFA66B-5710-40E4-9D6A-B86222F0627F}" srcOrd="3" destOrd="0" presId="urn:microsoft.com/office/officeart/2018/2/layout/IconCircleList"/>
    <dgm:cxn modelId="{5C3E9903-C095-49AF-965B-D6D02DB488CE}" type="presParOf" srcId="{CCC415F4-0655-4788-9DCA-EB7E6D3F2874}" destId="{A6D0C4C4-19E2-436A-B7BE-111C7657C030}" srcOrd="4" destOrd="0" presId="urn:microsoft.com/office/officeart/2018/2/layout/IconCircleList"/>
    <dgm:cxn modelId="{52F1EAC9-946B-4236-81DC-390801FEAB33}" type="presParOf" srcId="{A6D0C4C4-19E2-436A-B7BE-111C7657C030}" destId="{A7565AA4-AA81-4BED-97CB-1497462E97EA}" srcOrd="0" destOrd="0" presId="urn:microsoft.com/office/officeart/2018/2/layout/IconCircleList"/>
    <dgm:cxn modelId="{F325208B-F2EA-4801-8B7E-FD5C4102DE1C}" type="presParOf" srcId="{A6D0C4C4-19E2-436A-B7BE-111C7657C030}" destId="{F5D28A20-7896-402C-952C-1E04DFED2017}" srcOrd="1" destOrd="0" presId="urn:microsoft.com/office/officeart/2018/2/layout/IconCircleList"/>
    <dgm:cxn modelId="{E8894879-A7C9-4BAC-949E-5A3FD4ED9875}" type="presParOf" srcId="{A6D0C4C4-19E2-436A-B7BE-111C7657C030}" destId="{01CBFCBC-1A09-4B4A-81C5-AC42AA3BC0D8}" srcOrd="2" destOrd="0" presId="urn:microsoft.com/office/officeart/2018/2/layout/IconCircleList"/>
    <dgm:cxn modelId="{72D9DE91-AABE-465F-8542-8E5ABF5B4511}" type="presParOf" srcId="{A6D0C4C4-19E2-436A-B7BE-111C7657C030}" destId="{F594C09B-D7BB-4B8A-85DB-6ED852CCA6D4}" srcOrd="3" destOrd="0" presId="urn:microsoft.com/office/officeart/2018/2/layout/IconCircleList"/>
    <dgm:cxn modelId="{AB5C91AF-CD32-4232-904F-A7935A367F61}" type="presParOf" srcId="{CCC415F4-0655-4788-9DCA-EB7E6D3F2874}" destId="{0F1031DD-99CB-427A-9816-EE753179DB7F}" srcOrd="5" destOrd="0" presId="urn:microsoft.com/office/officeart/2018/2/layout/IconCircleList"/>
    <dgm:cxn modelId="{03D74A58-1469-4FBF-A24F-2DC6F685B823}" type="presParOf" srcId="{CCC415F4-0655-4788-9DCA-EB7E6D3F2874}" destId="{815B2F97-3D59-4686-981C-FF25FAB6A47B}" srcOrd="6" destOrd="0" presId="urn:microsoft.com/office/officeart/2018/2/layout/IconCircleList"/>
    <dgm:cxn modelId="{12820587-45EB-4D2B-A700-E9E2D0F34473}" type="presParOf" srcId="{815B2F97-3D59-4686-981C-FF25FAB6A47B}" destId="{5D611931-4C23-4164-A6CD-A3BACD9ABC91}" srcOrd="0" destOrd="0" presId="urn:microsoft.com/office/officeart/2018/2/layout/IconCircleList"/>
    <dgm:cxn modelId="{C1D3B623-E3E2-48F3-B1CA-0E20301B2E20}" type="presParOf" srcId="{815B2F97-3D59-4686-981C-FF25FAB6A47B}" destId="{E3B1066B-558D-403F-A81C-03F8EAB46152}" srcOrd="1" destOrd="0" presId="urn:microsoft.com/office/officeart/2018/2/layout/IconCircleList"/>
    <dgm:cxn modelId="{2FD8BA70-5E7B-45C2-8358-7E5B94DAF786}" type="presParOf" srcId="{815B2F97-3D59-4686-981C-FF25FAB6A47B}" destId="{2C9EFF44-0136-408D-BA97-263037F796AE}" srcOrd="2" destOrd="0" presId="urn:microsoft.com/office/officeart/2018/2/layout/IconCircleList"/>
    <dgm:cxn modelId="{942AA472-F207-4536-A01C-6B66F3AB59CD}" type="presParOf" srcId="{815B2F97-3D59-4686-981C-FF25FAB6A47B}" destId="{31B71F0C-CD2B-4D6F-B1CB-E0D9FFF45479}" srcOrd="3" destOrd="0" presId="urn:microsoft.com/office/officeart/2018/2/layout/IconCircleList"/>
    <dgm:cxn modelId="{5D0596CF-DD62-4080-ABF4-6E73D4951942}" type="presParOf" srcId="{CCC415F4-0655-4788-9DCA-EB7E6D3F2874}" destId="{42373503-203C-4586-8358-46D00AFF16FC}" srcOrd="7" destOrd="0" presId="urn:microsoft.com/office/officeart/2018/2/layout/IconCircleList"/>
    <dgm:cxn modelId="{2D03CE01-BC3E-42E7-916C-CEDDDFECB591}" type="presParOf" srcId="{CCC415F4-0655-4788-9DCA-EB7E6D3F2874}" destId="{0C662CA7-CD8E-451D-9BD9-B3CF939CC686}" srcOrd="8" destOrd="0" presId="urn:microsoft.com/office/officeart/2018/2/layout/IconCircleList"/>
    <dgm:cxn modelId="{50CFF7C7-905F-46F4-91D0-6F81097D5737}" type="presParOf" srcId="{0C662CA7-CD8E-451D-9BD9-B3CF939CC686}" destId="{7CD9E254-DFF0-4350-AB67-9E61A9142C8B}" srcOrd="0" destOrd="0" presId="urn:microsoft.com/office/officeart/2018/2/layout/IconCircleList"/>
    <dgm:cxn modelId="{69240328-6B75-45DC-B6D8-EBFCF0D253FC}" type="presParOf" srcId="{0C662CA7-CD8E-451D-9BD9-B3CF939CC686}" destId="{7112F9AD-5730-446C-9DCC-70BF696E72A8}" srcOrd="1" destOrd="0" presId="urn:microsoft.com/office/officeart/2018/2/layout/IconCircleList"/>
    <dgm:cxn modelId="{1C4A3B7D-C839-4303-8F8E-C4FC1A28261C}" type="presParOf" srcId="{0C662CA7-CD8E-451D-9BD9-B3CF939CC686}" destId="{4F7051BE-2279-41FB-A9C9-4EE7A07608B7}" srcOrd="2" destOrd="0" presId="urn:microsoft.com/office/officeart/2018/2/layout/IconCircleList"/>
    <dgm:cxn modelId="{B072860C-302F-4C1B-BA64-049CA80A4B1D}" type="presParOf" srcId="{0C662CA7-CD8E-451D-9BD9-B3CF939CC686}" destId="{74DD46B5-8DBD-4541-954F-0C5AF33E342D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C67E6E-056E-4FD5-881F-64D4D456AB04}">
      <dsp:nvSpPr>
        <dsp:cNvPr id="0" name=""/>
        <dsp:cNvSpPr/>
      </dsp:nvSpPr>
      <dsp:spPr>
        <a:xfrm>
          <a:off x="109363" y="692144"/>
          <a:ext cx="833364" cy="83336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F9A09E-6598-45E6-A65F-1947C4E33B94}">
      <dsp:nvSpPr>
        <dsp:cNvPr id="0" name=""/>
        <dsp:cNvSpPr/>
      </dsp:nvSpPr>
      <dsp:spPr>
        <a:xfrm>
          <a:off x="284370" y="867150"/>
          <a:ext cx="483351" cy="48335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59F8E1-DD1E-4748-90E2-87FE62441210}">
      <dsp:nvSpPr>
        <dsp:cNvPr id="0" name=""/>
        <dsp:cNvSpPr/>
      </dsp:nvSpPr>
      <dsp:spPr>
        <a:xfrm>
          <a:off x="1121306" y="692144"/>
          <a:ext cx="1964358" cy="8333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Overview   </a:t>
          </a:r>
        </a:p>
      </dsp:txBody>
      <dsp:txXfrm>
        <a:off x="1121306" y="692144"/>
        <a:ext cx="1964358" cy="833364"/>
      </dsp:txXfrm>
    </dsp:sp>
    <dsp:sp modelId="{FE3EFE3B-73E8-4397-BDC6-74704BA70895}">
      <dsp:nvSpPr>
        <dsp:cNvPr id="0" name=""/>
        <dsp:cNvSpPr/>
      </dsp:nvSpPr>
      <dsp:spPr>
        <a:xfrm>
          <a:off x="3427939" y="692144"/>
          <a:ext cx="833364" cy="83336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32E855-A5FF-4FBD-A9DA-82AD56D4DA12}">
      <dsp:nvSpPr>
        <dsp:cNvPr id="0" name=""/>
        <dsp:cNvSpPr/>
      </dsp:nvSpPr>
      <dsp:spPr>
        <a:xfrm>
          <a:off x="3602945" y="867150"/>
          <a:ext cx="483351" cy="48335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5AEA9D-24B4-423F-AC5A-DFCCCCA95A4E}">
      <dsp:nvSpPr>
        <dsp:cNvPr id="0" name=""/>
        <dsp:cNvSpPr/>
      </dsp:nvSpPr>
      <dsp:spPr>
        <a:xfrm>
          <a:off x="4439881" y="692144"/>
          <a:ext cx="1964358" cy="8333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VGCC Perkins 2019-2020 - Impact</a:t>
          </a:r>
        </a:p>
      </dsp:txBody>
      <dsp:txXfrm>
        <a:off x="4439881" y="692144"/>
        <a:ext cx="1964358" cy="833364"/>
      </dsp:txXfrm>
    </dsp:sp>
    <dsp:sp modelId="{A7565AA4-AA81-4BED-97CB-1497462E97EA}">
      <dsp:nvSpPr>
        <dsp:cNvPr id="0" name=""/>
        <dsp:cNvSpPr/>
      </dsp:nvSpPr>
      <dsp:spPr>
        <a:xfrm>
          <a:off x="109363" y="2526030"/>
          <a:ext cx="833364" cy="83336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D28A20-7896-402C-952C-1E04DFED2017}">
      <dsp:nvSpPr>
        <dsp:cNvPr id="0" name=""/>
        <dsp:cNvSpPr/>
      </dsp:nvSpPr>
      <dsp:spPr>
        <a:xfrm>
          <a:off x="284370" y="2701037"/>
          <a:ext cx="483351" cy="483351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94C09B-D7BB-4B8A-85DB-6ED852CCA6D4}">
      <dsp:nvSpPr>
        <dsp:cNvPr id="0" name=""/>
        <dsp:cNvSpPr/>
      </dsp:nvSpPr>
      <dsp:spPr>
        <a:xfrm>
          <a:off x="1121306" y="2526030"/>
          <a:ext cx="1964358" cy="8333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Funding </a:t>
          </a:r>
        </a:p>
      </dsp:txBody>
      <dsp:txXfrm>
        <a:off x="1121306" y="2526030"/>
        <a:ext cx="1964358" cy="833364"/>
      </dsp:txXfrm>
    </dsp:sp>
    <dsp:sp modelId="{5D611931-4C23-4164-A6CD-A3BACD9ABC91}">
      <dsp:nvSpPr>
        <dsp:cNvPr id="0" name=""/>
        <dsp:cNvSpPr/>
      </dsp:nvSpPr>
      <dsp:spPr>
        <a:xfrm>
          <a:off x="3427939" y="2526030"/>
          <a:ext cx="833364" cy="83336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B1066B-558D-403F-A81C-03F8EAB46152}">
      <dsp:nvSpPr>
        <dsp:cNvPr id="0" name=""/>
        <dsp:cNvSpPr/>
      </dsp:nvSpPr>
      <dsp:spPr>
        <a:xfrm>
          <a:off x="3602945" y="2701037"/>
          <a:ext cx="483351" cy="48335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B71F0C-CD2B-4D6F-B1CB-E0D9FFF45479}">
      <dsp:nvSpPr>
        <dsp:cNvPr id="0" name=""/>
        <dsp:cNvSpPr/>
      </dsp:nvSpPr>
      <dsp:spPr>
        <a:xfrm>
          <a:off x="4439881" y="2526030"/>
          <a:ext cx="1964358" cy="8333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Collaboration </a:t>
          </a:r>
        </a:p>
      </dsp:txBody>
      <dsp:txXfrm>
        <a:off x="4439881" y="2526030"/>
        <a:ext cx="1964358" cy="833364"/>
      </dsp:txXfrm>
    </dsp:sp>
    <dsp:sp modelId="{7CD9E254-DFF0-4350-AB67-9E61A9142C8B}">
      <dsp:nvSpPr>
        <dsp:cNvPr id="0" name=""/>
        <dsp:cNvSpPr/>
      </dsp:nvSpPr>
      <dsp:spPr>
        <a:xfrm>
          <a:off x="109363" y="4359917"/>
          <a:ext cx="833364" cy="833364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12F9AD-5730-446C-9DCC-70BF696E72A8}">
      <dsp:nvSpPr>
        <dsp:cNvPr id="0" name=""/>
        <dsp:cNvSpPr/>
      </dsp:nvSpPr>
      <dsp:spPr>
        <a:xfrm>
          <a:off x="284370" y="4534924"/>
          <a:ext cx="483351" cy="48335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DD46B5-8DBD-4541-954F-0C5AF33E342D}">
      <dsp:nvSpPr>
        <dsp:cNvPr id="0" name=""/>
        <dsp:cNvSpPr/>
      </dsp:nvSpPr>
      <dsp:spPr>
        <a:xfrm>
          <a:off x="1121306" y="4359917"/>
          <a:ext cx="1964358" cy="8333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 Q &amp; A  </a:t>
          </a:r>
        </a:p>
      </dsp:txBody>
      <dsp:txXfrm>
        <a:off x="1121306" y="4359917"/>
        <a:ext cx="1964358" cy="8333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B6D9EFE-F6A1-4D4C-8EE3-F39A2A497CB6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A4B46CE-C98D-4651-98BC-5CFEA5303D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743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98E53C-7CCE-4373-8111-F687563A347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9131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B46CE-C98D-4651-98BC-5CFEA5303D6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723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94ACA-99B0-48DD-B7B6-D068068C30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AAAF64-703B-434B-B0BE-A28BAD4E04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1F2A51-D703-42EB-A3F8-2F54AF6E4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9819-CBDF-475A-B135-6F146CE29BBD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DDF0CB-65F0-4429-BD97-95C6BA0FF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352341-5D58-4C9E-B638-5EBE198D7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3329E-8843-44CA-A690-61C41C81EF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669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7796-1EDB-4E63-AA1E-29663D960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7BE199-F50C-4E72-AEE9-7DA711CDA3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2707D2-1DCE-44AF-9B65-EB38D6891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9819-CBDF-475A-B135-6F146CE29BBD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87EF0E-0FFC-46EE-898E-D935ECCAE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29E168-EBC9-4B5E-94CC-68CE69A5B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3329E-8843-44CA-A690-61C41C81EF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780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438CD1-1961-43F3-B0D5-ECF1750A35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8DC535-A500-4284-A45B-8071E2EF73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340566-40E3-48BB-93CE-35C99BA30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9819-CBDF-475A-B135-6F146CE29BBD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B4DAE5-DAAC-408A-B694-76E4E100C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48134B-475A-4A36-87B8-E20E19284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3329E-8843-44CA-A690-61C41C81EF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275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937EE-7F1E-4DE9-857D-FBB970AE9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74AF09-5E9E-4A39-83CE-A4E725E810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B5B40-C9B4-441F-8299-F2AAD458A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9819-CBDF-475A-B135-6F146CE29BBD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AE0FE0-C4F6-49EE-A127-80EFD99DA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163A22-ED30-4B71-B942-916143B08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3329E-8843-44CA-A690-61C41C81EF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158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1D43E-68F9-4270-A367-919946E35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76F238-9133-459A-ABB0-8593813A47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2C0F40-B823-4431-97BB-99DE82AAE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9819-CBDF-475A-B135-6F146CE29BBD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CB0CEA-211C-4382-890F-B5845223F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AD7EC-573D-42E6-B923-21C322AE3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3329E-8843-44CA-A690-61C41C81EF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714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D09CF-5F61-47EE-BE71-36FF76281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B4259C-FAC1-4F27-AAEE-675B530AC3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CD1732-86E6-42F9-BA7B-A707472129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BB1623-A408-4485-8E22-35114FBE2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9819-CBDF-475A-B135-6F146CE29BBD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E8F4A8-DEDC-4175-A95E-16E79B4BD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04C423-4B30-4DF4-8741-16D213A40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3329E-8843-44CA-A690-61C41C81EF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537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7CC76-2506-44BC-8AE4-E55090F6B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4B9D2D-8A14-442D-A391-0DA7F60A56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2CCD88-FB5E-4513-A534-DCD751AB53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B07E77-A4C6-43EE-8025-EAD28798EC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3F257F-8588-4070-A1CD-F668518003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0AAF8B-FA86-43A6-A7FD-88604499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9819-CBDF-475A-B135-6F146CE29BBD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FECDDF-0B16-4935-AAA0-8A7723C35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939164-A774-4885-BCC7-46B5F72FB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3329E-8843-44CA-A690-61C41C81EF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91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9FF57-9083-4A54-93B8-0B81D0E8D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1A0252-5614-4026-8B5D-6096B25E4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9819-CBDF-475A-B135-6F146CE29BBD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C08F7C-31D4-4C16-8A6C-6318C3339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096C0C-189E-497A-B264-31F1C23DD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3329E-8843-44CA-A690-61C41C81EF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922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355C12-139B-4B2E-9D20-795B07D41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9819-CBDF-475A-B135-6F146CE29BBD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3B0123-63FB-4A32-9B7F-7EE2AB34F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C6C886-3161-4321-AC3B-BADB085B8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3329E-8843-44CA-A690-61C41C81EF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144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DA7A8-4E3D-43AA-8DDF-EB5A5F1B3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624C9-F5CF-42E1-B0AF-773CB28CA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B87A2D-7F76-418F-9387-736940E5DC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A36855-ECEC-40BB-8FF7-94F6FD5CA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9819-CBDF-475A-B135-6F146CE29BBD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F185F6-D6B9-423E-A7B7-53C73E22A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5435D1-AF36-4B48-9712-748CA1883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3329E-8843-44CA-A690-61C41C81EF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054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F5EAF-069C-43B2-88C2-7E4E2B618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EE6843-8C51-4901-B03F-D7FF66D35E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5AF152-C3A0-46AF-96CE-31AAF43ACD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BF0449-D40B-4076-9FCB-8524E52C5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9819-CBDF-475A-B135-6F146CE29BBD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5D237F-FB82-4B3E-AA52-84EBACA22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0FD6D7-0B81-409E-B2AB-521355048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3329E-8843-44CA-A690-61C41C81EF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423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697452-32A5-43BA-8EC7-947A6DB3F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D56A4B-A13B-4812-8BD1-FD244AF3F7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FC6B99-D566-4713-A0C5-966B3E20BB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39819-CBDF-475A-B135-6F146CE29BBD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BCC1CC-D08C-41EC-918B-D5C26BA190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4F0FE0-04F7-4B7A-B175-1E5503B75F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3329E-8843-44CA-A690-61C41C81EF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841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34a98a0c-9aef-4868-aeca-ac07c7b74c67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1">
            <a:extLst>
              <a:ext uri="{FF2B5EF4-FFF2-40B4-BE49-F238E27FC236}">
                <a16:creationId xmlns:a16="http://schemas.microsoft.com/office/drawing/2014/main" id="{2643BE6C-86B7-4AB9-91E8-9B5DB45AC8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88" y="0"/>
            <a:ext cx="12188825" cy="4242816"/>
          </a:xfrm>
          <a:prstGeom prst="rect">
            <a:avLst/>
          </a:prstGeom>
          <a:solidFill>
            <a:srgbClr val="6D6B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4DA3B2-102C-46D2-ADDA-65252FE243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3026" y="713196"/>
            <a:ext cx="9605948" cy="1257648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rgbClr val="FFFFFF"/>
                </a:solidFill>
              </a:rPr>
              <a:t>Vance-Granville Community College 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AB653F-351E-4ECA-973A-E2362B752B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7240" y="2361460"/>
            <a:ext cx="8937522" cy="1331651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FFFFFF"/>
                </a:solidFill>
              </a:rPr>
              <a:t>Perkins Activities for 2019-2020</a:t>
            </a:r>
          </a:p>
          <a:p>
            <a:r>
              <a:rPr lang="en-US" sz="2000" dirty="0">
                <a:solidFill>
                  <a:srgbClr val="FFFFFF"/>
                </a:solidFill>
              </a:rPr>
              <a:t>Presented by: </a:t>
            </a:r>
          </a:p>
          <a:p>
            <a:r>
              <a:rPr lang="en-US" sz="1800" dirty="0">
                <a:solidFill>
                  <a:srgbClr val="FFFFFF"/>
                </a:solidFill>
              </a:rPr>
              <a:t>Dr. Levy Brown, VP of Learning, Student Engagement &amp; Success/CAO </a:t>
            </a:r>
          </a:p>
          <a:p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" name="Picture 9" descr="1472060613424_VGMonogram-Signature-CC-300.jpg">
            <a:extLst>
              <a:ext uri="{FF2B5EF4-FFF2-40B4-BE49-F238E27FC236}">
                <a16:creationId xmlns:a16="http://schemas.microsoft.com/office/drawing/2014/main" id="{749147A0-4C94-4D95-AADC-901B73D62F30}"/>
              </a:ext>
            </a:extLst>
          </p:cNvPr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10201" y="5228968"/>
            <a:ext cx="1371600" cy="3326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4795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9246FDF-4B20-494D-A9F8-8D8D891C0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</a:rPr>
              <a:t>VGCC Perkins 2019-2020   </a:t>
            </a:r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269C1269-FE42-4EC4-BA5F-639B309675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5875049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03499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9EF6E-7526-436D-A43B-BCF191BF3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VGCC-Perkins Grant 2019-2020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A46D9-FDE8-4B58-B63C-31E8B23E8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Courier New" pitchFamily="49" charset="0"/>
              <a:buChar char="o"/>
            </a:pPr>
            <a:r>
              <a:rPr lang="en-US" sz="2800" dirty="0"/>
              <a:t>Perkins Impact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dirty="0"/>
              <a:t>70” Interactive Smart Monitor-OST and MOA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dirty="0"/>
              <a:t>Manitowoc Ice Machine, Ice Storage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dirty="0"/>
              <a:t>MS Studio Computers-Simulation and Gaming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dirty="0"/>
              <a:t>Dishware, </a:t>
            </a:r>
            <a:r>
              <a:rPr lang="en-US" sz="2400" dirty="0" err="1"/>
              <a:t>smallwares</a:t>
            </a:r>
            <a:r>
              <a:rPr lang="en-US" sz="2400" dirty="0"/>
              <a:t> and other plating-Culinary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dirty="0"/>
              <a:t>3D Printer-Mechatronics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dirty="0"/>
              <a:t>Laerdal </a:t>
            </a:r>
            <a:r>
              <a:rPr lang="en-US" sz="2400" dirty="0" err="1"/>
              <a:t>SimView</a:t>
            </a:r>
            <a:r>
              <a:rPr lang="en-US" sz="2400" dirty="0"/>
              <a:t> Pediatric Scenario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dirty="0"/>
              <a:t>Pocket Nurse Blood Pressure SIM with iPod Tec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429846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9EF6E-7526-436D-A43B-BCF191BF3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VGCC-Perkins Grant 2019-2020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A46D9-FDE8-4B58-B63C-31E8B23E8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Courier New" pitchFamily="49" charset="0"/>
              <a:buChar char="o"/>
            </a:pPr>
            <a:r>
              <a:rPr lang="en-US" dirty="0"/>
              <a:t>  </a:t>
            </a:r>
            <a:r>
              <a:rPr lang="en-US" sz="2800" dirty="0"/>
              <a:t>Perkins Impact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dirty="0"/>
              <a:t>CTE Academic Advising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dirty="0"/>
              <a:t>WBL Student Placement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dirty="0"/>
              <a:t>PD: Classroom Management for </a:t>
            </a:r>
            <a:r>
              <a:rPr lang="en-US" sz="2400" dirty="0" err="1"/>
              <a:t>Millenials</a:t>
            </a:r>
            <a:r>
              <a:rPr lang="en-US" sz="2400" dirty="0"/>
              <a:t>; WBL Training, Instructor Skill Enhancements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dirty="0"/>
              <a:t>Web/</a:t>
            </a:r>
            <a:r>
              <a:rPr lang="en-US" sz="2400" dirty="0" err="1"/>
              <a:t>Youtube</a:t>
            </a:r>
            <a:r>
              <a:rPr lang="en-US" sz="2400" dirty="0"/>
              <a:t> videos for CTE recruitment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0207443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9EF6E-7526-436D-A43B-BCF191BF3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VGCC-Perkins Grant 2019-2020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A46D9-FDE8-4B58-B63C-31E8B23E8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Courier New" pitchFamily="49" charset="0"/>
              <a:buChar char="o"/>
            </a:pPr>
            <a:r>
              <a:rPr lang="en-US" sz="3600" dirty="0"/>
              <a:t>VGCC is currently on track to spend all allotted Perkins Grant funds</a:t>
            </a:r>
          </a:p>
          <a:p>
            <a:pPr lvl="1">
              <a:buFont typeface="Courier New" pitchFamily="49" charset="0"/>
              <a:buChar char="o"/>
            </a:pPr>
            <a:endParaRPr lang="en-US" sz="3600" dirty="0"/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213197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9EF6E-7526-436D-A43B-BCF191BF3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VGCC-Perkins Grant 2019-2020 CLNA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A46D9-FDE8-4B58-B63C-31E8B23E8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>
              <a:buFont typeface="Courier New" pitchFamily="49" charset="0"/>
              <a:buChar char="o"/>
            </a:pPr>
            <a:r>
              <a:rPr lang="en-US" sz="3600" dirty="0"/>
              <a:t>Community Engagement Nights - March 2019 </a:t>
            </a:r>
          </a:p>
          <a:p>
            <a:pPr lvl="1">
              <a:buFont typeface="Courier New" pitchFamily="49" charset="0"/>
              <a:buChar char="o"/>
            </a:pPr>
            <a:endParaRPr lang="en-US" sz="3600" dirty="0"/>
          </a:p>
          <a:p>
            <a:pPr lvl="1">
              <a:buFont typeface="Courier New" pitchFamily="49" charset="0"/>
              <a:buChar char="o"/>
            </a:pPr>
            <a:r>
              <a:rPr lang="en-US" sz="3600" dirty="0"/>
              <a:t>Advisory Committee Meetings – October 2019</a:t>
            </a:r>
          </a:p>
          <a:p>
            <a:pPr lvl="1">
              <a:buFont typeface="Courier New" pitchFamily="49" charset="0"/>
              <a:buChar char="o"/>
            </a:pPr>
            <a:endParaRPr lang="en-US" sz="3600" dirty="0"/>
          </a:p>
          <a:p>
            <a:pPr lvl="1">
              <a:buFont typeface="Courier New" pitchFamily="49" charset="0"/>
              <a:buChar char="o"/>
            </a:pPr>
            <a:r>
              <a:rPr lang="en-US" sz="3600" dirty="0"/>
              <a:t>Business and Industry Connect Summit – November 2019 </a:t>
            </a:r>
          </a:p>
          <a:p>
            <a:pPr lvl="1">
              <a:buFont typeface="Courier New" pitchFamily="49" charset="0"/>
              <a:buChar char="o"/>
            </a:pPr>
            <a:endParaRPr lang="en-US" sz="3600" dirty="0"/>
          </a:p>
          <a:p>
            <a:pPr lvl="1">
              <a:buFont typeface="Courier New" pitchFamily="49" charset="0"/>
              <a:buChar char="o"/>
            </a:pPr>
            <a:r>
              <a:rPr lang="en-US" sz="3600" dirty="0"/>
              <a:t>CTE Directors’ Meeting – January 2020 </a:t>
            </a:r>
          </a:p>
          <a:p>
            <a:pPr lvl="1">
              <a:buFont typeface="Courier New" pitchFamily="49" charset="0"/>
              <a:buChar char="o"/>
            </a:pPr>
            <a:endParaRPr lang="en-US" sz="3600" dirty="0"/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95460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9EF6E-7526-436D-A43B-BCF191BF3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VGCC-Perkins Best Practices 2019-2020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A46D9-FDE8-4B58-B63C-31E8B23E8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Courier New" pitchFamily="49" charset="0"/>
              <a:buChar char="o"/>
            </a:pPr>
            <a:endParaRPr lang="en-US" sz="3600" dirty="0"/>
          </a:p>
          <a:p>
            <a:pPr lvl="1">
              <a:buFont typeface="Courier New" pitchFamily="49" charset="0"/>
              <a:buChar char="o"/>
            </a:pPr>
            <a:endParaRPr lang="en-US" sz="3600" dirty="0"/>
          </a:p>
          <a:p>
            <a:pPr marL="457200" lvl="1" indent="0" algn="ctr">
              <a:buNone/>
            </a:pPr>
            <a:r>
              <a:rPr lang="en-US" sz="6600" dirty="0"/>
              <a:t>Collaboration 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16601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9EF6E-7526-436D-A43B-BCF191BF3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VGCC-Perkins Best Practices 2019-2020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A46D9-FDE8-4B58-B63C-31E8B23E8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400" dirty="0"/>
              <a:t>The </a:t>
            </a:r>
            <a:r>
              <a:rPr lang="fr-FR" sz="2400" dirty="0" err="1"/>
              <a:t>following</a:t>
            </a:r>
            <a:r>
              <a:rPr lang="fr-FR" sz="2400" dirty="0"/>
              <a:t> efforts have been </a:t>
            </a:r>
            <a:r>
              <a:rPr lang="fr-FR" sz="2400" dirty="0" err="1"/>
              <a:t>integrated</a:t>
            </a:r>
            <a:r>
              <a:rPr lang="fr-FR" sz="2400" dirty="0"/>
              <a:t>:</a:t>
            </a:r>
          </a:p>
          <a:p>
            <a:pPr lvl="1"/>
            <a:r>
              <a:rPr lang="fr-FR" sz="2000" dirty="0"/>
              <a:t>NC Tech </a:t>
            </a:r>
            <a:r>
              <a:rPr lang="fr-FR" sz="2000" dirty="0" err="1"/>
              <a:t>Hire</a:t>
            </a:r>
            <a:r>
              <a:rPr lang="fr-FR" sz="2000" dirty="0"/>
              <a:t>, US </a:t>
            </a:r>
            <a:r>
              <a:rPr lang="fr-FR" sz="2000" dirty="0" err="1"/>
              <a:t>Department</a:t>
            </a:r>
            <a:r>
              <a:rPr lang="fr-FR" sz="2000" dirty="0"/>
              <a:t> of Labor Grant</a:t>
            </a:r>
          </a:p>
          <a:p>
            <a:pPr lvl="1"/>
            <a:r>
              <a:rPr lang="fr-FR" sz="2000" dirty="0"/>
              <a:t>Carl Perkins NCCCS Grant</a:t>
            </a:r>
          </a:p>
          <a:p>
            <a:pPr lvl="1"/>
            <a:r>
              <a:rPr lang="fr-FR" sz="2000" dirty="0"/>
              <a:t>Work-</a:t>
            </a:r>
            <a:r>
              <a:rPr lang="fr-FR" sz="2000" dirty="0" err="1"/>
              <a:t>based</a:t>
            </a:r>
            <a:r>
              <a:rPr lang="fr-FR" sz="2000" dirty="0"/>
              <a:t> Learning/</a:t>
            </a:r>
            <a:r>
              <a:rPr lang="fr-FR" sz="2000" dirty="0" err="1"/>
              <a:t>Apprenticeships</a:t>
            </a:r>
            <a:endParaRPr lang="fr-FR" sz="2000" dirty="0"/>
          </a:p>
          <a:p>
            <a:pPr lvl="1"/>
            <a:r>
              <a:rPr lang="fr-FR" sz="2000" dirty="0" err="1"/>
              <a:t>Advising</a:t>
            </a:r>
            <a:r>
              <a:rPr lang="fr-FR" sz="2000" dirty="0"/>
              <a:t> and </a:t>
            </a:r>
            <a:r>
              <a:rPr lang="fr-FR" sz="2000" dirty="0" err="1"/>
              <a:t>Career</a:t>
            </a:r>
            <a:r>
              <a:rPr lang="fr-FR" sz="2000" dirty="0"/>
              <a:t> Coaching</a:t>
            </a:r>
          </a:p>
          <a:p>
            <a:pPr lvl="1"/>
            <a:r>
              <a:rPr lang="fr-FR" sz="2000" dirty="0"/>
              <a:t>Strategic Planning</a:t>
            </a:r>
          </a:p>
          <a:p>
            <a:pPr lvl="1"/>
            <a:r>
              <a:rPr lang="fr-FR" sz="2000" dirty="0" err="1"/>
              <a:t>Internal</a:t>
            </a:r>
            <a:r>
              <a:rPr lang="fr-FR" sz="2000" dirty="0"/>
              <a:t> Collaboration</a:t>
            </a:r>
          </a:p>
          <a:p>
            <a:pPr lvl="1"/>
            <a:r>
              <a:rPr lang="fr-FR" sz="2000" dirty="0" err="1"/>
              <a:t>Continuing</a:t>
            </a:r>
            <a:r>
              <a:rPr lang="fr-FR" sz="2000" dirty="0"/>
              <a:t> Education</a:t>
            </a:r>
          </a:p>
          <a:p>
            <a:pPr lvl="1"/>
            <a:r>
              <a:rPr lang="fr-FR" sz="2000" dirty="0"/>
              <a:t>NCTAP</a:t>
            </a:r>
          </a:p>
          <a:p>
            <a:pPr lvl="1"/>
            <a:r>
              <a:rPr lang="fr-FR" sz="2000" dirty="0"/>
              <a:t>Duke Progress/Piedmont Natural Gas </a:t>
            </a:r>
            <a:r>
              <a:rPr lang="fr-FR" sz="2000" dirty="0" err="1"/>
              <a:t>Apprentice</a:t>
            </a:r>
            <a:r>
              <a:rPr lang="fr-FR" sz="2000" dirty="0"/>
              <a:t> </a:t>
            </a:r>
            <a:r>
              <a:rPr lang="fr-FR" sz="2000" dirty="0" err="1"/>
              <a:t>grant</a:t>
            </a:r>
            <a:endParaRPr lang="fr-FR" sz="2000" dirty="0"/>
          </a:p>
          <a:p>
            <a:pPr lvl="1">
              <a:buFont typeface="Courier New" pitchFamily="49" charset="0"/>
              <a:buChar char="o"/>
            </a:pPr>
            <a:endParaRPr lang="en-US" sz="3600" dirty="0"/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12333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97475"/>
          </a:xfrm>
        </p:spPr>
        <p:txBody>
          <a:bodyPr>
            <a:normAutofit/>
          </a:bodyPr>
          <a:lstStyle/>
          <a:p>
            <a:pPr algn="ctr"/>
            <a:r>
              <a:rPr lang="en-US" sz="8800" dirty="0"/>
              <a:t>Q &amp; A </a:t>
            </a:r>
          </a:p>
        </p:txBody>
      </p:sp>
    </p:spTree>
    <p:extLst>
      <p:ext uri="{BB962C8B-B14F-4D97-AF65-F5344CB8AC3E}">
        <p14:creationId xmlns:p14="http://schemas.microsoft.com/office/powerpoint/2010/main" val="3301929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8489EDBA3ACC4A96B4D848A1E81342" ma:contentTypeVersion="9" ma:contentTypeDescription="Create a new document." ma:contentTypeScope="" ma:versionID="21712095a426afcb06b026ad0d3b9e13">
  <xsd:schema xmlns:xsd="http://www.w3.org/2001/XMLSchema" xmlns:xs="http://www.w3.org/2001/XMLSchema" xmlns:p="http://schemas.microsoft.com/office/2006/metadata/properties" xmlns:ns3="3772beab-4486-497b-9863-7ff2d38f7780" targetNamespace="http://schemas.microsoft.com/office/2006/metadata/properties" ma:root="true" ma:fieldsID="4dd6b3f11a1041039bd6a27e8be9bb91" ns3:_="">
    <xsd:import namespace="3772beab-4486-497b-9863-7ff2d38f778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72beab-4486-497b-9863-7ff2d38f77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4667F4D-0A45-4825-9AEE-D067D27207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772beab-4486-497b-9863-7ff2d38f778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647CD1B-55B1-44E5-A168-798C72CC7A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6269DDB-B511-481B-833C-94006A3821C1}">
  <ds:schemaRefs>
    <ds:schemaRef ds:uri="3772beab-4486-497b-9863-7ff2d38f7780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218</Words>
  <Application>Microsoft Office PowerPoint</Application>
  <PresentationFormat>Widescreen</PresentationFormat>
  <Paragraphs>77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Wingdings</vt:lpstr>
      <vt:lpstr>Office Theme</vt:lpstr>
      <vt:lpstr>Vance-Granville Community College   </vt:lpstr>
      <vt:lpstr>VGCC Perkins 2019-2020   </vt:lpstr>
      <vt:lpstr>VGCC-Perkins Grant 2019-2020</vt:lpstr>
      <vt:lpstr>VGCC-Perkins Grant 2019-2020</vt:lpstr>
      <vt:lpstr>VGCC-Perkins Grant 2019-2020</vt:lpstr>
      <vt:lpstr>VGCC-Perkins Grant 2019-2020 CLNA</vt:lpstr>
      <vt:lpstr>VGCC-Perkins Best Practices 2019-2020</vt:lpstr>
      <vt:lpstr>VGCC-Perkins Best Practices 2019-2020</vt:lpstr>
      <vt:lpstr>Q &amp; 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Student Application Pipeline</dc:title>
  <dc:creator>Brown, Elisa D</dc:creator>
  <cp:lastModifiedBy>Levy Brown</cp:lastModifiedBy>
  <cp:revision>15</cp:revision>
  <cp:lastPrinted>2019-12-02T17:37:04Z</cp:lastPrinted>
  <dcterms:created xsi:type="dcterms:W3CDTF">2019-12-01T21:37:18Z</dcterms:created>
  <dcterms:modified xsi:type="dcterms:W3CDTF">2020-01-21T22:36:06Z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0x010100108489EDBA3ACC4A96B4D848A1E81342</vt:lpwstr>
  </property>
</Properties>
</file>