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31"/>
  </p:notesMasterIdLst>
  <p:handoutMasterIdLst>
    <p:handoutMasterId r:id="rId32"/>
  </p:handoutMasterIdLst>
  <p:sldIdLst>
    <p:sldId id="778" r:id="rId3"/>
    <p:sldId id="1165" r:id="rId4"/>
    <p:sldId id="1532" r:id="rId5"/>
    <p:sldId id="1573" r:id="rId6"/>
    <p:sldId id="1616" r:id="rId7"/>
    <p:sldId id="1092" r:id="rId8"/>
    <p:sldId id="1517" r:id="rId9"/>
    <p:sldId id="1515" r:id="rId10"/>
    <p:sldId id="1483" r:id="rId11"/>
    <p:sldId id="1572" r:id="rId12"/>
    <p:sldId id="1614" r:id="rId13"/>
    <p:sldId id="1617" r:id="rId14"/>
    <p:sldId id="1618" r:id="rId15"/>
    <p:sldId id="1619" r:id="rId16"/>
    <p:sldId id="1620" r:id="rId17"/>
    <p:sldId id="1615" r:id="rId18"/>
    <p:sldId id="1405" r:id="rId19"/>
    <p:sldId id="1621" r:id="rId20"/>
    <p:sldId id="1625" r:id="rId21"/>
    <p:sldId id="1626" r:id="rId22"/>
    <p:sldId id="1624" r:id="rId23"/>
    <p:sldId id="1582" r:id="rId24"/>
    <p:sldId id="1622" r:id="rId25"/>
    <p:sldId id="259" r:id="rId26"/>
    <p:sldId id="260" r:id="rId27"/>
    <p:sldId id="1623" r:id="rId28"/>
    <p:sldId id="1583" r:id="rId29"/>
    <p:sldId id="704" r:id="rId30"/>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111"/>
    <a:srgbClr val="0531FF"/>
    <a:srgbClr val="003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187331-E27B-7346-B646-2664A625B35C}" v="696" dt="2022-01-19T01:14:47.889"/>
    <p1510:client id="{7FA3F6F3-0C3F-F744-A209-D95D76B7A480}" v="22" dt="2022-01-19T01:20:32.4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4474" autoAdjust="0"/>
    <p:restoredTop sz="70799" autoAdjust="0"/>
  </p:normalViewPr>
  <p:slideViewPr>
    <p:cSldViewPr snapToGrid="0">
      <p:cViewPr varScale="1">
        <p:scale>
          <a:sx n="160" d="100"/>
          <a:sy n="160" d="100"/>
        </p:scale>
        <p:origin x="1568" y="17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3072"/>
    </p:cViewPr>
  </p:sorterViewPr>
  <p:notesViewPr>
    <p:cSldViewPr snapToGrid="0">
      <p:cViewPr varScale="1">
        <p:scale>
          <a:sx n="117" d="100"/>
          <a:sy n="117" d="100"/>
        </p:scale>
        <p:origin x="23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essler" userId="625c3661-9d64-47fa-b83c-4b49393bd161" providerId="ADAL" clId="{3C187331-E27B-7346-B646-2664A625B35C}"/>
    <pc:docChg chg="undo custSel addSld delSld modSld sldOrd">
      <pc:chgData name="Chris Droessler" userId="625c3661-9d64-47fa-b83c-4b49393bd161" providerId="ADAL" clId="{3C187331-E27B-7346-B646-2664A625B35C}" dt="2022-01-19T01:14:47.888" v="667" actId="18331"/>
      <pc:docMkLst>
        <pc:docMk/>
      </pc:docMkLst>
      <pc:sldChg chg="add del ord">
        <pc:chgData name="Chris Droessler" userId="625c3661-9d64-47fa-b83c-4b49393bd161" providerId="ADAL" clId="{3C187331-E27B-7346-B646-2664A625B35C}" dt="2022-01-10T14:43:03.401" v="375" actId="2696"/>
        <pc:sldMkLst>
          <pc:docMk/>
          <pc:sldMk cId="2191261818" sldId="257"/>
        </pc:sldMkLst>
      </pc:sldChg>
      <pc:sldChg chg="add del ord">
        <pc:chgData name="Chris Droessler" userId="625c3661-9d64-47fa-b83c-4b49393bd161" providerId="ADAL" clId="{3C187331-E27B-7346-B646-2664A625B35C}" dt="2022-01-07T16:22:10.084" v="122" actId="2696"/>
        <pc:sldMkLst>
          <pc:docMk/>
          <pc:sldMk cId="3240048132" sldId="257"/>
        </pc:sldMkLst>
      </pc:sldChg>
      <pc:sldChg chg="add">
        <pc:chgData name="Chris Droessler" userId="625c3661-9d64-47fa-b83c-4b49393bd161" providerId="ADAL" clId="{3C187331-E27B-7346-B646-2664A625B35C}" dt="2022-01-18T16:33:03.881" v="576"/>
        <pc:sldMkLst>
          <pc:docMk/>
          <pc:sldMk cId="308152742" sldId="259"/>
        </pc:sldMkLst>
      </pc:sldChg>
      <pc:sldChg chg="add">
        <pc:chgData name="Chris Droessler" userId="625c3661-9d64-47fa-b83c-4b49393bd161" providerId="ADAL" clId="{3C187331-E27B-7346-B646-2664A625B35C}" dt="2022-01-18T16:33:03.881" v="576"/>
        <pc:sldMkLst>
          <pc:docMk/>
          <pc:sldMk cId="1458893932" sldId="260"/>
        </pc:sldMkLst>
      </pc:sldChg>
      <pc:sldChg chg="add del">
        <pc:chgData name="Chris Droessler" userId="625c3661-9d64-47fa-b83c-4b49393bd161" providerId="ADAL" clId="{3C187331-E27B-7346-B646-2664A625B35C}" dt="2022-01-10T14:42:17.088" v="371" actId="2696"/>
        <pc:sldMkLst>
          <pc:docMk/>
          <pc:sldMk cId="2268861979" sldId="261"/>
        </pc:sldMkLst>
      </pc:sldChg>
      <pc:sldChg chg="modSp add del">
        <pc:chgData name="Chris Droessler" userId="625c3661-9d64-47fa-b83c-4b49393bd161" providerId="ADAL" clId="{3C187331-E27B-7346-B646-2664A625B35C}" dt="2022-01-10T14:42:15.042" v="370" actId="2696"/>
        <pc:sldMkLst>
          <pc:docMk/>
          <pc:sldMk cId="3059206683" sldId="262"/>
        </pc:sldMkLst>
        <pc:spChg chg="mod">
          <ac:chgData name="Chris Droessler" userId="625c3661-9d64-47fa-b83c-4b49393bd161" providerId="ADAL" clId="{3C187331-E27B-7346-B646-2664A625B35C}" dt="2022-01-07T16:22:36.414" v="125" actId="14100"/>
          <ac:spMkLst>
            <pc:docMk/>
            <pc:sldMk cId="3059206683" sldId="262"/>
            <ac:spMk id="16" creationId="{00000000-0000-0000-0000-000000000000}"/>
          </ac:spMkLst>
        </pc:spChg>
      </pc:sldChg>
      <pc:sldChg chg="add del">
        <pc:chgData name="Chris Droessler" userId="625c3661-9d64-47fa-b83c-4b49393bd161" providerId="ADAL" clId="{3C187331-E27B-7346-B646-2664A625B35C}" dt="2022-01-10T14:42:12.616" v="369" actId="2696"/>
        <pc:sldMkLst>
          <pc:docMk/>
          <pc:sldMk cId="3547761732" sldId="263"/>
        </pc:sldMkLst>
      </pc:sldChg>
      <pc:sldChg chg="modSp add del">
        <pc:chgData name="Chris Droessler" userId="625c3661-9d64-47fa-b83c-4b49393bd161" providerId="ADAL" clId="{3C187331-E27B-7346-B646-2664A625B35C}" dt="2022-01-10T14:42:10.985" v="368" actId="2696"/>
        <pc:sldMkLst>
          <pc:docMk/>
          <pc:sldMk cId="3810193041" sldId="268"/>
        </pc:sldMkLst>
        <pc:spChg chg="mod">
          <ac:chgData name="Chris Droessler" userId="625c3661-9d64-47fa-b83c-4b49393bd161" providerId="ADAL" clId="{3C187331-E27B-7346-B646-2664A625B35C}" dt="2022-01-07T16:22:27.783" v="124" actId="14100"/>
          <ac:spMkLst>
            <pc:docMk/>
            <pc:sldMk cId="3810193041" sldId="268"/>
            <ac:spMk id="5" creationId="{00000000-0000-0000-0000-000000000000}"/>
          </ac:spMkLst>
        </pc:spChg>
      </pc:sldChg>
      <pc:sldChg chg="add del ord">
        <pc:chgData name="Chris Droessler" userId="625c3661-9d64-47fa-b83c-4b49393bd161" providerId="ADAL" clId="{3C187331-E27B-7346-B646-2664A625B35C}" dt="2022-01-10T14:42:38.687" v="373" actId="2696"/>
        <pc:sldMkLst>
          <pc:docMk/>
          <pc:sldMk cId="303425339" sldId="273"/>
        </pc:sldMkLst>
      </pc:sldChg>
      <pc:sldChg chg="add del">
        <pc:chgData name="Chris Droessler" userId="625c3661-9d64-47fa-b83c-4b49393bd161" providerId="ADAL" clId="{3C187331-E27B-7346-B646-2664A625B35C}" dt="2022-01-07T16:22:17.035" v="123" actId="2696"/>
        <pc:sldMkLst>
          <pc:docMk/>
          <pc:sldMk cId="2083399629" sldId="273"/>
        </pc:sldMkLst>
      </pc:sldChg>
      <pc:sldChg chg="modSp">
        <pc:chgData name="Chris Droessler" userId="625c3661-9d64-47fa-b83c-4b49393bd161" providerId="ADAL" clId="{3C187331-E27B-7346-B646-2664A625B35C}" dt="2022-01-07T16:44:37.449" v="207"/>
        <pc:sldMkLst>
          <pc:docMk/>
          <pc:sldMk cId="4251408589" sldId="704"/>
        </pc:sldMkLst>
        <pc:spChg chg="mod">
          <ac:chgData name="Chris Droessler" userId="625c3661-9d64-47fa-b83c-4b49393bd161" providerId="ADAL" clId="{3C187331-E27B-7346-B646-2664A625B35C}" dt="2022-01-07T16:44:37.449" v="207"/>
          <ac:spMkLst>
            <pc:docMk/>
            <pc:sldMk cId="4251408589" sldId="704"/>
            <ac:spMk id="2" creationId="{D323E2E6-2EF3-C942-8A91-325510536B92}"/>
          </ac:spMkLst>
        </pc:spChg>
      </pc:sldChg>
      <pc:sldChg chg="modSp">
        <pc:chgData name="Chris Droessler" userId="625c3661-9d64-47fa-b83c-4b49393bd161" providerId="ADAL" clId="{3C187331-E27B-7346-B646-2664A625B35C}" dt="2022-01-07T16:12:06.570" v="25" actId="20577"/>
        <pc:sldMkLst>
          <pc:docMk/>
          <pc:sldMk cId="3589999828" sldId="778"/>
        </pc:sldMkLst>
        <pc:spChg chg="mod">
          <ac:chgData name="Chris Droessler" userId="625c3661-9d64-47fa-b83c-4b49393bd161" providerId="ADAL" clId="{3C187331-E27B-7346-B646-2664A625B35C}" dt="2022-01-07T16:12:06.570" v="25" actId="20577"/>
          <ac:spMkLst>
            <pc:docMk/>
            <pc:sldMk cId="3589999828" sldId="778"/>
            <ac:spMk id="2" creationId="{00000000-0000-0000-0000-000000000000}"/>
          </ac:spMkLst>
        </pc:spChg>
      </pc:sldChg>
      <pc:sldChg chg="add">
        <pc:chgData name="Chris Droessler" userId="625c3661-9d64-47fa-b83c-4b49393bd161" providerId="ADAL" clId="{3C187331-E27B-7346-B646-2664A625B35C}" dt="2022-01-07T16:43:26.395" v="195"/>
        <pc:sldMkLst>
          <pc:docMk/>
          <pc:sldMk cId="3598646850" sldId="1092"/>
        </pc:sldMkLst>
      </pc:sldChg>
      <pc:sldChg chg="ord">
        <pc:chgData name="Chris Droessler" userId="625c3661-9d64-47fa-b83c-4b49393bd161" providerId="ADAL" clId="{3C187331-E27B-7346-B646-2664A625B35C}" dt="2022-01-07T16:13:23.912" v="32"/>
        <pc:sldMkLst>
          <pc:docMk/>
          <pc:sldMk cId="3621195698" sldId="1405"/>
        </pc:sldMkLst>
      </pc:sldChg>
      <pc:sldChg chg="modSp">
        <pc:chgData name="Chris Droessler" userId="625c3661-9d64-47fa-b83c-4b49393bd161" providerId="ADAL" clId="{3C187331-E27B-7346-B646-2664A625B35C}" dt="2022-01-07T16:48:50.077" v="222" actId="14100"/>
        <pc:sldMkLst>
          <pc:docMk/>
          <pc:sldMk cId="827933489" sldId="1515"/>
        </pc:sldMkLst>
        <pc:spChg chg="mod">
          <ac:chgData name="Chris Droessler" userId="625c3661-9d64-47fa-b83c-4b49393bd161" providerId="ADAL" clId="{3C187331-E27B-7346-B646-2664A625B35C}" dt="2022-01-07T16:48:50.077" v="222" actId="14100"/>
          <ac:spMkLst>
            <pc:docMk/>
            <pc:sldMk cId="827933489" sldId="1515"/>
            <ac:spMk id="2" creationId="{9E3D1396-D25C-F843-87C1-8554878AAEF2}"/>
          </ac:spMkLst>
        </pc:spChg>
        <pc:spChg chg="mod">
          <ac:chgData name="Chris Droessler" userId="625c3661-9d64-47fa-b83c-4b49393bd161" providerId="ADAL" clId="{3C187331-E27B-7346-B646-2664A625B35C}" dt="2022-01-07T16:48:03.444" v="213"/>
          <ac:spMkLst>
            <pc:docMk/>
            <pc:sldMk cId="827933489" sldId="1515"/>
            <ac:spMk id="3" creationId="{8597A4B7-2454-6747-917B-97694A75FFF9}"/>
          </ac:spMkLst>
        </pc:spChg>
        <pc:spChg chg="mod">
          <ac:chgData name="Chris Droessler" userId="625c3661-9d64-47fa-b83c-4b49393bd161" providerId="ADAL" clId="{3C187331-E27B-7346-B646-2664A625B35C}" dt="2022-01-07T16:48:39.475" v="220" actId="20577"/>
          <ac:spMkLst>
            <pc:docMk/>
            <pc:sldMk cId="827933489" sldId="1515"/>
            <ac:spMk id="4" creationId="{0A7F7A33-A5DC-4035-945E-DDEDC945980F}"/>
          </ac:spMkLst>
        </pc:spChg>
      </pc:sldChg>
      <pc:sldChg chg="modSp">
        <pc:chgData name="Chris Droessler" userId="625c3661-9d64-47fa-b83c-4b49393bd161" providerId="ADAL" clId="{3C187331-E27B-7346-B646-2664A625B35C}" dt="2022-01-07T16:49:05.751" v="223" actId="255"/>
        <pc:sldMkLst>
          <pc:docMk/>
          <pc:sldMk cId="3909602946" sldId="1517"/>
        </pc:sldMkLst>
        <pc:spChg chg="mod">
          <ac:chgData name="Chris Droessler" userId="625c3661-9d64-47fa-b83c-4b49393bd161" providerId="ADAL" clId="{3C187331-E27B-7346-B646-2664A625B35C}" dt="2022-01-07T16:49:05.751" v="223" actId="255"/>
          <ac:spMkLst>
            <pc:docMk/>
            <pc:sldMk cId="3909602946" sldId="1517"/>
            <ac:spMk id="2" creationId="{9E3D1396-D25C-F843-87C1-8554878AAEF2}"/>
          </ac:spMkLst>
        </pc:spChg>
        <pc:spChg chg="mod">
          <ac:chgData name="Chris Droessler" userId="625c3661-9d64-47fa-b83c-4b49393bd161" providerId="ADAL" clId="{3C187331-E27B-7346-B646-2664A625B35C}" dt="2022-01-07T16:47:05.221" v="208"/>
          <ac:spMkLst>
            <pc:docMk/>
            <pc:sldMk cId="3909602946" sldId="1517"/>
            <ac:spMk id="3" creationId="{8597A4B7-2454-6747-917B-97694A75FFF9}"/>
          </ac:spMkLst>
        </pc:spChg>
      </pc:sldChg>
      <pc:sldChg chg="addSp delSp modSp">
        <pc:chgData name="Chris Droessler" userId="625c3661-9d64-47fa-b83c-4b49393bd161" providerId="ADAL" clId="{3C187331-E27B-7346-B646-2664A625B35C}" dt="2022-01-07T17:05:27.649" v="362" actId="1076"/>
        <pc:sldMkLst>
          <pc:docMk/>
          <pc:sldMk cId="2986537392" sldId="1532"/>
        </pc:sldMkLst>
        <pc:spChg chg="mod">
          <ac:chgData name="Chris Droessler" userId="625c3661-9d64-47fa-b83c-4b49393bd161" providerId="ADAL" clId="{3C187331-E27B-7346-B646-2664A625B35C}" dt="2022-01-07T17:05:27.649" v="362" actId="1076"/>
          <ac:spMkLst>
            <pc:docMk/>
            <pc:sldMk cId="2986537392" sldId="1532"/>
            <ac:spMk id="9" creationId="{D34B1693-1A46-49F4-AC89-53D58429FD9C}"/>
          </ac:spMkLst>
        </pc:spChg>
        <pc:picChg chg="add mod">
          <ac:chgData name="Chris Droessler" userId="625c3661-9d64-47fa-b83c-4b49393bd161" providerId="ADAL" clId="{3C187331-E27B-7346-B646-2664A625B35C}" dt="2022-01-07T17:04:55.452" v="350" actId="1035"/>
          <ac:picMkLst>
            <pc:docMk/>
            <pc:sldMk cId="2986537392" sldId="1532"/>
            <ac:picMk id="3" creationId="{44E45F68-6E4A-B446-8518-5B9255056317}"/>
          </ac:picMkLst>
        </pc:picChg>
        <pc:picChg chg="del mod">
          <ac:chgData name="Chris Droessler" userId="625c3661-9d64-47fa-b83c-4b49393bd161" providerId="ADAL" clId="{3C187331-E27B-7346-B646-2664A625B35C}" dt="2022-01-07T16:59:31.858" v="233" actId="478"/>
          <ac:picMkLst>
            <pc:docMk/>
            <pc:sldMk cId="2986537392" sldId="1532"/>
            <ac:picMk id="6" creationId="{065E63EB-183F-4F4F-9AB9-FAE76ADC50A8}"/>
          </ac:picMkLst>
        </pc:picChg>
      </pc:sldChg>
      <pc:sldChg chg="modSp del">
        <pc:chgData name="Chris Droessler" userId="625c3661-9d64-47fa-b83c-4b49393bd161" providerId="ADAL" clId="{3C187331-E27B-7346-B646-2664A625B35C}" dt="2022-01-07T17:03:53.403" v="338" actId="2696"/>
        <pc:sldMkLst>
          <pc:docMk/>
          <pc:sldMk cId="145283134" sldId="1534"/>
        </pc:sldMkLst>
        <pc:picChg chg="mod">
          <ac:chgData name="Chris Droessler" userId="625c3661-9d64-47fa-b83c-4b49393bd161" providerId="ADAL" clId="{3C187331-E27B-7346-B646-2664A625B35C}" dt="2022-01-07T16:12:48.824" v="28" actId="1076"/>
          <ac:picMkLst>
            <pc:docMk/>
            <pc:sldMk cId="145283134" sldId="1534"/>
            <ac:picMk id="4" creationId="{9E412686-CD79-C64C-AB1C-D09A326CBCF7}"/>
          </ac:picMkLst>
        </pc:picChg>
      </pc:sldChg>
      <pc:sldChg chg="modSp del">
        <pc:chgData name="Chris Droessler" userId="625c3661-9d64-47fa-b83c-4b49393bd161" providerId="ADAL" clId="{3C187331-E27B-7346-B646-2664A625B35C}" dt="2022-01-07T17:03:52.020" v="337" actId="2696"/>
        <pc:sldMkLst>
          <pc:docMk/>
          <pc:sldMk cId="36687348" sldId="1551"/>
        </pc:sldMkLst>
        <pc:picChg chg="mod">
          <ac:chgData name="Chris Droessler" userId="625c3661-9d64-47fa-b83c-4b49393bd161" providerId="ADAL" clId="{3C187331-E27B-7346-B646-2664A625B35C}" dt="2022-01-07T16:12:52.255" v="29" actId="1076"/>
          <ac:picMkLst>
            <pc:docMk/>
            <pc:sldMk cId="36687348" sldId="1551"/>
            <ac:picMk id="4" creationId="{1F523865-D418-5040-8E03-66BE7F02BB3E}"/>
          </ac:picMkLst>
        </pc:picChg>
      </pc:sldChg>
      <pc:sldChg chg="del">
        <pc:chgData name="Chris Droessler" userId="625c3661-9d64-47fa-b83c-4b49393bd161" providerId="ADAL" clId="{3C187331-E27B-7346-B646-2664A625B35C}" dt="2022-01-07T16:13:28.538" v="38" actId="2696"/>
        <pc:sldMkLst>
          <pc:docMk/>
          <pc:sldMk cId="1308151353" sldId="1564"/>
        </pc:sldMkLst>
      </pc:sldChg>
      <pc:sldChg chg="del">
        <pc:chgData name="Chris Droessler" userId="625c3661-9d64-47fa-b83c-4b49393bd161" providerId="ADAL" clId="{3C187331-E27B-7346-B646-2664A625B35C}" dt="2022-01-07T16:13:28.467" v="33" actId="2696"/>
        <pc:sldMkLst>
          <pc:docMk/>
          <pc:sldMk cId="2550937576" sldId="1569"/>
        </pc:sldMkLst>
      </pc:sldChg>
      <pc:sldChg chg="del">
        <pc:chgData name="Chris Droessler" userId="625c3661-9d64-47fa-b83c-4b49393bd161" providerId="ADAL" clId="{3C187331-E27B-7346-B646-2664A625B35C}" dt="2022-01-07T16:13:40.991" v="50" actId="2696"/>
        <pc:sldMkLst>
          <pc:docMk/>
          <pc:sldMk cId="4207873621" sldId="1570"/>
        </pc:sldMkLst>
      </pc:sldChg>
      <pc:sldChg chg="del">
        <pc:chgData name="Chris Droessler" userId="625c3661-9d64-47fa-b83c-4b49393bd161" providerId="ADAL" clId="{3C187331-E27B-7346-B646-2664A625B35C}" dt="2022-01-07T16:13:33.560" v="44" actId="2696"/>
        <pc:sldMkLst>
          <pc:docMk/>
          <pc:sldMk cId="290018510" sldId="1571"/>
        </pc:sldMkLst>
      </pc:sldChg>
      <pc:sldChg chg="addSp modSp ord">
        <pc:chgData name="Chris Droessler" userId="625c3661-9d64-47fa-b83c-4b49393bd161" providerId="ADAL" clId="{3C187331-E27B-7346-B646-2664A625B35C}" dt="2022-01-18T15:26:50.005" v="521"/>
        <pc:sldMkLst>
          <pc:docMk/>
          <pc:sldMk cId="496366938" sldId="1572"/>
        </pc:sldMkLst>
        <pc:spChg chg="mod">
          <ac:chgData name="Chris Droessler" userId="625c3661-9d64-47fa-b83c-4b49393bd161" providerId="ADAL" clId="{3C187331-E27B-7346-B646-2664A625B35C}" dt="2022-01-18T15:26:23.529" v="517" actId="6549"/>
          <ac:spMkLst>
            <pc:docMk/>
            <pc:sldMk cId="496366938" sldId="1572"/>
            <ac:spMk id="2" creationId="{00000000-0000-0000-0000-000000000000}"/>
          </ac:spMkLst>
        </pc:spChg>
        <pc:spChg chg="mod">
          <ac:chgData name="Chris Droessler" userId="625c3661-9d64-47fa-b83c-4b49393bd161" providerId="ADAL" clId="{3C187331-E27B-7346-B646-2664A625B35C}" dt="2022-01-18T15:26:50.005" v="521"/>
          <ac:spMkLst>
            <pc:docMk/>
            <pc:sldMk cId="496366938" sldId="1572"/>
            <ac:spMk id="3" creationId="{00000000-0000-0000-0000-000000000000}"/>
          </ac:spMkLst>
        </pc:spChg>
        <pc:picChg chg="add mod">
          <ac:chgData name="Chris Droessler" userId="625c3661-9d64-47fa-b83c-4b49393bd161" providerId="ADAL" clId="{3C187331-E27B-7346-B646-2664A625B35C}" dt="2022-01-07T16:23:04.532" v="126" actId="14100"/>
          <ac:picMkLst>
            <pc:docMk/>
            <pc:sldMk cId="496366938" sldId="1572"/>
            <ac:picMk id="4" creationId="{A93B820C-B0E8-1749-AD97-556829D10835}"/>
          </ac:picMkLst>
        </pc:picChg>
        <pc:picChg chg="add">
          <ac:chgData name="Chris Droessler" userId="625c3661-9d64-47fa-b83c-4b49393bd161" providerId="ADAL" clId="{3C187331-E27B-7346-B646-2664A625B35C}" dt="2022-01-07T16:17:08.249" v="83"/>
          <ac:picMkLst>
            <pc:docMk/>
            <pc:sldMk cId="496366938" sldId="1572"/>
            <ac:picMk id="5" creationId="{A4CE60A6-469F-7945-8CC1-DC776771D8AA}"/>
          </ac:picMkLst>
        </pc:picChg>
        <pc:picChg chg="add">
          <ac:chgData name="Chris Droessler" userId="625c3661-9d64-47fa-b83c-4b49393bd161" providerId="ADAL" clId="{3C187331-E27B-7346-B646-2664A625B35C}" dt="2022-01-07T16:17:12.883" v="84"/>
          <ac:picMkLst>
            <pc:docMk/>
            <pc:sldMk cId="496366938" sldId="1572"/>
            <ac:picMk id="6" creationId="{4884C869-FBA3-1849-94B1-82903FB7A885}"/>
          </ac:picMkLst>
        </pc:picChg>
        <pc:picChg chg="add">
          <ac:chgData name="Chris Droessler" userId="625c3661-9d64-47fa-b83c-4b49393bd161" providerId="ADAL" clId="{3C187331-E27B-7346-B646-2664A625B35C}" dt="2022-01-07T16:17:18.323" v="85"/>
          <ac:picMkLst>
            <pc:docMk/>
            <pc:sldMk cId="496366938" sldId="1572"/>
            <ac:picMk id="7" creationId="{DBD4793F-7F3E-0040-8881-93FC455D9497}"/>
          </ac:picMkLst>
        </pc:picChg>
        <pc:picChg chg="add mod">
          <ac:chgData name="Chris Droessler" userId="625c3661-9d64-47fa-b83c-4b49393bd161" providerId="ADAL" clId="{3C187331-E27B-7346-B646-2664A625B35C}" dt="2022-01-07T16:21:46.673" v="117" actId="1076"/>
          <ac:picMkLst>
            <pc:docMk/>
            <pc:sldMk cId="496366938" sldId="1572"/>
            <ac:picMk id="8" creationId="{8E5E6B37-A239-FB4A-A476-1E4F5075FB25}"/>
          </ac:picMkLst>
        </pc:picChg>
      </pc:sldChg>
      <pc:sldChg chg="addSp delSp modSp">
        <pc:chgData name="Chris Droessler" userId="625c3661-9d64-47fa-b83c-4b49393bd161" providerId="ADAL" clId="{3C187331-E27B-7346-B646-2664A625B35C}" dt="2022-01-07T17:05:38.619" v="364"/>
        <pc:sldMkLst>
          <pc:docMk/>
          <pc:sldMk cId="2997312059" sldId="1573"/>
        </pc:sldMkLst>
        <pc:spChg chg="add del mod">
          <ac:chgData name="Chris Droessler" userId="625c3661-9d64-47fa-b83c-4b49393bd161" providerId="ADAL" clId="{3C187331-E27B-7346-B646-2664A625B35C}" dt="2022-01-07T16:53:28.696" v="230" actId="767"/>
          <ac:spMkLst>
            <pc:docMk/>
            <pc:sldMk cId="2997312059" sldId="1573"/>
            <ac:spMk id="2" creationId="{C47D88C6-4690-C947-8B11-059999114A2E}"/>
          </ac:spMkLst>
        </pc:spChg>
        <pc:spChg chg="del mod">
          <ac:chgData name="Chris Droessler" userId="625c3661-9d64-47fa-b83c-4b49393bd161" providerId="ADAL" clId="{3C187331-E27B-7346-B646-2664A625B35C}" dt="2022-01-07T17:05:37.831" v="363" actId="478"/>
          <ac:spMkLst>
            <pc:docMk/>
            <pc:sldMk cId="2997312059" sldId="1573"/>
            <ac:spMk id="8" creationId="{62BD97AD-C1B2-B549-BF11-A4BA5A9D1941}"/>
          </ac:spMkLst>
        </pc:spChg>
        <pc:spChg chg="add">
          <ac:chgData name="Chris Droessler" userId="625c3661-9d64-47fa-b83c-4b49393bd161" providerId="ADAL" clId="{3C187331-E27B-7346-B646-2664A625B35C}" dt="2022-01-07T17:05:38.619" v="364"/>
          <ac:spMkLst>
            <pc:docMk/>
            <pc:sldMk cId="2997312059" sldId="1573"/>
            <ac:spMk id="10" creationId="{CFED6541-179F-B44D-B5D9-1CE3D0D97711}"/>
          </ac:spMkLst>
        </pc:spChg>
        <pc:picChg chg="add mod">
          <ac:chgData name="Chris Droessler" userId="625c3661-9d64-47fa-b83c-4b49393bd161" providerId="ADAL" clId="{3C187331-E27B-7346-B646-2664A625B35C}" dt="2022-01-07T17:02:09.935" v="306" actId="1076"/>
          <ac:picMkLst>
            <pc:docMk/>
            <pc:sldMk cId="2997312059" sldId="1573"/>
            <ac:picMk id="4" creationId="{4AE2B879-8B5C-1F46-BC78-DFB7B4BC7161}"/>
          </ac:picMkLst>
        </pc:picChg>
        <pc:picChg chg="del mod">
          <ac:chgData name="Chris Droessler" userId="625c3661-9d64-47fa-b83c-4b49393bd161" providerId="ADAL" clId="{3C187331-E27B-7346-B646-2664A625B35C}" dt="2022-01-07T16:59:50.225" v="236" actId="478"/>
          <ac:picMkLst>
            <pc:docMk/>
            <pc:sldMk cId="2997312059" sldId="1573"/>
            <ac:picMk id="5" creationId="{0EF15DE3-FDD2-B140-9D22-2A31EF157AE3}"/>
          </ac:picMkLst>
        </pc:picChg>
        <pc:picChg chg="add del mod">
          <ac:chgData name="Chris Droessler" userId="625c3661-9d64-47fa-b83c-4b49393bd161" providerId="ADAL" clId="{3C187331-E27B-7346-B646-2664A625B35C}" dt="2022-01-07T16:59:59.488" v="239" actId="478"/>
          <ac:picMkLst>
            <pc:docMk/>
            <pc:sldMk cId="2997312059" sldId="1573"/>
            <ac:picMk id="9" creationId="{2260B165-6A54-A04E-B5A8-00D7964604B4}"/>
          </ac:picMkLst>
        </pc:picChg>
      </pc:sldChg>
      <pc:sldChg chg="ord">
        <pc:chgData name="Chris Droessler" userId="625c3661-9d64-47fa-b83c-4b49393bd161" providerId="ADAL" clId="{3C187331-E27B-7346-B646-2664A625B35C}" dt="2022-01-07T16:29:24.843" v="132"/>
        <pc:sldMkLst>
          <pc:docMk/>
          <pc:sldMk cId="1890983507" sldId="1574"/>
        </pc:sldMkLst>
      </pc:sldChg>
      <pc:sldChg chg="del">
        <pc:chgData name="Chris Droessler" userId="625c3661-9d64-47fa-b83c-4b49393bd161" providerId="ADAL" clId="{3C187331-E27B-7346-B646-2664A625B35C}" dt="2022-01-07T16:13:28.524" v="37" actId="2696"/>
        <pc:sldMkLst>
          <pc:docMk/>
          <pc:sldMk cId="2631939639" sldId="1575"/>
        </pc:sldMkLst>
      </pc:sldChg>
      <pc:sldChg chg="del">
        <pc:chgData name="Chris Droessler" userId="625c3661-9d64-47fa-b83c-4b49393bd161" providerId="ADAL" clId="{3C187331-E27B-7346-B646-2664A625B35C}" dt="2022-01-07T16:13:28.578" v="41" actId="2696"/>
        <pc:sldMkLst>
          <pc:docMk/>
          <pc:sldMk cId="987699778" sldId="1577"/>
        </pc:sldMkLst>
      </pc:sldChg>
      <pc:sldChg chg="del">
        <pc:chgData name="Chris Droessler" userId="625c3661-9d64-47fa-b83c-4b49393bd161" providerId="ADAL" clId="{3C187331-E27B-7346-B646-2664A625B35C}" dt="2022-01-07T16:13:28.591" v="42" actId="2696"/>
        <pc:sldMkLst>
          <pc:docMk/>
          <pc:sldMk cId="2716370183" sldId="1578"/>
        </pc:sldMkLst>
      </pc:sldChg>
      <pc:sldChg chg="del">
        <pc:chgData name="Chris Droessler" userId="625c3661-9d64-47fa-b83c-4b49393bd161" providerId="ADAL" clId="{3C187331-E27B-7346-B646-2664A625B35C}" dt="2022-01-07T16:13:28.604" v="43" actId="2696"/>
        <pc:sldMkLst>
          <pc:docMk/>
          <pc:sldMk cId="1322769801" sldId="1579"/>
        </pc:sldMkLst>
      </pc:sldChg>
      <pc:sldChg chg="del">
        <pc:chgData name="Chris Droessler" userId="625c3661-9d64-47fa-b83c-4b49393bd161" providerId="ADAL" clId="{3C187331-E27B-7346-B646-2664A625B35C}" dt="2022-01-07T16:13:33.584" v="46" actId="2696"/>
        <pc:sldMkLst>
          <pc:docMk/>
          <pc:sldMk cId="1940737933" sldId="1580"/>
        </pc:sldMkLst>
      </pc:sldChg>
      <pc:sldChg chg="del">
        <pc:chgData name="Chris Droessler" userId="625c3661-9d64-47fa-b83c-4b49393bd161" providerId="ADAL" clId="{3C187331-E27B-7346-B646-2664A625B35C}" dt="2022-01-07T16:13:45.433" v="68" actId="2696"/>
        <pc:sldMkLst>
          <pc:docMk/>
          <pc:sldMk cId="1147204246" sldId="1581"/>
        </pc:sldMkLst>
      </pc:sldChg>
      <pc:sldChg chg="del">
        <pc:chgData name="Chris Droessler" userId="625c3661-9d64-47fa-b83c-4b49393bd161" providerId="ADAL" clId="{3C187331-E27B-7346-B646-2664A625B35C}" dt="2022-01-19T01:13:15.811" v="665" actId="2696"/>
        <pc:sldMkLst>
          <pc:docMk/>
          <pc:sldMk cId="4238976554" sldId="1584"/>
        </pc:sldMkLst>
      </pc:sldChg>
      <pc:sldChg chg="del">
        <pc:chgData name="Chris Droessler" userId="625c3661-9d64-47fa-b83c-4b49393bd161" providerId="ADAL" clId="{3C187331-E27B-7346-B646-2664A625B35C}" dt="2022-01-07T16:13:45.426" v="67" actId="2696"/>
        <pc:sldMkLst>
          <pc:docMk/>
          <pc:sldMk cId="3004226087" sldId="1585"/>
        </pc:sldMkLst>
      </pc:sldChg>
      <pc:sldChg chg="del">
        <pc:chgData name="Chris Droessler" userId="625c3661-9d64-47fa-b83c-4b49393bd161" providerId="ADAL" clId="{3C187331-E27B-7346-B646-2664A625B35C}" dt="2022-01-07T16:13:33.595" v="47" actId="2696"/>
        <pc:sldMkLst>
          <pc:docMk/>
          <pc:sldMk cId="2218709089" sldId="1586"/>
        </pc:sldMkLst>
      </pc:sldChg>
      <pc:sldChg chg="del">
        <pc:chgData name="Chris Droessler" userId="625c3661-9d64-47fa-b83c-4b49393bd161" providerId="ADAL" clId="{3C187331-E27B-7346-B646-2664A625B35C}" dt="2022-01-07T16:13:33.606" v="48" actId="2696"/>
        <pc:sldMkLst>
          <pc:docMk/>
          <pc:sldMk cId="1184590880" sldId="1587"/>
        </pc:sldMkLst>
      </pc:sldChg>
      <pc:sldChg chg="del">
        <pc:chgData name="Chris Droessler" userId="625c3661-9d64-47fa-b83c-4b49393bd161" providerId="ADAL" clId="{3C187331-E27B-7346-B646-2664A625B35C}" dt="2022-01-07T16:13:33.617" v="49" actId="2696"/>
        <pc:sldMkLst>
          <pc:docMk/>
          <pc:sldMk cId="4255967311" sldId="1588"/>
        </pc:sldMkLst>
      </pc:sldChg>
      <pc:sldChg chg="del">
        <pc:chgData name="Chris Droessler" userId="625c3661-9d64-47fa-b83c-4b49393bd161" providerId="ADAL" clId="{3C187331-E27B-7346-B646-2664A625B35C}" dt="2022-01-07T16:13:33.572" v="45" actId="2696"/>
        <pc:sldMkLst>
          <pc:docMk/>
          <pc:sldMk cId="3667554874" sldId="1589"/>
        </pc:sldMkLst>
      </pc:sldChg>
      <pc:sldChg chg="del">
        <pc:chgData name="Chris Droessler" userId="625c3661-9d64-47fa-b83c-4b49393bd161" providerId="ADAL" clId="{3C187331-E27B-7346-B646-2664A625B35C}" dt="2022-01-07T16:13:28.481" v="34" actId="2696"/>
        <pc:sldMkLst>
          <pc:docMk/>
          <pc:sldMk cId="3021185581" sldId="1590"/>
        </pc:sldMkLst>
      </pc:sldChg>
      <pc:sldChg chg="del">
        <pc:chgData name="Chris Droessler" userId="625c3661-9d64-47fa-b83c-4b49393bd161" providerId="ADAL" clId="{3C187331-E27B-7346-B646-2664A625B35C}" dt="2022-01-07T16:13:28.496" v="35" actId="2696"/>
        <pc:sldMkLst>
          <pc:docMk/>
          <pc:sldMk cId="1499451675" sldId="1591"/>
        </pc:sldMkLst>
      </pc:sldChg>
      <pc:sldChg chg="del">
        <pc:chgData name="Chris Droessler" userId="625c3661-9d64-47fa-b83c-4b49393bd161" providerId="ADAL" clId="{3C187331-E27B-7346-B646-2664A625B35C}" dt="2022-01-07T16:13:28.510" v="36" actId="2696"/>
        <pc:sldMkLst>
          <pc:docMk/>
          <pc:sldMk cId="599365290" sldId="1592"/>
        </pc:sldMkLst>
      </pc:sldChg>
      <pc:sldChg chg="del">
        <pc:chgData name="Chris Droessler" userId="625c3661-9d64-47fa-b83c-4b49393bd161" providerId="ADAL" clId="{3C187331-E27B-7346-B646-2664A625B35C}" dt="2022-01-07T16:12:44.535" v="27" actId="2696"/>
        <pc:sldMkLst>
          <pc:docMk/>
          <pc:sldMk cId="2316997516" sldId="1593"/>
        </pc:sldMkLst>
      </pc:sldChg>
      <pc:sldChg chg="del">
        <pc:chgData name="Chris Droessler" userId="625c3661-9d64-47fa-b83c-4b49393bd161" providerId="ADAL" clId="{3C187331-E27B-7346-B646-2664A625B35C}" dt="2022-01-07T16:12:42.848" v="26" actId="2696"/>
        <pc:sldMkLst>
          <pc:docMk/>
          <pc:sldMk cId="1403464273" sldId="1594"/>
        </pc:sldMkLst>
      </pc:sldChg>
      <pc:sldChg chg="del">
        <pc:chgData name="Chris Droessler" userId="625c3661-9d64-47fa-b83c-4b49393bd161" providerId="ADAL" clId="{3C187331-E27B-7346-B646-2664A625B35C}" dt="2022-01-07T16:13:41.002" v="51" actId="2696"/>
        <pc:sldMkLst>
          <pc:docMk/>
          <pc:sldMk cId="4277013716" sldId="1595"/>
        </pc:sldMkLst>
      </pc:sldChg>
      <pc:sldChg chg="del">
        <pc:chgData name="Chris Droessler" userId="625c3661-9d64-47fa-b83c-4b49393bd161" providerId="ADAL" clId="{3C187331-E27B-7346-B646-2664A625B35C}" dt="2022-01-07T16:13:41.013" v="52" actId="2696"/>
        <pc:sldMkLst>
          <pc:docMk/>
          <pc:sldMk cId="499144679" sldId="1596"/>
        </pc:sldMkLst>
      </pc:sldChg>
      <pc:sldChg chg="del">
        <pc:chgData name="Chris Droessler" userId="625c3661-9d64-47fa-b83c-4b49393bd161" providerId="ADAL" clId="{3C187331-E27B-7346-B646-2664A625B35C}" dt="2022-01-07T16:13:41.024" v="53" actId="2696"/>
        <pc:sldMkLst>
          <pc:docMk/>
          <pc:sldMk cId="116656369" sldId="1597"/>
        </pc:sldMkLst>
      </pc:sldChg>
      <pc:sldChg chg="del">
        <pc:chgData name="Chris Droessler" userId="625c3661-9d64-47fa-b83c-4b49393bd161" providerId="ADAL" clId="{3C187331-E27B-7346-B646-2664A625B35C}" dt="2022-01-07T16:13:41.034" v="54" actId="2696"/>
        <pc:sldMkLst>
          <pc:docMk/>
          <pc:sldMk cId="953560476" sldId="1598"/>
        </pc:sldMkLst>
      </pc:sldChg>
      <pc:sldChg chg="del">
        <pc:chgData name="Chris Droessler" userId="625c3661-9d64-47fa-b83c-4b49393bd161" providerId="ADAL" clId="{3C187331-E27B-7346-B646-2664A625B35C}" dt="2022-01-07T16:13:41.044" v="55" actId="2696"/>
        <pc:sldMkLst>
          <pc:docMk/>
          <pc:sldMk cId="1028667595" sldId="1599"/>
        </pc:sldMkLst>
      </pc:sldChg>
      <pc:sldChg chg="del">
        <pc:chgData name="Chris Droessler" userId="625c3661-9d64-47fa-b83c-4b49393bd161" providerId="ADAL" clId="{3C187331-E27B-7346-B646-2664A625B35C}" dt="2022-01-07T16:13:41.054" v="56" actId="2696"/>
        <pc:sldMkLst>
          <pc:docMk/>
          <pc:sldMk cId="1913792492" sldId="1600"/>
        </pc:sldMkLst>
      </pc:sldChg>
      <pc:sldChg chg="del">
        <pc:chgData name="Chris Droessler" userId="625c3661-9d64-47fa-b83c-4b49393bd161" providerId="ADAL" clId="{3C187331-E27B-7346-B646-2664A625B35C}" dt="2022-01-07T16:13:41.063" v="57" actId="2696"/>
        <pc:sldMkLst>
          <pc:docMk/>
          <pc:sldMk cId="1294999035" sldId="1601"/>
        </pc:sldMkLst>
      </pc:sldChg>
      <pc:sldChg chg="del">
        <pc:chgData name="Chris Droessler" userId="625c3661-9d64-47fa-b83c-4b49393bd161" providerId="ADAL" clId="{3C187331-E27B-7346-B646-2664A625B35C}" dt="2022-01-07T16:13:41.073" v="58" actId="2696"/>
        <pc:sldMkLst>
          <pc:docMk/>
          <pc:sldMk cId="3227172609" sldId="1602"/>
        </pc:sldMkLst>
      </pc:sldChg>
      <pc:sldChg chg="del">
        <pc:chgData name="Chris Droessler" userId="625c3661-9d64-47fa-b83c-4b49393bd161" providerId="ADAL" clId="{3C187331-E27B-7346-B646-2664A625B35C}" dt="2022-01-07T16:13:41.082" v="59" actId="2696"/>
        <pc:sldMkLst>
          <pc:docMk/>
          <pc:sldMk cId="3504580405" sldId="1603"/>
        </pc:sldMkLst>
      </pc:sldChg>
      <pc:sldChg chg="del">
        <pc:chgData name="Chris Droessler" userId="625c3661-9d64-47fa-b83c-4b49393bd161" providerId="ADAL" clId="{3C187331-E27B-7346-B646-2664A625B35C}" dt="2022-01-07T16:13:41.091" v="60" actId="2696"/>
        <pc:sldMkLst>
          <pc:docMk/>
          <pc:sldMk cId="1657043186" sldId="1604"/>
        </pc:sldMkLst>
      </pc:sldChg>
      <pc:sldChg chg="del">
        <pc:chgData name="Chris Droessler" userId="625c3661-9d64-47fa-b83c-4b49393bd161" providerId="ADAL" clId="{3C187331-E27B-7346-B646-2664A625B35C}" dt="2022-01-07T16:13:41.100" v="61" actId="2696"/>
        <pc:sldMkLst>
          <pc:docMk/>
          <pc:sldMk cId="1218165548" sldId="1605"/>
        </pc:sldMkLst>
      </pc:sldChg>
      <pc:sldChg chg="del">
        <pc:chgData name="Chris Droessler" userId="625c3661-9d64-47fa-b83c-4b49393bd161" providerId="ADAL" clId="{3C187331-E27B-7346-B646-2664A625B35C}" dt="2022-01-07T16:13:41.109" v="62" actId="2696"/>
        <pc:sldMkLst>
          <pc:docMk/>
          <pc:sldMk cId="3427522089" sldId="1606"/>
        </pc:sldMkLst>
      </pc:sldChg>
      <pc:sldChg chg="del">
        <pc:chgData name="Chris Droessler" userId="625c3661-9d64-47fa-b83c-4b49393bd161" providerId="ADAL" clId="{3C187331-E27B-7346-B646-2664A625B35C}" dt="2022-01-07T16:13:41.117" v="63" actId="2696"/>
        <pc:sldMkLst>
          <pc:docMk/>
          <pc:sldMk cId="519226591" sldId="1607"/>
        </pc:sldMkLst>
      </pc:sldChg>
      <pc:sldChg chg="del">
        <pc:chgData name="Chris Droessler" userId="625c3661-9d64-47fa-b83c-4b49393bd161" providerId="ADAL" clId="{3C187331-E27B-7346-B646-2664A625B35C}" dt="2022-01-07T16:13:41.125" v="64" actId="2696"/>
        <pc:sldMkLst>
          <pc:docMk/>
          <pc:sldMk cId="1373640297" sldId="1608"/>
        </pc:sldMkLst>
      </pc:sldChg>
      <pc:sldChg chg="del">
        <pc:chgData name="Chris Droessler" userId="625c3661-9d64-47fa-b83c-4b49393bd161" providerId="ADAL" clId="{3C187331-E27B-7346-B646-2664A625B35C}" dt="2022-01-07T16:13:41.133" v="65" actId="2696"/>
        <pc:sldMkLst>
          <pc:docMk/>
          <pc:sldMk cId="1255509454" sldId="1609"/>
        </pc:sldMkLst>
      </pc:sldChg>
      <pc:sldChg chg="del">
        <pc:chgData name="Chris Droessler" userId="625c3661-9d64-47fa-b83c-4b49393bd161" providerId="ADAL" clId="{3C187331-E27B-7346-B646-2664A625B35C}" dt="2022-01-07T16:13:41.141" v="66" actId="2696"/>
        <pc:sldMkLst>
          <pc:docMk/>
          <pc:sldMk cId="2350074836" sldId="1610"/>
        </pc:sldMkLst>
      </pc:sldChg>
      <pc:sldChg chg="del">
        <pc:chgData name="Chris Droessler" userId="625c3661-9d64-47fa-b83c-4b49393bd161" providerId="ADAL" clId="{3C187331-E27B-7346-B646-2664A625B35C}" dt="2022-01-07T16:29:31.934" v="133" actId="2696"/>
        <pc:sldMkLst>
          <pc:docMk/>
          <pc:sldMk cId="666476331" sldId="1611"/>
        </pc:sldMkLst>
      </pc:sldChg>
      <pc:sldChg chg="del">
        <pc:chgData name="Chris Droessler" userId="625c3661-9d64-47fa-b83c-4b49393bd161" providerId="ADAL" clId="{3C187331-E27B-7346-B646-2664A625B35C}" dt="2022-01-19T01:13:16.825" v="666" actId="2696"/>
        <pc:sldMkLst>
          <pc:docMk/>
          <pc:sldMk cId="1515526084" sldId="1612"/>
        </pc:sldMkLst>
      </pc:sldChg>
      <pc:sldChg chg="del">
        <pc:chgData name="Chris Droessler" userId="625c3661-9d64-47fa-b83c-4b49393bd161" providerId="ADAL" clId="{3C187331-E27B-7346-B646-2664A625B35C}" dt="2022-01-07T16:13:28.552" v="39" actId="2696"/>
        <pc:sldMkLst>
          <pc:docMk/>
          <pc:sldMk cId="247750706" sldId="1613"/>
        </pc:sldMkLst>
      </pc:sldChg>
      <pc:sldChg chg="add">
        <pc:chgData name="Chris Droessler" userId="625c3661-9d64-47fa-b83c-4b49393bd161" providerId="ADAL" clId="{3C187331-E27B-7346-B646-2664A625B35C}" dt="2022-01-07T16:14:04.943" v="71"/>
        <pc:sldMkLst>
          <pc:docMk/>
          <pc:sldMk cId="4039257925" sldId="1613"/>
        </pc:sldMkLst>
      </pc:sldChg>
      <pc:sldChg chg="addSp delSp modSp add modNotesTx">
        <pc:chgData name="Chris Droessler" userId="625c3661-9d64-47fa-b83c-4b49393bd161" providerId="ADAL" clId="{3C187331-E27B-7346-B646-2664A625B35C}" dt="2022-01-07T16:26:53.499" v="131" actId="732"/>
        <pc:sldMkLst>
          <pc:docMk/>
          <pc:sldMk cId="625491510" sldId="1614"/>
        </pc:sldMkLst>
        <pc:spChg chg="mod">
          <ac:chgData name="Chris Droessler" userId="625c3661-9d64-47fa-b83c-4b49393bd161" providerId="ADAL" clId="{3C187331-E27B-7346-B646-2664A625B35C}" dt="2022-01-07T16:20:41.998" v="92" actId="20577"/>
          <ac:spMkLst>
            <pc:docMk/>
            <pc:sldMk cId="625491510" sldId="1614"/>
            <ac:spMk id="2" creationId="{00000000-0000-0000-0000-000000000000}"/>
          </ac:spMkLst>
        </pc:spChg>
        <pc:spChg chg="mod">
          <ac:chgData name="Chris Droessler" userId="625c3661-9d64-47fa-b83c-4b49393bd161" providerId="ADAL" clId="{3C187331-E27B-7346-B646-2664A625B35C}" dt="2022-01-07T16:20:58.197" v="95" actId="20577"/>
          <ac:spMkLst>
            <pc:docMk/>
            <pc:sldMk cId="625491510" sldId="1614"/>
            <ac:spMk id="3" creationId="{00000000-0000-0000-0000-000000000000}"/>
          </ac:spMkLst>
        </pc:spChg>
        <pc:picChg chg="del">
          <ac:chgData name="Chris Droessler" userId="625c3661-9d64-47fa-b83c-4b49393bd161" providerId="ADAL" clId="{3C187331-E27B-7346-B646-2664A625B35C}" dt="2022-01-07T16:20:27.910" v="89" actId="478"/>
          <ac:picMkLst>
            <pc:docMk/>
            <pc:sldMk cId="625491510" sldId="1614"/>
            <ac:picMk id="4" creationId="{A93B820C-B0E8-1749-AD97-556829D10835}"/>
          </ac:picMkLst>
        </pc:picChg>
        <pc:picChg chg="add mod modCrop">
          <ac:chgData name="Chris Droessler" userId="625c3661-9d64-47fa-b83c-4b49393bd161" providerId="ADAL" clId="{3C187331-E27B-7346-B646-2664A625B35C}" dt="2022-01-07T16:26:53.499" v="131" actId="732"/>
          <ac:picMkLst>
            <pc:docMk/>
            <pc:sldMk cId="625491510" sldId="1614"/>
            <ac:picMk id="8" creationId="{BD03FE49-C4E1-B649-A482-C5A38C912924}"/>
          </ac:picMkLst>
        </pc:picChg>
        <pc:picChg chg="add del mod">
          <ac:chgData name="Chris Droessler" userId="625c3661-9d64-47fa-b83c-4b49393bd161" providerId="ADAL" clId="{3C187331-E27B-7346-B646-2664A625B35C}" dt="2022-01-07T16:21:52.376" v="118" actId="478"/>
          <ac:picMkLst>
            <pc:docMk/>
            <pc:sldMk cId="625491510" sldId="1614"/>
            <ac:picMk id="9" creationId="{08130959-C3C3-6C4D-9DA6-407D5815F6F6}"/>
          </ac:picMkLst>
        </pc:picChg>
        <pc:picChg chg="add">
          <ac:chgData name="Chris Droessler" userId="625c3661-9d64-47fa-b83c-4b49393bd161" providerId="ADAL" clId="{3C187331-E27B-7346-B646-2664A625B35C}" dt="2022-01-07T16:21:53.579" v="119"/>
          <ac:picMkLst>
            <pc:docMk/>
            <pc:sldMk cId="625491510" sldId="1614"/>
            <ac:picMk id="10" creationId="{09A5AAC0-20CC-B044-BC60-C399BCDBE06C}"/>
          </ac:picMkLst>
        </pc:picChg>
      </pc:sldChg>
      <pc:sldChg chg="del">
        <pc:chgData name="Chris Droessler" userId="625c3661-9d64-47fa-b83c-4b49393bd161" providerId="ADAL" clId="{3C187331-E27B-7346-B646-2664A625B35C}" dt="2022-01-07T16:13:28.565" v="40" actId="2696"/>
        <pc:sldMkLst>
          <pc:docMk/>
          <pc:sldMk cId="2333251839" sldId="1614"/>
        </pc:sldMkLst>
      </pc:sldChg>
      <pc:sldChg chg="add del">
        <pc:chgData name="Chris Droessler" userId="625c3661-9d64-47fa-b83c-4b49393bd161" providerId="ADAL" clId="{3C187331-E27B-7346-B646-2664A625B35C}" dt="2022-01-07T16:34:14.481" v="135" actId="2696"/>
        <pc:sldMkLst>
          <pc:docMk/>
          <pc:sldMk cId="733266905" sldId="1615"/>
        </pc:sldMkLst>
      </pc:sldChg>
      <pc:sldChg chg="del">
        <pc:chgData name="Chris Droessler" userId="625c3661-9d64-47fa-b83c-4b49393bd161" providerId="ADAL" clId="{3C187331-E27B-7346-B646-2664A625B35C}" dt="2022-01-07T16:13:48.873" v="69" actId="2696"/>
        <pc:sldMkLst>
          <pc:docMk/>
          <pc:sldMk cId="2844385944" sldId="1615"/>
        </pc:sldMkLst>
      </pc:sldChg>
      <pc:sldChg chg="modSp add ord">
        <pc:chgData name="Chris Droessler" userId="625c3661-9d64-47fa-b83c-4b49393bd161" providerId="ADAL" clId="{3C187331-E27B-7346-B646-2664A625B35C}" dt="2022-01-07T16:35:30.437" v="194" actId="20577"/>
        <pc:sldMkLst>
          <pc:docMk/>
          <pc:sldMk cId="2869821410" sldId="1615"/>
        </pc:sldMkLst>
        <pc:spChg chg="mod">
          <ac:chgData name="Chris Droessler" userId="625c3661-9d64-47fa-b83c-4b49393bd161" providerId="ADAL" clId="{3C187331-E27B-7346-B646-2664A625B35C}" dt="2022-01-07T16:35:30.437" v="194" actId="20577"/>
          <ac:spMkLst>
            <pc:docMk/>
            <pc:sldMk cId="2869821410" sldId="1615"/>
            <ac:spMk id="3" creationId="{93B044C4-238F-D54D-A165-EA30A46D55DE}"/>
          </ac:spMkLst>
        </pc:spChg>
      </pc:sldChg>
      <pc:sldChg chg="del">
        <pc:chgData name="Chris Droessler" userId="625c3661-9d64-47fa-b83c-4b49393bd161" providerId="ADAL" clId="{3C187331-E27B-7346-B646-2664A625B35C}" dt="2022-01-07T16:13:48.879" v="70" actId="2696"/>
        <pc:sldMkLst>
          <pc:docMk/>
          <pc:sldMk cId="3299685674" sldId="1616"/>
        </pc:sldMkLst>
      </pc:sldChg>
      <pc:sldChg chg="addSp delSp modSp add">
        <pc:chgData name="Chris Droessler" userId="625c3661-9d64-47fa-b83c-4b49393bd161" providerId="ADAL" clId="{3C187331-E27B-7346-B646-2664A625B35C}" dt="2022-01-07T17:05:49.481" v="366"/>
        <pc:sldMkLst>
          <pc:docMk/>
          <pc:sldMk cId="3481689950" sldId="1616"/>
        </pc:sldMkLst>
        <pc:spChg chg="add del">
          <ac:chgData name="Chris Droessler" userId="625c3661-9d64-47fa-b83c-4b49393bd161" providerId="ADAL" clId="{3C187331-E27B-7346-B646-2664A625B35C}" dt="2022-01-07T17:00:22.038" v="246" actId="478"/>
          <ac:spMkLst>
            <pc:docMk/>
            <pc:sldMk cId="3481689950" sldId="1616"/>
            <ac:spMk id="6" creationId="{21998F67-F937-6440-A41D-D730FFA2A289}"/>
          </ac:spMkLst>
        </pc:spChg>
        <pc:spChg chg="del">
          <ac:chgData name="Chris Droessler" userId="625c3661-9d64-47fa-b83c-4b49393bd161" providerId="ADAL" clId="{3C187331-E27B-7346-B646-2664A625B35C}" dt="2022-01-07T17:00:23.790" v="247" actId="478"/>
          <ac:spMkLst>
            <pc:docMk/>
            <pc:sldMk cId="3481689950" sldId="1616"/>
            <ac:spMk id="7" creationId="{F01F2A7D-9C48-A84D-9C0C-887B5D8AE0A3}"/>
          </ac:spMkLst>
        </pc:spChg>
        <pc:spChg chg="del mod">
          <ac:chgData name="Chris Droessler" userId="625c3661-9d64-47fa-b83c-4b49393bd161" providerId="ADAL" clId="{3C187331-E27B-7346-B646-2664A625B35C}" dt="2022-01-07T17:05:48.422" v="365" actId="478"/>
          <ac:spMkLst>
            <pc:docMk/>
            <pc:sldMk cId="3481689950" sldId="1616"/>
            <ac:spMk id="8" creationId="{62BD97AD-C1B2-B549-BF11-A4BA5A9D1941}"/>
          </ac:spMkLst>
        </pc:spChg>
        <pc:spChg chg="add">
          <ac:chgData name="Chris Droessler" userId="625c3661-9d64-47fa-b83c-4b49393bd161" providerId="ADAL" clId="{3C187331-E27B-7346-B646-2664A625B35C}" dt="2022-01-07T17:05:49.481" v="366"/>
          <ac:spMkLst>
            <pc:docMk/>
            <pc:sldMk cId="3481689950" sldId="1616"/>
            <ac:spMk id="9" creationId="{18F7EEFD-B36D-0A45-A91C-51A031C3FBDE}"/>
          </ac:spMkLst>
        </pc:spChg>
        <pc:picChg chg="add mod">
          <ac:chgData name="Chris Droessler" userId="625c3661-9d64-47fa-b83c-4b49393bd161" providerId="ADAL" clId="{3C187331-E27B-7346-B646-2664A625B35C}" dt="2022-01-07T17:01:20.083" v="268" actId="1076"/>
          <ac:picMkLst>
            <pc:docMk/>
            <pc:sldMk cId="3481689950" sldId="1616"/>
            <ac:picMk id="3" creationId="{94369BF6-7AA1-1D4D-BEB7-24A7D6599EE6}"/>
          </ac:picMkLst>
        </pc:picChg>
        <pc:picChg chg="del">
          <ac:chgData name="Chris Droessler" userId="625c3661-9d64-47fa-b83c-4b49393bd161" providerId="ADAL" clId="{3C187331-E27B-7346-B646-2664A625B35C}" dt="2022-01-07T17:00:05.296" v="241" actId="478"/>
          <ac:picMkLst>
            <pc:docMk/>
            <pc:sldMk cId="3481689950" sldId="1616"/>
            <ac:picMk id="4" creationId="{4AE2B879-8B5C-1F46-BC78-DFB7B4BC7161}"/>
          </ac:picMkLst>
        </pc:picChg>
      </pc:sldChg>
      <pc:sldChg chg="modSp add ord">
        <pc:chgData name="Chris Droessler" userId="625c3661-9d64-47fa-b83c-4b49393bd161" providerId="ADAL" clId="{3C187331-E27B-7346-B646-2664A625B35C}" dt="2022-01-18T16:21:28.265" v="571" actId="14100"/>
        <pc:sldMkLst>
          <pc:docMk/>
          <pc:sldMk cId="850319865" sldId="1617"/>
        </pc:sldMkLst>
        <pc:spChg chg="mod">
          <ac:chgData name="Chris Droessler" userId="625c3661-9d64-47fa-b83c-4b49393bd161" providerId="ADAL" clId="{3C187331-E27B-7346-B646-2664A625B35C}" dt="2022-01-18T16:21:28.265" v="571" actId="14100"/>
          <ac:spMkLst>
            <pc:docMk/>
            <pc:sldMk cId="850319865" sldId="1617"/>
            <ac:spMk id="5" creationId="{00000000-0000-0000-0000-000000000000}"/>
          </ac:spMkLst>
        </pc:spChg>
      </pc:sldChg>
      <pc:sldChg chg="add ord">
        <pc:chgData name="Chris Droessler" userId="625c3661-9d64-47fa-b83c-4b49393bd161" providerId="ADAL" clId="{3C187331-E27B-7346-B646-2664A625B35C}" dt="2022-01-10T14:43:10.345" v="376"/>
        <pc:sldMkLst>
          <pc:docMk/>
          <pc:sldMk cId="1450546167" sldId="1618"/>
        </pc:sldMkLst>
      </pc:sldChg>
      <pc:sldChg chg="add ord">
        <pc:chgData name="Chris Droessler" userId="625c3661-9d64-47fa-b83c-4b49393bd161" providerId="ADAL" clId="{3C187331-E27B-7346-B646-2664A625B35C}" dt="2022-01-10T14:43:10.345" v="376"/>
        <pc:sldMkLst>
          <pc:docMk/>
          <pc:sldMk cId="3312594813" sldId="1619"/>
        </pc:sldMkLst>
      </pc:sldChg>
      <pc:sldChg chg="add ord">
        <pc:chgData name="Chris Droessler" userId="625c3661-9d64-47fa-b83c-4b49393bd161" providerId="ADAL" clId="{3C187331-E27B-7346-B646-2664A625B35C}" dt="2022-01-10T14:43:10.345" v="376"/>
        <pc:sldMkLst>
          <pc:docMk/>
          <pc:sldMk cId="3657320164" sldId="1620"/>
        </pc:sldMkLst>
      </pc:sldChg>
      <pc:sldChg chg="addSp delSp modSp add modNotesTx">
        <pc:chgData name="Chris Droessler" userId="625c3661-9d64-47fa-b83c-4b49393bd161" providerId="ADAL" clId="{3C187331-E27B-7346-B646-2664A625B35C}" dt="2022-01-18T19:04:10.403" v="581" actId="1076"/>
        <pc:sldMkLst>
          <pc:docMk/>
          <pc:sldMk cId="351919279" sldId="1621"/>
        </pc:sldMkLst>
        <pc:spChg chg="mod">
          <ac:chgData name="Chris Droessler" userId="625c3661-9d64-47fa-b83c-4b49393bd161" providerId="ADAL" clId="{3C187331-E27B-7346-B646-2664A625B35C}" dt="2022-01-11T19:05:38.365" v="378"/>
          <ac:spMkLst>
            <pc:docMk/>
            <pc:sldMk cId="351919279" sldId="1621"/>
            <ac:spMk id="2" creationId="{00000000-0000-0000-0000-000000000000}"/>
          </ac:spMkLst>
        </pc:spChg>
        <pc:spChg chg="mod">
          <ac:chgData name="Chris Droessler" userId="625c3661-9d64-47fa-b83c-4b49393bd161" providerId="ADAL" clId="{3C187331-E27B-7346-B646-2664A625B35C}" dt="2022-01-11T19:05:51.684" v="414" actId="20577"/>
          <ac:spMkLst>
            <pc:docMk/>
            <pc:sldMk cId="351919279" sldId="1621"/>
            <ac:spMk id="3" creationId="{00000000-0000-0000-0000-000000000000}"/>
          </ac:spMkLst>
        </pc:spChg>
        <pc:picChg chg="add mod">
          <ac:chgData name="Chris Droessler" userId="625c3661-9d64-47fa-b83c-4b49393bd161" providerId="ADAL" clId="{3C187331-E27B-7346-B646-2664A625B35C}" dt="2022-01-11T19:12:48.378" v="473" actId="1076"/>
          <ac:picMkLst>
            <pc:docMk/>
            <pc:sldMk cId="351919279" sldId="1621"/>
            <ac:picMk id="5" creationId="{2973D5E8-FB73-5043-88A4-6EBF6F4B0534}"/>
          </ac:picMkLst>
        </pc:picChg>
        <pc:picChg chg="add del mod">
          <ac:chgData name="Chris Droessler" userId="625c3661-9d64-47fa-b83c-4b49393bd161" providerId="ADAL" clId="{3C187331-E27B-7346-B646-2664A625B35C}" dt="2022-01-11T19:13:33.678" v="478" actId="478"/>
          <ac:picMkLst>
            <pc:docMk/>
            <pc:sldMk cId="351919279" sldId="1621"/>
            <ac:picMk id="2050" creationId="{9C3AA53E-22FF-8545-B345-F8BF574D24EE}"/>
          </ac:picMkLst>
        </pc:picChg>
        <pc:picChg chg="add mod modCrop">
          <ac:chgData name="Chris Droessler" userId="625c3661-9d64-47fa-b83c-4b49393bd161" providerId="ADAL" clId="{3C187331-E27B-7346-B646-2664A625B35C}" dt="2022-01-18T19:04:10.403" v="581" actId="1076"/>
          <ac:picMkLst>
            <pc:docMk/>
            <pc:sldMk cId="351919279" sldId="1621"/>
            <ac:picMk id="2052" creationId="{6CF5B5C7-455D-D44F-8F5F-16CF8D36FC12}"/>
          </ac:picMkLst>
        </pc:picChg>
      </pc:sldChg>
      <pc:sldChg chg="add modNotesTx">
        <pc:chgData name="Chris Droessler" userId="625c3661-9d64-47fa-b83c-4b49393bd161" providerId="ADAL" clId="{3C187331-E27B-7346-B646-2664A625B35C}" dt="2022-01-18T16:33:54.866" v="578" actId="20577"/>
        <pc:sldMkLst>
          <pc:docMk/>
          <pc:sldMk cId="217898891" sldId="1622"/>
        </pc:sldMkLst>
      </pc:sldChg>
      <pc:sldChg chg="addSp delSp modSp add del ord modNotesTx">
        <pc:chgData name="Chris Droessler" userId="625c3661-9d64-47fa-b83c-4b49393bd161" providerId="ADAL" clId="{3C187331-E27B-7346-B646-2664A625B35C}" dt="2022-01-18T16:32:57.148" v="575" actId="2696"/>
        <pc:sldMkLst>
          <pc:docMk/>
          <pc:sldMk cId="555350355" sldId="1622"/>
        </pc:sldMkLst>
        <pc:spChg chg="mod">
          <ac:chgData name="Chris Droessler" userId="625c3661-9d64-47fa-b83c-4b49393bd161" providerId="ADAL" clId="{3C187331-E27B-7346-B646-2664A625B35C}" dt="2022-01-11T19:06:29.809" v="417"/>
          <ac:spMkLst>
            <pc:docMk/>
            <pc:sldMk cId="555350355" sldId="1622"/>
            <ac:spMk id="2" creationId="{00000000-0000-0000-0000-000000000000}"/>
          </ac:spMkLst>
        </pc:spChg>
        <pc:spChg chg="mod">
          <ac:chgData name="Chris Droessler" userId="625c3661-9d64-47fa-b83c-4b49393bd161" providerId="ADAL" clId="{3C187331-E27B-7346-B646-2664A625B35C}" dt="2022-01-11T19:07:02.892" v="427" actId="20577"/>
          <ac:spMkLst>
            <pc:docMk/>
            <pc:sldMk cId="555350355" sldId="1622"/>
            <ac:spMk id="3" creationId="{00000000-0000-0000-0000-000000000000}"/>
          </ac:spMkLst>
        </pc:spChg>
        <pc:spChg chg="add del mod">
          <ac:chgData name="Chris Droessler" userId="625c3661-9d64-47fa-b83c-4b49393bd161" providerId="ADAL" clId="{3C187331-E27B-7346-B646-2664A625B35C}" dt="2022-01-11T19:07:49.808" v="432" actId="478"/>
          <ac:spMkLst>
            <pc:docMk/>
            <pc:sldMk cId="555350355" sldId="1622"/>
            <ac:spMk id="4" creationId="{3D160F86-AC8A-6F4B-955C-C9A16C2C0BEC}"/>
          </ac:spMkLst>
        </pc:spChg>
        <pc:spChg chg="add del mod">
          <ac:chgData name="Chris Droessler" userId="625c3661-9d64-47fa-b83c-4b49393bd161" providerId="ADAL" clId="{3C187331-E27B-7346-B646-2664A625B35C}" dt="2022-01-11T19:07:41.752" v="431" actId="478"/>
          <ac:spMkLst>
            <pc:docMk/>
            <pc:sldMk cId="555350355" sldId="1622"/>
            <ac:spMk id="5" creationId="{86435FE6-E25E-2742-9CB7-730CF7CBB07E}"/>
          </ac:spMkLst>
        </pc:spChg>
        <pc:picChg chg="add mod modCrop">
          <ac:chgData name="Chris Droessler" userId="625c3661-9d64-47fa-b83c-4b49393bd161" providerId="ADAL" clId="{3C187331-E27B-7346-B646-2664A625B35C}" dt="2022-01-11T19:10:11.737" v="454" actId="1037"/>
          <ac:picMkLst>
            <pc:docMk/>
            <pc:sldMk cId="555350355" sldId="1622"/>
            <ac:picMk id="7" creationId="{DF279886-8F11-D749-A8E4-A8F81FD5F5B9}"/>
          </ac:picMkLst>
        </pc:picChg>
        <pc:picChg chg="add mod">
          <ac:chgData name="Chris Droessler" userId="625c3661-9d64-47fa-b83c-4b49393bd161" providerId="ADAL" clId="{3C187331-E27B-7346-B646-2664A625B35C}" dt="2022-01-11T19:11:10.454" v="465" actId="1035"/>
          <ac:picMkLst>
            <pc:docMk/>
            <pc:sldMk cId="555350355" sldId="1622"/>
            <ac:picMk id="9" creationId="{9B36D64C-164C-034F-9263-AC4CA47FA091}"/>
          </ac:picMkLst>
        </pc:picChg>
      </pc:sldChg>
      <pc:sldChg chg="addSp delSp modSp add modNotesTx">
        <pc:chgData name="Chris Droessler" userId="625c3661-9d64-47fa-b83c-4b49393bd161" providerId="ADAL" clId="{3C187331-E27B-7346-B646-2664A625B35C}" dt="2022-01-18T16:37:08.632" v="579" actId="732"/>
        <pc:sldMkLst>
          <pc:docMk/>
          <pc:sldMk cId="3773124051" sldId="1623"/>
        </pc:sldMkLst>
        <pc:spChg chg="mod">
          <ac:chgData name="Chris Droessler" userId="625c3661-9d64-47fa-b83c-4b49393bd161" providerId="ADAL" clId="{3C187331-E27B-7346-B646-2664A625B35C}" dt="2022-01-18T15:42:47.941" v="550"/>
          <ac:spMkLst>
            <pc:docMk/>
            <pc:sldMk cId="3773124051" sldId="1623"/>
            <ac:spMk id="2" creationId="{00000000-0000-0000-0000-000000000000}"/>
          </ac:spMkLst>
        </pc:spChg>
        <pc:spChg chg="mod">
          <ac:chgData name="Chris Droessler" userId="625c3661-9d64-47fa-b83c-4b49393bd161" providerId="ADAL" clId="{3C187331-E27B-7346-B646-2664A625B35C}" dt="2022-01-18T15:43:00.933" v="556" actId="27636"/>
          <ac:spMkLst>
            <pc:docMk/>
            <pc:sldMk cId="3773124051" sldId="1623"/>
            <ac:spMk id="3" creationId="{00000000-0000-0000-0000-000000000000}"/>
          </ac:spMkLst>
        </pc:spChg>
        <pc:spChg chg="add del mod">
          <ac:chgData name="Chris Droessler" userId="625c3661-9d64-47fa-b83c-4b49393bd161" providerId="ADAL" clId="{3C187331-E27B-7346-B646-2664A625B35C}" dt="2022-01-18T15:41:40.314" v="539" actId="478"/>
          <ac:spMkLst>
            <pc:docMk/>
            <pc:sldMk cId="3773124051" sldId="1623"/>
            <ac:spMk id="4" creationId="{2A3ACA64-81BD-D54E-8BF5-E21DCE021F7B}"/>
          </ac:spMkLst>
        </pc:spChg>
        <pc:picChg chg="add mod modCrop">
          <ac:chgData name="Chris Droessler" userId="625c3661-9d64-47fa-b83c-4b49393bd161" providerId="ADAL" clId="{3C187331-E27B-7346-B646-2664A625B35C}" dt="2022-01-18T16:37:08.632" v="579" actId="732"/>
          <ac:picMkLst>
            <pc:docMk/>
            <pc:sldMk cId="3773124051" sldId="1623"/>
            <ac:picMk id="6" creationId="{0EC44B80-419C-B146-B6B2-8D65055D41E2}"/>
          </ac:picMkLst>
        </pc:picChg>
        <pc:picChg chg="del">
          <ac:chgData name="Chris Droessler" userId="625c3661-9d64-47fa-b83c-4b49393bd161" providerId="ADAL" clId="{3C187331-E27B-7346-B646-2664A625B35C}" dt="2022-01-18T15:29:43.086" v="523" actId="478"/>
          <ac:picMkLst>
            <pc:docMk/>
            <pc:sldMk cId="3773124051" sldId="1623"/>
            <ac:picMk id="7" creationId="{DF279886-8F11-D749-A8E4-A8F81FD5F5B9}"/>
          </ac:picMkLst>
        </pc:picChg>
      </pc:sldChg>
      <pc:sldChg chg="addSp delSp modSp add">
        <pc:chgData name="Chris Droessler" userId="625c3661-9d64-47fa-b83c-4b49393bd161" providerId="ADAL" clId="{3C187331-E27B-7346-B646-2664A625B35C}" dt="2022-01-18T19:10:58.035" v="626" actId="732"/>
        <pc:sldMkLst>
          <pc:docMk/>
          <pc:sldMk cId="611543793" sldId="1624"/>
        </pc:sldMkLst>
        <pc:spChg chg="mod">
          <ac:chgData name="Chris Droessler" userId="625c3661-9d64-47fa-b83c-4b49393bd161" providerId="ADAL" clId="{3C187331-E27B-7346-B646-2664A625B35C}" dt="2022-01-18T19:05:13.774" v="587" actId="20577"/>
          <ac:spMkLst>
            <pc:docMk/>
            <pc:sldMk cId="611543793" sldId="1624"/>
            <ac:spMk id="2" creationId="{00000000-0000-0000-0000-000000000000}"/>
          </ac:spMkLst>
        </pc:spChg>
        <pc:spChg chg="mod">
          <ac:chgData name="Chris Droessler" userId="625c3661-9d64-47fa-b83c-4b49393bd161" providerId="ADAL" clId="{3C187331-E27B-7346-B646-2664A625B35C}" dt="2022-01-18T19:05:41.644" v="594" actId="20577"/>
          <ac:spMkLst>
            <pc:docMk/>
            <pc:sldMk cId="611543793" sldId="1624"/>
            <ac:spMk id="3" creationId="{00000000-0000-0000-0000-000000000000}"/>
          </ac:spMkLst>
        </pc:spChg>
        <pc:picChg chg="add mod modCrop">
          <ac:chgData name="Chris Droessler" userId="625c3661-9d64-47fa-b83c-4b49393bd161" providerId="ADAL" clId="{3C187331-E27B-7346-B646-2664A625B35C}" dt="2022-01-18T19:10:58.035" v="626" actId="732"/>
          <ac:picMkLst>
            <pc:docMk/>
            <pc:sldMk cId="611543793" sldId="1624"/>
            <ac:picMk id="4" creationId="{A75E446D-F444-E246-8F6B-AED0C8FB2BCC}"/>
          </ac:picMkLst>
        </pc:picChg>
        <pc:picChg chg="del">
          <ac:chgData name="Chris Droessler" userId="625c3661-9d64-47fa-b83c-4b49393bd161" providerId="ADAL" clId="{3C187331-E27B-7346-B646-2664A625B35C}" dt="2022-01-18T19:06:33.576" v="609" actId="478"/>
          <ac:picMkLst>
            <pc:docMk/>
            <pc:sldMk cId="611543793" sldId="1624"/>
            <ac:picMk id="5" creationId="{2973D5E8-FB73-5043-88A4-6EBF6F4B0534}"/>
          </ac:picMkLst>
        </pc:picChg>
        <pc:picChg chg="add mod">
          <ac:chgData name="Chris Droessler" userId="625c3661-9d64-47fa-b83c-4b49393bd161" providerId="ADAL" clId="{3C187331-E27B-7346-B646-2664A625B35C}" dt="2022-01-18T19:08:52.435" v="621" actId="1035"/>
          <ac:picMkLst>
            <pc:docMk/>
            <pc:sldMk cId="611543793" sldId="1624"/>
            <ac:picMk id="1026" creationId="{76D89EC3-4BAD-3346-8EE2-761F489662A9}"/>
          </ac:picMkLst>
        </pc:picChg>
        <pc:picChg chg="del">
          <ac:chgData name="Chris Droessler" userId="625c3661-9d64-47fa-b83c-4b49393bd161" providerId="ADAL" clId="{3C187331-E27B-7346-B646-2664A625B35C}" dt="2022-01-18T19:04:54.269" v="583" actId="478"/>
          <ac:picMkLst>
            <pc:docMk/>
            <pc:sldMk cId="611543793" sldId="1624"/>
            <ac:picMk id="2052" creationId="{6CF5B5C7-455D-D44F-8F5F-16CF8D36FC12}"/>
          </ac:picMkLst>
        </pc:picChg>
      </pc:sldChg>
      <pc:sldChg chg="addSp delSp modSp add">
        <pc:chgData name="Chris Droessler" userId="625c3661-9d64-47fa-b83c-4b49393bd161" providerId="ADAL" clId="{3C187331-E27B-7346-B646-2664A625B35C}" dt="2022-01-18T19:12:40.077" v="664" actId="1035"/>
        <pc:sldMkLst>
          <pc:docMk/>
          <pc:sldMk cId="3186105413" sldId="1625"/>
        </pc:sldMkLst>
        <pc:spChg chg="del">
          <ac:chgData name="Chris Droessler" userId="625c3661-9d64-47fa-b83c-4b49393bd161" providerId="ADAL" clId="{3C187331-E27B-7346-B646-2664A625B35C}" dt="2022-01-18T19:11:30.297" v="628" actId="478"/>
          <ac:spMkLst>
            <pc:docMk/>
            <pc:sldMk cId="3186105413" sldId="1625"/>
            <ac:spMk id="2" creationId="{00000000-0000-0000-0000-000000000000}"/>
          </ac:spMkLst>
        </pc:spChg>
        <pc:spChg chg="del">
          <ac:chgData name="Chris Droessler" userId="625c3661-9d64-47fa-b83c-4b49393bd161" providerId="ADAL" clId="{3C187331-E27B-7346-B646-2664A625B35C}" dt="2022-01-18T19:11:30.297" v="628" actId="478"/>
          <ac:spMkLst>
            <pc:docMk/>
            <pc:sldMk cId="3186105413" sldId="1625"/>
            <ac:spMk id="3" creationId="{00000000-0000-0000-0000-000000000000}"/>
          </ac:spMkLst>
        </pc:spChg>
        <pc:picChg chg="del">
          <ac:chgData name="Chris Droessler" userId="625c3661-9d64-47fa-b83c-4b49393bd161" providerId="ADAL" clId="{3C187331-E27B-7346-B646-2664A625B35C}" dt="2022-01-18T19:11:30.297" v="628" actId="478"/>
          <ac:picMkLst>
            <pc:docMk/>
            <pc:sldMk cId="3186105413" sldId="1625"/>
            <ac:picMk id="5" creationId="{2973D5E8-FB73-5043-88A4-6EBF6F4B0534}"/>
          </ac:picMkLst>
        </pc:picChg>
        <pc:picChg chg="add mod">
          <ac:chgData name="Chris Droessler" userId="625c3661-9d64-47fa-b83c-4b49393bd161" providerId="ADAL" clId="{3C187331-E27B-7346-B646-2664A625B35C}" dt="2022-01-18T19:12:40.077" v="664" actId="1035"/>
          <ac:picMkLst>
            <pc:docMk/>
            <pc:sldMk cId="3186105413" sldId="1625"/>
            <ac:picMk id="6" creationId="{5EB47438-8488-5B41-8554-9E66062F20DE}"/>
          </ac:picMkLst>
        </pc:picChg>
        <pc:picChg chg="del">
          <ac:chgData name="Chris Droessler" userId="625c3661-9d64-47fa-b83c-4b49393bd161" providerId="ADAL" clId="{3C187331-E27B-7346-B646-2664A625B35C}" dt="2022-01-18T19:11:30.297" v="628" actId="478"/>
          <ac:picMkLst>
            <pc:docMk/>
            <pc:sldMk cId="3186105413" sldId="1625"/>
            <ac:picMk id="2052" creationId="{6CF5B5C7-455D-D44F-8F5F-16CF8D36FC12}"/>
          </ac:picMkLst>
        </pc:picChg>
      </pc:sldChg>
      <pc:sldChg chg="addSp modSp add">
        <pc:chgData name="Chris Droessler" userId="625c3661-9d64-47fa-b83c-4b49393bd161" providerId="ADAL" clId="{3C187331-E27B-7346-B646-2664A625B35C}" dt="2022-01-19T01:14:47.888" v="667" actId="18331"/>
        <pc:sldMkLst>
          <pc:docMk/>
          <pc:sldMk cId="2483805279" sldId="1626"/>
        </pc:sldMkLst>
        <pc:picChg chg="add mod">
          <ac:chgData name="Chris Droessler" userId="625c3661-9d64-47fa-b83c-4b49393bd161" providerId="ADAL" clId="{3C187331-E27B-7346-B646-2664A625B35C}" dt="2022-01-19T01:14:47.888" v="667" actId="18331"/>
          <ac:picMkLst>
            <pc:docMk/>
            <pc:sldMk cId="2483805279" sldId="1626"/>
            <ac:picMk id="3" creationId="{055CC20F-4545-7F4D-ACD9-CC9D7ED848B3}"/>
          </ac:picMkLst>
        </pc:picChg>
      </pc:sldChg>
    </pc:docChg>
  </pc:docChgLst>
  <pc:docChgLst>
    <pc:chgData name="Chris Droessler" userId="625c3661-9d64-47fa-b83c-4b49393bd161" providerId="ADAL" clId="{3E459D78-B560-F043-84A5-8D3B2A62B91B}"/>
    <pc:docChg chg="modSld">
      <pc:chgData name="Chris Droessler" userId="625c3661-9d64-47fa-b83c-4b49393bd161" providerId="ADAL" clId="{3E459D78-B560-F043-84A5-8D3B2A62B91B}" dt="2021-10-20T12:35:51.074" v="1" actId="20577"/>
      <pc:docMkLst>
        <pc:docMk/>
      </pc:docMkLst>
      <pc:sldChg chg="modSp mod modNotesTx">
        <pc:chgData name="Chris Droessler" userId="625c3661-9d64-47fa-b83c-4b49393bd161" providerId="ADAL" clId="{3E459D78-B560-F043-84A5-8D3B2A62B91B}" dt="2021-10-20T12:35:51.074" v="1" actId="20577"/>
        <pc:sldMkLst>
          <pc:docMk/>
          <pc:sldMk cId="263422381" sldId="1566"/>
        </pc:sldMkLst>
        <pc:spChg chg="mod">
          <ac:chgData name="Chris Droessler" userId="625c3661-9d64-47fa-b83c-4b49393bd161" providerId="ADAL" clId="{3E459D78-B560-F043-84A5-8D3B2A62B91B}" dt="2021-10-20T12:35:47.018" v="0" actId="20577"/>
          <ac:spMkLst>
            <pc:docMk/>
            <pc:sldMk cId="263422381" sldId="1566"/>
            <ac:spMk id="2" creationId="{00000000-0000-0000-0000-000000000000}"/>
          </ac:spMkLst>
        </pc:spChg>
      </pc:sldChg>
    </pc:docChg>
  </pc:docChgLst>
  <pc:docChgLst>
    <pc:chgData name="Chris Droessler" userId="625c3661-9d64-47fa-b83c-4b49393bd161" providerId="ADAL" clId="{2B911A00-F99B-3449-9653-07BACD4B4ACC}"/>
    <pc:docChg chg="undo custSel addSld delSld modSld">
      <pc:chgData name="Chris Droessler" userId="625c3661-9d64-47fa-b83c-4b49393bd161" providerId="ADAL" clId="{2B911A00-F99B-3449-9653-07BACD4B4ACC}" dt="2021-09-14T14:10:26.943" v="689" actId="20577"/>
      <pc:docMkLst>
        <pc:docMk/>
      </pc:docMkLst>
      <pc:sldChg chg="addSp delSp modSp del">
        <pc:chgData name="Chris Droessler" userId="625c3661-9d64-47fa-b83c-4b49393bd161" providerId="ADAL" clId="{2B911A00-F99B-3449-9653-07BACD4B4ACC}" dt="2021-09-13T19:16:19.180" v="666" actId="2696"/>
        <pc:sldMkLst>
          <pc:docMk/>
          <pc:sldMk cId="2384883291" sldId="281"/>
        </pc:sldMkLst>
        <pc:spChg chg="mod">
          <ac:chgData name="Chris Droessler" userId="625c3661-9d64-47fa-b83c-4b49393bd161" providerId="ADAL" clId="{2B911A00-F99B-3449-9653-07BACD4B4ACC}" dt="2021-09-13T18:43:04.522" v="106"/>
          <ac:spMkLst>
            <pc:docMk/>
            <pc:sldMk cId="2384883291" sldId="281"/>
            <ac:spMk id="2" creationId="{00000000-0000-0000-0000-000000000000}"/>
          </ac:spMkLst>
        </pc:spChg>
        <pc:spChg chg="mod">
          <ac:chgData name="Chris Droessler" userId="625c3661-9d64-47fa-b83c-4b49393bd161" providerId="ADAL" clId="{2B911A00-F99B-3449-9653-07BACD4B4ACC}" dt="2021-09-13T18:43:36.515" v="119" actId="20577"/>
          <ac:spMkLst>
            <pc:docMk/>
            <pc:sldMk cId="2384883291" sldId="281"/>
            <ac:spMk id="3" creationId="{00000000-0000-0000-0000-000000000000}"/>
          </ac:spMkLst>
        </pc:spChg>
        <pc:spChg chg="add del mod">
          <ac:chgData name="Chris Droessler" userId="625c3661-9d64-47fa-b83c-4b49393bd161" providerId="ADAL" clId="{2B911A00-F99B-3449-9653-07BACD4B4ACC}" dt="2021-09-13T18:43:24.447" v="114"/>
          <ac:spMkLst>
            <pc:docMk/>
            <pc:sldMk cId="2384883291" sldId="281"/>
            <ac:spMk id="4" creationId="{927EB79B-5E82-AA4C-836A-3A4A5D7ED303}"/>
          </ac:spMkLst>
        </pc:spChg>
      </pc:sldChg>
      <pc:sldChg chg="modSp modNotesTx">
        <pc:chgData name="Chris Droessler" userId="625c3661-9d64-47fa-b83c-4b49393bd161" providerId="ADAL" clId="{2B911A00-F99B-3449-9653-07BACD4B4ACC}" dt="2021-09-13T16:07:34.619" v="90"/>
        <pc:sldMkLst>
          <pc:docMk/>
          <pc:sldMk cId="2992403768" sldId="1543"/>
        </pc:sldMkLst>
        <pc:spChg chg="mod">
          <ac:chgData name="Chris Droessler" userId="625c3661-9d64-47fa-b83c-4b49393bd161" providerId="ADAL" clId="{2B911A00-F99B-3449-9653-07BACD4B4ACC}" dt="2021-09-13T16:07:34.619" v="90"/>
          <ac:spMkLst>
            <pc:docMk/>
            <pc:sldMk cId="2992403768" sldId="1543"/>
            <ac:spMk id="2" creationId="{00000000-0000-0000-0000-000000000000}"/>
          </ac:spMkLst>
        </pc:spChg>
      </pc:sldChg>
      <pc:sldChg chg="modSp modNotesTx">
        <pc:chgData name="Chris Droessler" userId="625c3661-9d64-47fa-b83c-4b49393bd161" providerId="ADAL" clId="{2B911A00-F99B-3449-9653-07BACD4B4ACC}" dt="2021-09-13T11:37:07.198" v="46" actId="5793"/>
        <pc:sldMkLst>
          <pc:docMk/>
          <pc:sldMk cId="2367475308" sldId="1549"/>
        </pc:sldMkLst>
        <pc:spChg chg="mod">
          <ac:chgData name="Chris Droessler" userId="625c3661-9d64-47fa-b83c-4b49393bd161" providerId="ADAL" clId="{2B911A00-F99B-3449-9653-07BACD4B4ACC}" dt="2021-09-13T11:36:16.336" v="44"/>
          <ac:spMkLst>
            <pc:docMk/>
            <pc:sldMk cId="2367475308" sldId="1549"/>
            <ac:spMk id="2" creationId="{00000000-0000-0000-0000-000000000000}"/>
          </ac:spMkLst>
        </pc:spChg>
      </pc:sldChg>
      <pc:sldChg chg="modNotesTx">
        <pc:chgData name="Chris Droessler" userId="625c3661-9d64-47fa-b83c-4b49393bd161" providerId="ADAL" clId="{2B911A00-F99B-3449-9653-07BACD4B4ACC}" dt="2021-09-13T11:37:18.821" v="48" actId="5793"/>
        <pc:sldMkLst>
          <pc:docMk/>
          <pc:sldMk cId="1908802170" sldId="1550"/>
        </pc:sldMkLst>
      </pc:sldChg>
      <pc:sldChg chg="addSp delSp modSp modNotesTx">
        <pc:chgData name="Chris Droessler" userId="625c3661-9d64-47fa-b83c-4b49393bd161" providerId="ADAL" clId="{2B911A00-F99B-3449-9653-07BACD4B4ACC}" dt="2021-09-14T14:10:26.943" v="689" actId="20577"/>
        <pc:sldMkLst>
          <pc:docMk/>
          <pc:sldMk cId="3492499135" sldId="1552"/>
        </pc:sldMkLst>
        <pc:spChg chg="mod">
          <ac:chgData name="Chris Droessler" userId="625c3661-9d64-47fa-b83c-4b49393bd161" providerId="ADAL" clId="{2B911A00-F99B-3449-9653-07BACD4B4ACC}" dt="2021-09-13T13:43:17.962" v="57" actId="5793"/>
          <ac:spMkLst>
            <pc:docMk/>
            <pc:sldMk cId="3492499135" sldId="1552"/>
            <ac:spMk id="2" creationId="{00000000-0000-0000-0000-000000000000}"/>
          </ac:spMkLst>
        </pc:spChg>
        <pc:spChg chg="mod">
          <ac:chgData name="Chris Droessler" userId="625c3661-9d64-47fa-b83c-4b49393bd161" providerId="ADAL" clId="{2B911A00-F99B-3449-9653-07BACD4B4ACC}" dt="2021-09-13T13:46:53.038" v="67" actId="27636"/>
          <ac:spMkLst>
            <pc:docMk/>
            <pc:sldMk cId="3492499135" sldId="1552"/>
            <ac:spMk id="3" creationId="{00000000-0000-0000-0000-000000000000}"/>
          </ac:spMkLst>
        </pc:spChg>
        <pc:picChg chg="add mod">
          <ac:chgData name="Chris Droessler" userId="625c3661-9d64-47fa-b83c-4b49393bd161" providerId="ADAL" clId="{2B911A00-F99B-3449-9653-07BACD4B4ACC}" dt="2021-09-14T14:10:06.345" v="687" actId="14100"/>
          <ac:picMkLst>
            <pc:docMk/>
            <pc:sldMk cId="3492499135" sldId="1552"/>
            <ac:picMk id="5" creationId="{65689952-238B-374B-9C20-8AEE5656A33C}"/>
          </ac:picMkLst>
        </pc:picChg>
        <pc:picChg chg="add del mod">
          <ac:chgData name="Chris Droessler" userId="625c3661-9d64-47fa-b83c-4b49393bd161" providerId="ADAL" clId="{2B911A00-F99B-3449-9653-07BACD4B4ACC}" dt="2021-09-14T14:09:57.777" v="685" actId="478"/>
          <ac:picMkLst>
            <pc:docMk/>
            <pc:sldMk cId="3492499135" sldId="1552"/>
            <ac:picMk id="1026" creationId="{3AAEDE14-71A0-0147-A659-7DE1758F3FAA}"/>
          </ac:picMkLst>
        </pc:picChg>
        <pc:picChg chg="add mod">
          <ac:chgData name="Chris Droessler" userId="625c3661-9d64-47fa-b83c-4b49393bd161" providerId="ADAL" clId="{2B911A00-F99B-3449-9653-07BACD4B4ACC}" dt="2021-09-13T13:51:36.106" v="87" actId="1035"/>
          <ac:picMkLst>
            <pc:docMk/>
            <pc:sldMk cId="3492499135" sldId="1552"/>
            <ac:picMk id="1028" creationId="{AB87A34B-79A0-6940-BF74-13ACF8EE0C8C}"/>
          </ac:picMkLst>
        </pc:picChg>
      </pc:sldChg>
      <pc:sldChg chg="addSp delSp modSp add modNotesTx">
        <pc:chgData name="Chris Droessler" userId="625c3661-9d64-47fa-b83c-4b49393bd161" providerId="ADAL" clId="{2B911A00-F99B-3449-9653-07BACD4B4ACC}" dt="2021-09-13T11:39:02.463" v="49" actId="478"/>
        <pc:sldMkLst>
          <pc:docMk/>
          <pc:sldMk cId="2773661964" sldId="1556"/>
        </pc:sldMkLst>
        <pc:spChg chg="mod">
          <ac:chgData name="Chris Droessler" userId="625c3661-9d64-47fa-b83c-4b49393bd161" providerId="ADAL" clId="{2B911A00-F99B-3449-9653-07BACD4B4ACC}" dt="2021-09-13T11:29:50.754" v="10" actId="20577"/>
          <ac:spMkLst>
            <pc:docMk/>
            <pc:sldMk cId="2773661964" sldId="1556"/>
            <ac:spMk id="2" creationId="{00000000-0000-0000-0000-000000000000}"/>
          </ac:spMkLst>
        </pc:spChg>
        <pc:spChg chg="mod">
          <ac:chgData name="Chris Droessler" userId="625c3661-9d64-47fa-b83c-4b49393bd161" providerId="ADAL" clId="{2B911A00-F99B-3449-9653-07BACD4B4ACC}" dt="2021-09-13T11:33:02.805" v="32" actId="20577"/>
          <ac:spMkLst>
            <pc:docMk/>
            <pc:sldMk cId="2773661964" sldId="1556"/>
            <ac:spMk id="3" creationId="{00000000-0000-0000-0000-000000000000}"/>
          </ac:spMkLst>
        </pc:spChg>
        <pc:spChg chg="add del mod">
          <ac:chgData name="Chris Droessler" userId="625c3661-9d64-47fa-b83c-4b49393bd161" providerId="ADAL" clId="{2B911A00-F99B-3449-9653-07BACD4B4ACC}" dt="2021-09-13T11:39:02.463" v="49" actId="478"/>
          <ac:spMkLst>
            <pc:docMk/>
            <pc:sldMk cId="2773661964" sldId="1556"/>
            <ac:spMk id="6" creationId="{5BF95A42-15A1-EE47-8632-DD3422971B0A}"/>
          </ac:spMkLst>
        </pc:spChg>
        <pc:picChg chg="add">
          <ac:chgData name="Chris Droessler" userId="625c3661-9d64-47fa-b83c-4b49393bd161" providerId="ADAL" clId="{2B911A00-F99B-3449-9653-07BACD4B4ACC}" dt="2021-09-13T11:32:21.538" v="21"/>
          <ac:picMkLst>
            <pc:docMk/>
            <pc:sldMk cId="2773661964" sldId="1556"/>
            <ac:picMk id="4" creationId="{BF676C06-2747-554F-921D-FA274866617C}"/>
          </ac:picMkLst>
        </pc:picChg>
        <pc:picChg chg="add">
          <ac:chgData name="Chris Droessler" userId="625c3661-9d64-47fa-b83c-4b49393bd161" providerId="ADAL" clId="{2B911A00-F99B-3449-9653-07BACD4B4ACC}" dt="2021-09-13T11:32:21.538" v="21"/>
          <ac:picMkLst>
            <pc:docMk/>
            <pc:sldMk cId="2773661964" sldId="1556"/>
            <ac:picMk id="5" creationId="{A76577C8-D008-7841-A270-9957F03B859B}"/>
          </ac:picMkLst>
        </pc:picChg>
        <pc:picChg chg="add mod modCrop">
          <ac:chgData name="Chris Droessler" userId="625c3661-9d64-47fa-b83c-4b49393bd161" providerId="ADAL" clId="{2B911A00-F99B-3449-9653-07BACD4B4ACC}" dt="2021-09-13T11:33:44.931" v="39" actId="732"/>
          <ac:picMkLst>
            <pc:docMk/>
            <pc:sldMk cId="2773661964" sldId="1556"/>
            <ac:picMk id="1026" creationId="{B79A3F9C-10D9-244C-8F9C-068BFC2D1DBC}"/>
          </ac:picMkLst>
        </pc:picChg>
      </pc:sldChg>
      <pc:sldChg chg="addSp delSp modSp add">
        <pc:chgData name="Chris Droessler" userId="625c3661-9d64-47fa-b83c-4b49393bd161" providerId="ADAL" clId="{2B911A00-F99B-3449-9653-07BACD4B4ACC}" dt="2021-09-13T17:07:41.378" v="103" actId="114"/>
        <pc:sldMkLst>
          <pc:docMk/>
          <pc:sldMk cId="4031475819" sldId="1557"/>
        </pc:sldMkLst>
        <pc:spChg chg="del">
          <ac:chgData name="Chris Droessler" userId="625c3661-9d64-47fa-b83c-4b49393bd161" providerId="ADAL" clId="{2B911A00-F99B-3449-9653-07BACD4B4ACC}" dt="2021-09-13T16:08:13.612" v="92"/>
          <ac:spMkLst>
            <pc:docMk/>
            <pc:sldMk cId="4031475819" sldId="1557"/>
            <ac:spMk id="2" creationId="{1C806039-32A9-D745-B629-82B5A96EEFB3}"/>
          </ac:spMkLst>
        </pc:spChg>
        <pc:spChg chg="mod">
          <ac:chgData name="Chris Droessler" userId="625c3661-9d64-47fa-b83c-4b49393bd161" providerId="ADAL" clId="{2B911A00-F99B-3449-9653-07BACD4B4ACC}" dt="2021-09-13T17:07:41.378" v="103" actId="114"/>
          <ac:spMkLst>
            <pc:docMk/>
            <pc:sldMk cId="4031475819" sldId="1557"/>
            <ac:spMk id="3" creationId="{42B9ADFC-FF6A-6E48-A265-22D9D06D8FD2}"/>
          </ac:spMkLst>
        </pc:spChg>
        <pc:picChg chg="add mod">
          <ac:chgData name="Chris Droessler" userId="625c3661-9d64-47fa-b83c-4b49393bd161" providerId="ADAL" clId="{2B911A00-F99B-3449-9653-07BACD4B4ACC}" dt="2021-09-13T16:08:13.612" v="92"/>
          <ac:picMkLst>
            <pc:docMk/>
            <pc:sldMk cId="4031475819" sldId="1557"/>
            <ac:picMk id="5" creationId="{842997E9-9EC5-D74D-9858-E4B5B35BB6AD}"/>
          </ac:picMkLst>
        </pc:picChg>
      </pc:sldChg>
      <pc:sldChg chg="addSp delSp modSp add del">
        <pc:chgData name="Chris Droessler" userId="625c3661-9d64-47fa-b83c-4b49393bd161" providerId="ADAL" clId="{2B911A00-F99B-3449-9653-07BACD4B4ACC}" dt="2021-09-13T19:16:19.185" v="667" actId="2696"/>
        <pc:sldMkLst>
          <pc:docMk/>
          <pc:sldMk cId="600935233" sldId="1558"/>
        </pc:sldMkLst>
        <pc:spChg chg="del">
          <ac:chgData name="Chris Droessler" userId="625c3661-9d64-47fa-b83c-4b49393bd161" providerId="ADAL" clId="{2B911A00-F99B-3449-9653-07BACD4B4ACC}" dt="2021-09-13T18:44:35.999" v="128" actId="478"/>
          <ac:spMkLst>
            <pc:docMk/>
            <pc:sldMk cId="600935233" sldId="1558"/>
            <ac:spMk id="2" creationId="{25A1FE3A-5723-2B47-870F-8761EE8D85AD}"/>
          </ac:spMkLst>
        </pc:spChg>
        <pc:spChg chg="del mod">
          <ac:chgData name="Chris Droessler" userId="625c3661-9d64-47fa-b83c-4b49393bd161" providerId="ADAL" clId="{2B911A00-F99B-3449-9653-07BACD4B4ACC}" dt="2021-09-13T18:45:58.136" v="137" actId="478"/>
          <ac:spMkLst>
            <pc:docMk/>
            <pc:sldMk cId="600935233" sldId="1558"/>
            <ac:spMk id="3" creationId="{2F54193D-4CE6-C242-B518-2F29869D3CBC}"/>
          </ac:spMkLst>
        </pc:spChg>
        <pc:spChg chg="add mod">
          <ac:chgData name="Chris Droessler" userId="625c3661-9d64-47fa-b83c-4b49393bd161" providerId="ADAL" clId="{2B911A00-F99B-3449-9653-07BACD4B4ACC}" dt="2021-09-13T19:04:04.822" v="498" actId="1076"/>
          <ac:spMkLst>
            <pc:docMk/>
            <pc:sldMk cId="600935233" sldId="1558"/>
            <ac:spMk id="7" creationId="{7F2B10EF-A433-7349-9916-7B4F875E65F4}"/>
          </ac:spMkLst>
        </pc:spChg>
        <pc:spChg chg="add del mod">
          <ac:chgData name="Chris Droessler" userId="625c3661-9d64-47fa-b83c-4b49393bd161" providerId="ADAL" clId="{2B911A00-F99B-3449-9653-07BACD4B4ACC}" dt="2021-09-13T18:46:08.028" v="140" actId="478"/>
          <ac:spMkLst>
            <pc:docMk/>
            <pc:sldMk cId="600935233" sldId="1558"/>
            <ac:spMk id="9" creationId="{1083F6BB-799D-3343-BD0F-F66531180EB4}"/>
          </ac:spMkLst>
        </pc:spChg>
        <pc:spChg chg="add mod">
          <ac:chgData name="Chris Droessler" userId="625c3661-9d64-47fa-b83c-4b49393bd161" providerId="ADAL" clId="{2B911A00-F99B-3449-9653-07BACD4B4ACC}" dt="2021-09-13T19:04:02.454" v="497" actId="1076"/>
          <ac:spMkLst>
            <pc:docMk/>
            <pc:sldMk cId="600935233" sldId="1558"/>
            <ac:spMk id="10" creationId="{08F290BE-6A8E-3946-AFA7-106E3F8BE8C8}"/>
          </ac:spMkLst>
        </pc:spChg>
        <pc:picChg chg="add">
          <ac:chgData name="Chris Droessler" userId="625c3661-9d64-47fa-b83c-4b49393bd161" providerId="ADAL" clId="{2B911A00-F99B-3449-9653-07BACD4B4ACC}" dt="2021-09-13T18:44:32.096" v="127"/>
          <ac:picMkLst>
            <pc:docMk/>
            <pc:sldMk cId="600935233" sldId="1558"/>
            <ac:picMk id="4" creationId="{36AB21B1-DC64-084F-A09F-827393FD3AF0}"/>
          </ac:picMkLst>
        </pc:picChg>
        <pc:picChg chg="add">
          <ac:chgData name="Chris Droessler" userId="625c3661-9d64-47fa-b83c-4b49393bd161" providerId="ADAL" clId="{2B911A00-F99B-3449-9653-07BACD4B4ACC}" dt="2021-09-13T18:44:43.017" v="129"/>
          <ac:picMkLst>
            <pc:docMk/>
            <pc:sldMk cId="600935233" sldId="1558"/>
            <ac:picMk id="5" creationId="{06F6BC3B-9302-9B4B-B723-D42B792A8C41}"/>
          </ac:picMkLst>
        </pc:picChg>
        <pc:picChg chg="add mod">
          <ac:chgData name="Chris Droessler" userId="625c3661-9d64-47fa-b83c-4b49393bd161" providerId="ADAL" clId="{2B911A00-F99B-3449-9653-07BACD4B4ACC}" dt="2021-09-13T18:46:01.933" v="138" actId="14100"/>
          <ac:picMkLst>
            <pc:docMk/>
            <pc:sldMk cId="600935233" sldId="1558"/>
            <ac:picMk id="6" creationId="{5EFFE29B-8AE4-9445-ACA4-F86483B228F1}"/>
          </ac:picMkLst>
        </pc:picChg>
      </pc:sldChg>
      <pc:sldChg chg="add">
        <pc:chgData name="Chris Droessler" userId="625c3661-9d64-47fa-b83c-4b49393bd161" providerId="ADAL" clId="{2B911A00-F99B-3449-9653-07BACD4B4ACC}" dt="2021-09-13T19:16:28.277" v="682"/>
        <pc:sldMkLst>
          <pc:docMk/>
          <pc:sldMk cId="2831255593" sldId="1558"/>
        </pc:sldMkLst>
      </pc:sldChg>
      <pc:sldChg chg="addSp modSp add del">
        <pc:chgData name="Chris Droessler" userId="625c3661-9d64-47fa-b83c-4b49393bd161" providerId="ADAL" clId="{2B911A00-F99B-3449-9653-07BACD4B4ACC}" dt="2021-09-13T19:16:19.190" v="668" actId="2696"/>
        <pc:sldMkLst>
          <pc:docMk/>
          <pc:sldMk cId="1539579283" sldId="1559"/>
        </pc:sldMkLst>
        <pc:spChg chg="add mod">
          <ac:chgData name="Chris Droessler" userId="625c3661-9d64-47fa-b83c-4b49393bd161" providerId="ADAL" clId="{2B911A00-F99B-3449-9653-07BACD4B4ACC}" dt="2021-09-13T19:04:24.646" v="500" actId="404"/>
          <ac:spMkLst>
            <pc:docMk/>
            <pc:sldMk cId="1539579283" sldId="1559"/>
            <ac:spMk id="2" creationId="{18F5EA19-04AC-F24C-985C-C542307DCC10}"/>
          </ac:spMkLst>
        </pc:spChg>
        <pc:spChg chg="add mod">
          <ac:chgData name="Chris Droessler" userId="625c3661-9d64-47fa-b83c-4b49393bd161" providerId="ADAL" clId="{2B911A00-F99B-3449-9653-07BACD4B4ACC}" dt="2021-09-13T18:48:51.749" v="189" actId="20577"/>
          <ac:spMkLst>
            <pc:docMk/>
            <pc:sldMk cId="1539579283" sldId="1559"/>
            <ac:spMk id="3" creationId="{55CD866F-B716-C841-86CF-9B0FE6666B0F}"/>
          </ac:spMkLst>
        </pc:spChg>
      </pc:sldChg>
      <pc:sldChg chg="add">
        <pc:chgData name="Chris Droessler" userId="625c3661-9d64-47fa-b83c-4b49393bd161" providerId="ADAL" clId="{2B911A00-F99B-3449-9653-07BACD4B4ACC}" dt="2021-09-13T19:16:29.480" v="683"/>
        <pc:sldMkLst>
          <pc:docMk/>
          <pc:sldMk cId="1612887369" sldId="1559"/>
        </pc:sldMkLst>
      </pc:sldChg>
      <pc:sldChg chg="addSp delSp modSp add del">
        <pc:chgData name="Chris Droessler" userId="625c3661-9d64-47fa-b83c-4b49393bd161" providerId="ADAL" clId="{2B911A00-F99B-3449-9653-07BACD4B4ACC}" dt="2021-09-13T19:16:19.198" v="669" actId="2696"/>
        <pc:sldMkLst>
          <pc:docMk/>
          <pc:sldMk cId="2710843768" sldId="1560"/>
        </pc:sldMkLst>
        <pc:spChg chg="del mod">
          <ac:chgData name="Chris Droessler" userId="625c3661-9d64-47fa-b83c-4b49393bd161" providerId="ADAL" clId="{2B911A00-F99B-3449-9653-07BACD4B4ACC}" dt="2021-09-13T18:51:56.785" v="234"/>
          <ac:spMkLst>
            <pc:docMk/>
            <pc:sldMk cId="2710843768" sldId="1560"/>
            <ac:spMk id="2" creationId="{B26CB292-2FC3-8346-87C5-4F7B19F7E00C}"/>
          </ac:spMkLst>
        </pc:spChg>
        <pc:spChg chg="mod">
          <ac:chgData name="Chris Droessler" userId="625c3661-9d64-47fa-b83c-4b49393bd161" providerId="ADAL" clId="{2B911A00-F99B-3449-9653-07BACD4B4ACC}" dt="2021-09-13T18:49:29.365" v="193" actId="20577"/>
          <ac:spMkLst>
            <pc:docMk/>
            <pc:sldMk cId="2710843768" sldId="1560"/>
            <ac:spMk id="3" creationId="{DEB2F253-163E-054F-A198-77089BAC6488}"/>
          </ac:spMkLst>
        </pc:spChg>
        <pc:spChg chg="del">
          <ac:chgData name="Chris Droessler" userId="625c3661-9d64-47fa-b83c-4b49393bd161" providerId="ADAL" clId="{2B911A00-F99B-3449-9653-07BACD4B4ACC}" dt="2021-09-13T18:50:40.050" v="212" actId="478"/>
          <ac:spMkLst>
            <pc:docMk/>
            <pc:sldMk cId="2710843768" sldId="1560"/>
            <ac:spMk id="60" creationId="{DDA92AEF-1689-0040-A779-90F12273B412}"/>
          </ac:spMkLst>
        </pc:spChg>
        <pc:spChg chg="mod">
          <ac:chgData name="Chris Droessler" userId="625c3661-9d64-47fa-b83c-4b49393bd161" providerId="ADAL" clId="{2B911A00-F99B-3449-9653-07BACD4B4ACC}" dt="2021-09-13T18:50:39.116" v="211" actId="6549"/>
          <ac:spMkLst>
            <pc:docMk/>
            <pc:sldMk cId="2710843768" sldId="1560"/>
            <ac:spMk id="61" creationId="{893EE2E6-3C6C-E147-B751-6D5C6CE715CF}"/>
          </ac:spMkLst>
        </pc:spChg>
        <pc:spChg chg="add del mod">
          <ac:chgData name="Chris Droessler" userId="625c3661-9d64-47fa-b83c-4b49393bd161" providerId="ADAL" clId="{2B911A00-F99B-3449-9653-07BACD4B4ACC}" dt="2021-09-13T18:51:56.785" v="234"/>
          <ac:spMkLst>
            <pc:docMk/>
            <pc:sldMk cId="2710843768" sldId="1560"/>
            <ac:spMk id="103" creationId="{A105CBBC-5333-0243-B1BF-772BA690CCFF}"/>
          </ac:spMkLst>
        </pc:spChg>
        <pc:spChg chg="add del mod">
          <ac:chgData name="Chris Droessler" userId="625c3661-9d64-47fa-b83c-4b49393bd161" providerId="ADAL" clId="{2B911A00-F99B-3449-9653-07BACD4B4ACC}" dt="2021-09-13T18:51:57.353" v="235"/>
          <ac:spMkLst>
            <pc:docMk/>
            <pc:sldMk cId="2710843768" sldId="1560"/>
            <ac:spMk id="104" creationId="{7C479895-27B3-AF47-B123-C090671CA29D}"/>
          </ac:spMkLst>
        </pc:spChg>
        <pc:spChg chg="add del mod">
          <ac:chgData name="Chris Droessler" userId="625c3661-9d64-47fa-b83c-4b49393bd161" providerId="ADAL" clId="{2B911A00-F99B-3449-9653-07BACD4B4ACC}" dt="2021-09-13T18:51:57.353" v="235"/>
          <ac:spMkLst>
            <pc:docMk/>
            <pc:sldMk cId="2710843768" sldId="1560"/>
            <ac:spMk id="105" creationId="{1816691A-1E22-4744-BD2A-13B0FD057562}"/>
          </ac:spMkLst>
        </pc:spChg>
        <pc:spChg chg="add del mod">
          <ac:chgData name="Chris Droessler" userId="625c3661-9d64-47fa-b83c-4b49393bd161" providerId="ADAL" clId="{2B911A00-F99B-3449-9653-07BACD4B4ACC}" dt="2021-09-13T18:51:57.569" v="236"/>
          <ac:spMkLst>
            <pc:docMk/>
            <pc:sldMk cId="2710843768" sldId="1560"/>
            <ac:spMk id="106" creationId="{C5CC105E-C9A4-8B4E-BEE7-906713C2D42E}"/>
          </ac:spMkLst>
        </pc:spChg>
        <pc:spChg chg="add del mod">
          <ac:chgData name="Chris Droessler" userId="625c3661-9d64-47fa-b83c-4b49393bd161" providerId="ADAL" clId="{2B911A00-F99B-3449-9653-07BACD4B4ACC}" dt="2021-09-13T18:51:57.569" v="236"/>
          <ac:spMkLst>
            <pc:docMk/>
            <pc:sldMk cId="2710843768" sldId="1560"/>
            <ac:spMk id="107" creationId="{422DF3D5-8481-314E-BFEC-093A63A6AD46}"/>
          </ac:spMkLst>
        </pc:spChg>
        <pc:spChg chg="add mod">
          <ac:chgData name="Chris Droessler" userId="625c3661-9d64-47fa-b83c-4b49393bd161" providerId="ADAL" clId="{2B911A00-F99B-3449-9653-07BACD4B4ACC}" dt="2021-09-13T19:05:13.552" v="502" actId="948"/>
          <ac:spMkLst>
            <pc:docMk/>
            <pc:sldMk cId="2710843768" sldId="1560"/>
            <ac:spMk id="108" creationId="{5385655C-74BF-7F4A-998D-3E7A0C03D41D}"/>
          </ac:spMkLst>
        </pc:spChg>
        <pc:spChg chg="add mod">
          <ac:chgData name="Chris Droessler" userId="625c3661-9d64-47fa-b83c-4b49393bd161" providerId="ADAL" clId="{2B911A00-F99B-3449-9653-07BACD4B4ACC}" dt="2021-09-13T19:12:17.735" v="556" actId="404"/>
          <ac:spMkLst>
            <pc:docMk/>
            <pc:sldMk cId="2710843768" sldId="1560"/>
            <ac:spMk id="110" creationId="{C6E35303-55DE-334A-83C3-FAEB9CA2B698}"/>
          </ac:spMkLst>
        </pc:spChg>
        <pc:spChg chg="add mod">
          <ac:chgData name="Chris Droessler" userId="625c3661-9d64-47fa-b83c-4b49393bd161" providerId="ADAL" clId="{2B911A00-F99B-3449-9653-07BACD4B4ACC}" dt="2021-09-13T19:12:48.140" v="560" actId="113"/>
          <ac:spMkLst>
            <pc:docMk/>
            <pc:sldMk cId="2710843768" sldId="1560"/>
            <ac:spMk id="111" creationId="{677E250C-D80E-0748-9E1B-4EDDC80EF70F}"/>
          </ac:spMkLst>
        </pc:spChg>
        <pc:spChg chg="add mod">
          <ac:chgData name="Chris Droessler" userId="625c3661-9d64-47fa-b83c-4b49393bd161" providerId="ADAL" clId="{2B911A00-F99B-3449-9653-07BACD4B4ACC}" dt="2021-09-13T19:13:43.763" v="600" actId="1037"/>
          <ac:spMkLst>
            <pc:docMk/>
            <pc:sldMk cId="2710843768" sldId="1560"/>
            <ac:spMk id="112" creationId="{74A7E8BA-937D-E54A-BF7A-D5298F00BEB5}"/>
          </ac:spMkLst>
        </pc:spChg>
        <pc:spChg chg="add mod">
          <ac:chgData name="Chris Droessler" userId="625c3661-9d64-47fa-b83c-4b49393bd161" providerId="ADAL" clId="{2B911A00-F99B-3449-9653-07BACD4B4ACC}" dt="2021-09-13T19:14:20.808" v="639" actId="1038"/>
          <ac:spMkLst>
            <pc:docMk/>
            <pc:sldMk cId="2710843768" sldId="1560"/>
            <ac:spMk id="113" creationId="{218545F4-3701-AA4F-94C4-AF582855754C}"/>
          </ac:spMkLst>
        </pc:spChg>
        <pc:spChg chg="add mod">
          <ac:chgData name="Chris Droessler" userId="625c3661-9d64-47fa-b83c-4b49393bd161" providerId="ADAL" clId="{2B911A00-F99B-3449-9653-07BACD4B4ACC}" dt="2021-09-13T19:13:47.741" v="608" actId="1038"/>
          <ac:spMkLst>
            <pc:docMk/>
            <pc:sldMk cId="2710843768" sldId="1560"/>
            <ac:spMk id="114" creationId="{C9AB68AF-8390-AE43-8B72-8FAEF074C2EB}"/>
          </ac:spMkLst>
        </pc:spChg>
        <pc:spChg chg="add mod">
          <ac:chgData name="Chris Droessler" userId="625c3661-9d64-47fa-b83c-4b49393bd161" providerId="ADAL" clId="{2B911A00-F99B-3449-9653-07BACD4B4ACC}" dt="2021-09-13T19:12:17.735" v="556" actId="404"/>
          <ac:spMkLst>
            <pc:docMk/>
            <pc:sldMk cId="2710843768" sldId="1560"/>
            <ac:spMk id="115" creationId="{22A1D2CA-4729-E940-A11C-6C6E21AAE14E}"/>
          </ac:spMkLst>
        </pc:spChg>
        <pc:spChg chg="add mod">
          <ac:chgData name="Chris Droessler" userId="625c3661-9d64-47fa-b83c-4b49393bd161" providerId="ADAL" clId="{2B911A00-F99B-3449-9653-07BACD4B4ACC}" dt="2021-09-13T19:14:11.856" v="630" actId="1036"/>
          <ac:spMkLst>
            <pc:docMk/>
            <pc:sldMk cId="2710843768" sldId="1560"/>
            <ac:spMk id="116" creationId="{E361B69A-FF81-7640-A1B9-2F0B6246C615}"/>
          </ac:spMkLst>
        </pc:spChg>
        <pc:spChg chg="add mod">
          <ac:chgData name="Chris Droessler" userId="625c3661-9d64-47fa-b83c-4b49393bd161" providerId="ADAL" clId="{2B911A00-F99B-3449-9653-07BACD4B4ACC}" dt="2021-09-13T19:14:41.455" v="665" actId="14100"/>
          <ac:spMkLst>
            <pc:docMk/>
            <pc:sldMk cId="2710843768" sldId="1560"/>
            <ac:spMk id="117" creationId="{1FF2DB89-C28C-DB48-9D3D-39E5B7194645}"/>
          </ac:spMkLst>
        </pc:spChg>
        <pc:spChg chg="add mod">
          <ac:chgData name="Chris Droessler" userId="625c3661-9d64-47fa-b83c-4b49393bd161" providerId="ADAL" clId="{2B911A00-F99B-3449-9653-07BACD4B4ACC}" dt="2021-09-13T19:14:15.752" v="632" actId="1037"/>
          <ac:spMkLst>
            <pc:docMk/>
            <pc:sldMk cId="2710843768" sldId="1560"/>
            <ac:spMk id="118" creationId="{E3E60201-5BFE-8940-9621-4C903D62DF57}"/>
          </ac:spMkLst>
        </pc:spChg>
        <pc:spChg chg="add mod">
          <ac:chgData name="Chris Droessler" userId="625c3661-9d64-47fa-b83c-4b49393bd161" providerId="ADAL" clId="{2B911A00-F99B-3449-9653-07BACD4B4ACC}" dt="2021-09-13T19:14:38.623" v="664" actId="1037"/>
          <ac:spMkLst>
            <pc:docMk/>
            <pc:sldMk cId="2710843768" sldId="1560"/>
            <ac:spMk id="119" creationId="{32E3B500-2070-7C4E-8AAF-F40B4422F8FF}"/>
          </ac:spMkLst>
        </pc:spChg>
        <pc:grpChg chg="add del">
          <ac:chgData name="Chris Droessler" userId="625c3661-9d64-47fa-b83c-4b49393bd161" providerId="ADAL" clId="{2B911A00-F99B-3449-9653-07BACD4B4ACC}" dt="2021-09-13T18:50:36.775" v="209" actId="478"/>
          <ac:grpSpMkLst>
            <pc:docMk/>
            <pc:sldMk cId="2710843768" sldId="1560"/>
            <ac:grpSpMk id="4" creationId="{955C1094-01C5-7047-B0D9-79A78BEF341D}"/>
          </ac:grpSpMkLst>
        </pc:grpChg>
        <pc:grpChg chg="add del mod">
          <ac:chgData name="Chris Droessler" userId="625c3661-9d64-47fa-b83c-4b49393bd161" providerId="ADAL" clId="{2B911A00-F99B-3449-9653-07BACD4B4ACC}" dt="2021-09-13T18:50:35.922" v="208" actId="478"/>
          <ac:grpSpMkLst>
            <pc:docMk/>
            <pc:sldMk cId="2710843768" sldId="1560"/>
            <ac:grpSpMk id="15" creationId="{7A8EFE2F-18A1-D64C-84F6-2BEB7C9FD71D}"/>
          </ac:grpSpMkLst>
        </pc:grpChg>
        <pc:grpChg chg="add del mod">
          <ac:chgData name="Chris Droessler" userId="625c3661-9d64-47fa-b83c-4b49393bd161" providerId="ADAL" clId="{2B911A00-F99B-3449-9653-07BACD4B4ACC}" dt="2021-09-13T18:50:35.043" v="207" actId="478"/>
          <ac:grpSpMkLst>
            <pc:docMk/>
            <pc:sldMk cId="2710843768" sldId="1560"/>
            <ac:grpSpMk id="26" creationId="{EFC2C8AB-7CBF-EC40-A114-0B0018A36DA5}"/>
          </ac:grpSpMkLst>
        </pc:grpChg>
        <pc:grpChg chg="add del mod">
          <ac:chgData name="Chris Droessler" userId="625c3661-9d64-47fa-b83c-4b49393bd161" providerId="ADAL" clId="{2B911A00-F99B-3449-9653-07BACD4B4ACC}" dt="2021-09-13T18:50:41.938" v="214" actId="478"/>
          <ac:grpSpMkLst>
            <pc:docMk/>
            <pc:sldMk cId="2710843768" sldId="1560"/>
            <ac:grpSpMk id="37" creationId="{DF6DFFFC-4608-D941-AC38-CAADF9F9A863}"/>
          </ac:grpSpMkLst>
        </pc:grpChg>
        <pc:grpChg chg="add del mod">
          <ac:chgData name="Chris Droessler" userId="625c3661-9d64-47fa-b83c-4b49393bd161" providerId="ADAL" clId="{2B911A00-F99B-3449-9653-07BACD4B4ACC}" dt="2021-09-13T18:50:41.082" v="213" actId="478"/>
          <ac:grpSpMkLst>
            <pc:docMk/>
            <pc:sldMk cId="2710843768" sldId="1560"/>
            <ac:grpSpMk id="48" creationId="{07FB7E2E-3C1C-0A44-AE45-2E7C246ADED5}"/>
          </ac:grpSpMkLst>
        </pc:grpChg>
        <pc:grpChg chg="add del mod">
          <ac:chgData name="Chris Droessler" userId="625c3661-9d64-47fa-b83c-4b49393bd161" providerId="ADAL" clId="{2B911A00-F99B-3449-9653-07BACD4B4ACC}" dt="2021-09-13T18:50:43.562" v="215" actId="478"/>
          <ac:grpSpMkLst>
            <pc:docMk/>
            <pc:sldMk cId="2710843768" sldId="1560"/>
            <ac:grpSpMk id="59" creationId="{3FEE4D6E-39FC-894E-BAD7-9B502F282650}"/>
          </ac:grpSpMkLst>
        </pc:grpChg>
        <pc:grpChg chg="add del mod">
          <ac:chgData name="Chris Droessler" userId="625c3661-9d64-47fa-b83c-4b49393bd161" providerId="ADAL" clId="{2B911A00-F99B-3449-9653-07BACD4B4ACC}" dt="2021-09-13T18:50:38.227" v="210" actId="478"/>
          <ac:grpSpMkLst>
            <pc:docMk/>
            <pc:sldMk cId="2710843768" sldId="1560"/>
            <ac:grpSpMk id="70" creationId="{4CEB67B4-5403-5949-99F2-45FE0235D430}"/>
          </ac:grpSpMkLst>
        </pc:grpChg>
        <pc:grpChg chg="add del mod">
          <ac:chgData name="Chris Droessler" userId="625c3661-9d64-47fa-b83c-4b49393bd161" providerId="ADAL" clId="{2B911A00-F99B-3449-9653-07BACD4B4ACC}" dt="2021-09-13T18:50:31.571" v="206" actId="478"/>
          <ac:grpSpMkLst>
            <pc:docMk/>
            <pc:sldMk cId="2710843768" sldId="1560"/>
            <ac:grpSpMk id="81" creationId="{7835255B-1EBC-034E-8DB5-01FD4B03DD79}"/>
          </ac:grpSpMkLst>
        </pc:grpChg>
        <pc:grpChg chg="add del mod">
          <ac:chgData name="Chris Droessler" userId="625c3661-9d64-47fa-b83c-4b49393bd161" providerId="ADAL" clId="{2B911A00-F99B-3449-9653-07BACD4B4ACC}" dt="2021-09-13T19:11:39.909" v="546" actId="478"/>
          <ac:grpSpMkLst>
            <pc:docMk/>
            <pc:sldMk cId="2710843768" sldId="1560"/>
            <ac:grpSpMk id="92" creationId="{EB3115D8-01CF-6F4C-8F7C-C93273C00089}"/>
          </ac:grpSpMkLst>
        </pc:grpChg>
        <pc:grpChg chg="add mod">
          <ac:chgData name="Chris Droessler" userId="625c3661-9d64-47fa-b83c-4b49393bd161" providerId="ADAL" clId="{2B911A00-F99B-3449-9653-07BACD4B4ACC}" dt="2021-09-13T19:12:10.060" v="552" actId="1035"/>
          <ac:grpSpMkLst>
            <pc:docMk/>
            <pc:sldMk cId="2710843768" sldId="1560"/>
            <ac:grpSpMk id="109" creationId="{2FAE42EF-2E0E-174B-99B3-7402FA1D067A}"/>
          </ac:grpSpMkLst>
        </pc:grpChg>
      </pc:sldChg>
      <pc:sldChg chg="modSp add del">
        <pc:chgData name="Chris Droessler" userId="625c3661-9d64-47fa-b83c-4b49393bd161" providerId="ADAL" clId="{2B911A00-F99B-3449-9653-07BACD4B4ACC}" dt="2021-09-13T19:16:19.202" v="670" actId="2696"/>
        <pc:sldMkLst>
          <pc:docMk/>
          <pc:sldMk cId="745745353" sldId="1561"/>
        </pc:sldMkLst>
        <pc:spChg chg="mod">
          <ac:chgData name="Chris Droessler" userId="625c3661-9d64-47fa-b83c-4b49393bd161" providerId="ADAL" clId="{2B911A00-F99B-3449-9653-07BACD4B4ACC}" dt="2021-09-13T18:53:14.993" v="272" actId="12"/>
          <ac:spMkLst>
            <pc:docMk/>
            <pc:sldMk cId="745745353" sldId="1561"/>
            <ac:spMk id="2" creationId="{BCE5543F-704C-9B4F-8B95-BE624C8D6A56}"/>
          </ac:spMkLst>
        </pc:spChg>
        <pc:spChg chg="mod">
          <ac:chgData name="Chris Droessler" userId="625c3661-9d64-47fa-b83c-4b49393bd161" providerId="ADAL" clId="{2B911A00-F99B-3449-9653-07BACD4B4ACC}" dt="2021-09-13T18:53:01.199" v="265" actId="27636"/>
          <ac:spMkLst>
            <pc:docMk/>
            <pc:sldMk cId="745745353" sldId="1561"/>
            <ac:spMk id="3" creationId="{86B93425-7EA1-B447-B0DB-9374F3A6C74A}"/>
          </ac:spMkLst>
        </pc:spChg>
      </pc:sldChg>
      <pc:sldChg chg="modSp add del">
        <pc:chgData name="Chris Droessler" userId="625c3661-9d64-47fa-b83c-4b49393bd161" providerId="ADAL" clId="{2B911A00-F99B-3449-9653-07BACD4B4ACC}" dt="2021-09-13T19:16:19.207" v="671" actId="2696"/>
        <pc:sldMkLst>
          <pc:docMk/>
          <pc:sldMk cId="1904800481" sldId="1562"/>
        </pc:sldMkLst>
        <pc:spChg chg="mod">
          <ac:chgData name="Chris Droessler" userId="625c3661-9d64-47fa-b83c-4b49393bd161" providerId="ADAL" clId="{2B911A00-F99B-3449-9653-07BACD4B4ACC}" dt="2021-09-13T19:06:10.359" v="504" actId="948"/>
          <ac:spMkLst>
            <pc:docMk/>
            <pc:sldMk cId="1904800481" sldId="1562"/>
            <ac:spMk id="2" creationId="{0C90885A-F010-7F48-89FE-8583F4FD6BD5}"/>
          </ac:spMkLst>
        </pc:spChg>
        <pc:spChg chg="mod">
          <ac:chgData name="Chris Droessler" userId="625c3661-9d64-47fa-b83c-4b49393bd161" providerId="ADAL" clId="{2B911A00-F99B-3449-9653-07BACD4B4ACC}" dt="2021-09-13T18:53:54.092" v="281" actId="20577"/>
          <ac:spMkLst>
            <pc:docMk/>
            <pc:sldMk cId="1904800481" sldId="1562"/>
            <ac:spMk id="3" creationId="{FA876B04-5220-9949-A72B-ADDFA907C64A}"/>
          </ac:spMkLst>
        </pc:spChg>
      </pc:sldChg>
      <pc:sldChg chg="modSp add del">
        <pc:chgData name="Chris Droessler" userId="625c3661-9d64-47fa-b83c-4b49393bd161" providerId="ADAL" clId="{2B911A00-F99B-3449-9653-07BACD4B4ACC}" dt="2021-09-13T19:16:19.211" v="672" actId="2696"/>
        <pc:sldMkLst>
          <pc:docMk/>
          <pc:sldMk cId="1262044401" sldId="1563"/>
        </pc:sldMkLst>
        <pc:spChg chg="mod">
          <ac:chgData name="Chris Droessler" userId="625c3661-9d64-47fa-b83c-4b49393bd161" providerId="ADAL" clId="{2B911A00-F99B-3449-9653-07BACD4B4ACC}" dt="2021-09-13T19:06:32.613" v="505" actId="948"/>
          <ac:spMkLst>
            <pc:docMk/>
            <pc:sldMk cId="1262044401" sldId="1563"/>
            <ac:spMk id="2" creationId="{1F76B512-46D8-0A4F-99B1-AA579BDDA24B}"/>
          </ac:spMkLst>
        </pc:spChg>
        <pc:spChg chg="mod">
          <ac:chgData name="Chris Droessler" userId="625c3661-9d64-47fa-b83c-4b49393bd161" providerId="ADAL" clId="{2B911A00-F99B-3449-9653-07BACD4B4ACC}" dt="2021-09-13T18:55:08.257" v="317" actId="20577"/>
          <ac:spMkLst>
            <pc:docMk/>
            <pc:sldMk cId="1262044401" sldId="1563"/>
            <ac:spMk id="3" creationId="{E39D58BC-6A88-CD48-BDDE-5816178BF9F1}"/>
          </ac:spMkLst>
        </pc:spChg>
      </pc:sldChg>
      <pc:sldChg chg="modSp add del">
        <pc:chgData name="Chris Droessler" userId="625c3661-9d64-47fa-b83c-4b49393bd161" providerId="ADAL" clId="{2B911A00-F99B-3449-9653-07BACD4B4ACC}" dt="2021-09-13T19:16:19.214" v="673" actId="2696"/>
        <pc:sldMkLst>
          <pc:docMk/>
          <pc:sldMk cId="3519236991" sldId="1564"/>
        </pc:sldMkLst>
        <pc:spChg chg="mod">
          <ac:chgData name="Chris Droessler" userId="625c3661-9d64-47fa-b83c-4b49393bd161" providerId="ADAL" clId="{2B911A00-F99B-3449-9653-07BACD4B4ACC}" dt="2021-09-13T18:56:25.823" v="357" actId="20577"/>
          <ac:spMkLst>
            <pc:docMk/>
            <pc:sldMk cId="3519236991" sldId="1564"/>
            <ac:spMk id="2" creationId="{3A27CFA2-B49E-F34D-B3D6-8059DDE0F98E}"/>
          </ac:spMkLst>
        </pc:spChg>
        <pc:spChg chg="mod">
          <ac:chgData name="Chris Droessler" userId="625c3661-9d64-47fa-b83c-4b49393bd161" providerId="ADAL" clId="{2B911A00-F99B-3449-9653-07BACD4B4ACC}" dt="2021-09-13T18:56:08.199" v="338" actId="20577"/>
          <ac:spMkLst>
            <pc:docMk/>
            <pc:sldMk cId="3519236991" sldId="1564"/>
            <ac:spMk id="3" creationId="{06FFD13B-E5DD-894E-ADC2-93E124CD3EFF}"/>
          </ac:spMkLst>
        </pc:spChg>
      </pc:sldChg>
      <pc:sldChg chg="modSp add del">
        <pc:chgData name="Chris Droessler" userId="625c3661-9d64-47fa-b83c-4b49393bd161" providerId="ADAL" clId="{2B911A00-F99B-3449-9653-07BACD4B4ACC}" dt="2021-09-13T19:16:19.218" v="674" actId="2696"/>
        <pc:sldMkLst>
          <pc:docMk/>
          <pc:sldMk cId="1308394758" sldId="1565"/>
        </pc:sldMkLst>
        <pc:spChg chg="mod">
          <ac:chgData name="Chris Droessler" userId="625c3661-9d64-47fa-b83c-4b49393bd161" providerId="ADAL" clId="{2B911A00-F99B-3449-9653-07BACD4B4ACC}" dt="2021-09-13T18:57:05.814" v="370" actId="20577"/>
          <ac:spMkLst>
            <pc:docMk/>
            <pc:sldMk cId="1308394758" sldId="1565"/>
            <ac:spMk id="2" creationId="{8FFDBCD5-89DB-0D4C-81A0-09AC007ADFF7}"/>
          </ac:spMkLst>
        </pc:spChg>
        <pc:spChg chg="mod">
          <ac:chgData name="Chris Droessler" userId="625c3661-9d64-47fa-b83c-4b49393bd161" providerId="ADAL" clId="{2B911A00-F99B-3449-9653-07BACD4B4ACC}" dt="2021-09-13T18:56:58.805" v="366" actId="20577"/>
          <ac:spMkLst>
            <pc:docMk/>
            <pc:sldMk cId="1308394758" sldId="1565"/>
            <ac:spMk id="3" creationId="{C2F47064-72F0-5345-8855-ED43B03B99D6}"/>
          </ac:spMkLst>
        </pc:spChg>
      </pc:sldChg>
      <pc:sldChg chg="modSp add del">
        <pc:chgData name="Chris Droessler" userId="625c3661-9d64-47fa-b83c-4b49393bd161" providerId="ADAL" clId="{2B911A00-F99B-3449-9653-07BACD4B4ACC}" dt="2021-09-13T19:16:19.221" v="675" actId="2696"/>
        <pc:sldMkLst>
          <pc:docMk/>
          <pc:sldMk cId="1894527240" sldId="1566"/>
        </pc:sldMkLst>
        <pc:spChg chg="mod">
          <ac:chgData name="Chris Droessler" userId="625c3661-9d64-47fa-b83c-4b49393bd161" providerId="ADAL" clId="{2B911A00-F99B-3449-9653-07BACD4B4ACC}" dt="2021-09-13T18:57:53.628" v="387" actId="20577"/>
          <ac:spMkLst>
            <pc:docMk/>
            <pc:sldMk cId="1894527240" sldId="1566"/>
            <ac:spMk id="2" creationId="{AB4B6A84-CC09-C64D-94F7-2CEE3B6B0162}"/>
          </ac:spMkLst>
        </pc:spChg>
        <pc:spChg chg="mod">
          <ac:chgData name="Chris Droessler" userId="625c3661-9d64-47fa-b83c-4b49393bd161" providerId="ADAL" clId="{2B911A00-F99B-3449-9653-07BACD4B4ACC}" dt="2021-09-13T18:57:42.172" v="381" actId="20577"/>
          <ac:spMkLst>
            <pc:docMk/>
            <pc:sldMk cId="1894527240" sldId="1566"/>
            <ac:spMk id="3" creationId="{4453B8D9-7253-FA45-88D1-AC75CD2AB572}"/>
          </ac:spMkLst>
        </pc:spChg>
      </pc:sldChg>
      <pc:sldChg chg="modSp add del">
        <pc:chgData name="Chris Droessler" userId="625c3661-9d64-47fa-b83c-4b49393bd161" providerId="ADAL" clId="{2B911A00-F99B-3449-9653-07BACD4B4ACC}" dt="2021-09-13T19:16:19.224" v="676" actId="2696"/>
        <pc:sldMkLst>
          <pc:docMk/>
          <pc:sldMk cId="2618909659" sldId="1567"/>
        </pc:sldMkLst>
        <pc:spChg chg="mod">
          <ac:chgData name="Chris Droessler" userId="625c3661-9d64-47fa-b83c-4b49393bd161" providerId="ADAL" clId="{2B911A00-F99B-3449-9653-07BACD4B4ACC}" dt="2021-09-13T19:10:31.155" v="537" actId="113"/>
          <ac:spMkLst>
            <pc:docMk/>
            <pc:sldMk cId="2618909659" sldId="1567"/>
            <ac:spMk id="2" creationId="{513374F2-D32C-A44D-B75D-CE2D94CBEAC2}"/>
          </ac:spMkLst>
        </pc:spChg>
        <pc:spChg chg="mod">
          <ac:chgData name="Chris Droessler" userId="625c3661-9d64-47fa-b83c-4b49393bd161" providerId="ADAL" clId="{2B911A00-F99B-3449-9653-07BACD4B4ACC}" dt="2021-09-13T18:58:17.243" v="390" actId="20577"/>
          <ac:spMkLst>
            <pc:docMk/>
            <pc:sldMk cId="2618909659" sldId="1567"/>
            <ac:spMk id="3" creationId="{8347A1DD-EE4E-ED48-BC19-11B8A4EB21DF}"/>
          </ac:spMkLst>
        </pc:spChg>
      </pc:sldChg>
      <pc:sldChg chg="modSp add del">
        <pc:chgData name="Chris Droessler" userId="625c3661-9d64-47fa-b83c-4b49393bd161" providerId="ADAL" clId="{2B911A00-F99B-3449-9653-07BACD4B4ACC}" dt="2021-09-13T19:16:19.228" v="677" actId="2696"/>
        <pc:sldMkLst>
          <pc:docMk/>
          <pc:sldMk cId="126124260" sldId="1568"/>
        </pc:sldMkLst>
        <pc:spChg chg="mod">
          <ac:chgData name="Chris Droessler" userId="625c3661-9d64-47fa-b83c-4b49393bd161" providerId="ADAL" clId="{2B911A00-F99B-3449-9653-07BACD4B4ACC}" dt="2021-09-13T19:10:35.819" v="538" actId="113"/>
          <ac:spMkLst>
            <pc:docMk/>
            <pc:sldMk cId="126124260" sldId="1568"/>
            <ac:spMk id="2" creationId="{009CC98E-D7B2-1C47-8AAA-FE9755DBCAFF}"/>
          </ac:spMkLst>
        </pc:spChg>
        <pc:spChg chg="mod">
          <ac:chgData name="Chris Droessler" userId="625c3661-9d64-47fa-b83c-4b49393bd161" providerId="ADAL" clId="{2B911A00-F99B-3449-9653-07BACD4B4ACC}" dt="2021-09-13T18:59:42.917" v="421"/>
          <ac:spMkLst>
            <pc:docMk/>
            <pc:sldMk cId="126124260" sldId="1568"/>
            <ac:spMk id="3" creationId="{E02EBB6D-44A8-7940-8A84-F47F15B83EF4}"/>
          </ac:spMkLst>
        </pc:spChg>
      </pc:sldChg>
      <pc:sldChg chg="modSp add del">
        <pc:chgData name="Chris Droessler" userId="625c3661-9d64-47fa-b83c-4b49393bd161" providerId="ADAL" clId="{2B911A00-F99B-3449-9653-07BACD4B4ACC}" dt="2021-09-13T19:16:19.231" v="678" actId="2696"/>
        <pc:sldMkLst>
          <pc:docMk/>
          <pc:sldMk cId="2711988416" sldId="1569"/>
        </pc:sldMkLst>
        <pc:spChg chg="mod">
          <ac:chgData name="Chris Droessler" userId="625c3661-9d64-47fa-b83c-4b49393bd161" providerId="ADAL" clId="{2B911A00-F99B-3449-9653-07BACD4B4ACC}" dt="2021-09-13T19:10:39.139" v="539" actId="113"/>
          <ac:spMkLst>
            <pc:docMk/>
            <pc:sldMk cId="2711988416" sldId="1569"/>
            <ac:spMk id="2" creationId="{F55F2367-49BA-4F48-9697-C37776A20C60}"/>
          </ac:spMkLst>
        </pc:spChg>
        <pc:spChg chg="mod">
          <ac:chgData name="Chris Droessler" userId="625c3661-9d64-47fa-b83c-4b49393bd161" providerId="ADAL" clId="{2B911A00-F99B-3449-9653-07BACD4B4ACC}" dt="2021-09-13T19:00:34.867" v="437"/>
          <ac:spMkLst>
            <pc:docMk/>
            <pc:sldMk cId="2711988416" sldId="1569"/>
            <ac:spMk id="3" creationId="{BF6AFD54-145E-B34E-981E-84FFC6191DF6}"/>
          </ac:spMkLst>
        </pc:spChg>
      </pc:sldChg>
      <pc:sldChg chg="modSp add del">
        <pc:chgData name="Chris Droessler" userId="625c3661-9d64-47fa-b83c-4b49393bd161" providerId="ADAL" clId="{2B911A00-F99B-3449-9653-07BACD4B4ACC}" dt="2021-09-13T19:16:19.233" v="679" actId="2696"/>
        <pc:sldMkLst>
          <pc:docMk/>
          <pc:sldMk cId="870413317" sldId="1570"/>
        </pc:sldMkLst>
        <pc:spChg chg="mod">
          <ac:chgData name="Chris Droessler" userId="625c3661-9d64-47fa-b83c-4b49393bd161" providerId="ADAL" clId="{2B911A00-F99B-3449-9653-07BACD4B4ACC}" dt="2021-09-13T19:10:42.114" v="540" actId="113"/>
          <ac:spMkLst>
            <pc:docMk/>
            <pc:sldMk cId="870413317" sldId="1570"/>
            <ac:spMk id="2" creationId="{DEE62B58-E935-544D-8908-2042B9D802D7}"/>
          </ac:spMkLst>
        </pc:spChg>
        <pc:spChg chg="mod">
          <ac:chgData name="Chris Droessler" userId="625c3661-9d64-47fa-b83c-4b49393bd161" providerId="ADAL" clId="{2B911A00-F99B-3449-9653-07BACD4B4ACC}" dt="2021-09-13T19:01:26.395" v="452"/>
          <ac:spMkLst>
            <pc:docMk/>
            <pc:sldMk cId="870413317" sldId="1570"/>
            <ac:spMk id="3" creationId="{E39B1336-930F-124B-B8AB-17E7A6D1AB9C}"/>
          </ac:spMkLst>
        </pc:spChg>
      </pc:sldChg>
      <pc:sldChg chg="modSp add del">
        <pc:chgData name="Chris Droessler" userId="625c3661-9d64-47fa-b83c-4b49393bd161" providerId="ADAL" clId="{2B911A00-F99B-3449-9653-07BACD4B4ACC}" dt="2021-09-13T19:16:19.236" v="680" actId="2696"/>
        <pc:sldMkLst>
          <pc:docMk/>
          <pc:sldMk cId="4028969758" sldId="1571"/>
        </pc:sldMkLst>
        <pc:spChg chg="mod">
          <ac:chgData name="Chris Droessler" userId="625c3661-9d64-47fa-b83c-4b49393bd161" providerId="ADAL" clId="{2B911A00-F99B-3449-9653-07BACD4B4ACC}" dt="2021-09-13T19:10:45.146" v="541" actId="113"/>
          <ac:spMkLst>
            <pc:docMk/>
            <pc:sldMk cId="4028969758" sldId="1571"/>
            <ac:spMk id="2" creationId="{CAE31A24-1E62-2B43-A2E6-9013433B4307}"/>
          </ac:spMkLst>
        </pc:spChg>
        <pc:spChg chg="mod">
          <ac:chgData name="Chris Droessler" userId="625c3661-9d64-47fa-b83c-4b49393bd161" providerId="ADAL" clId="{2B911A00-F99B-3449-9653-07BACD4B4ACC}" dt="2021-09-13T19:02:10.712" v="466"/>
          <ac:spMkLst>
            <pc:docMk/>
            <pc:sldMk cId="4028969758" sldId="1571"/>
            <ac:spMk id="3" creationId="{878B3EF5-E707-8B4A-A669-42983E5947FC}"/>
          </ac:spMkLst>
        </pc:spChg>
      </pc:sldChg>
      <pc:sldChg chg="modSp add del">
        <pc:chgData name="Chris Droessler" userId="625c3661-9d64-47fa-b83c-4b49393bd161" providerId="ADAL" clId="{2B911A00-F99B-3449-9653-07BACD4B4ACC}" dt="2021-09-13T19:16:19.238" v="681" actId="2696"/>
        <pc:sldMkLst>
          <pc:docMk/>
          <pc:sldMk cId="350962382" sldId="1572"/>
        </pc:sldMkLst>
        <pc:spChg chg="mod">
          <ac:chgData name="Chris Droessler" userId="625c3661-9d64-47fa-b83c-4b49393bd161" providerId="ADAL" clId="{2B911A00-F99B-3449-9653-07BACD4B4ACC}" dt="2021-09-13T19:10:49.002" v="542" actId="113"/>
          <ac:spMkLst>
            <pc:docMk/>
            <pc:sldMk cId="350962382" sldId="1572"/>
            <ac:spMk id="2" creationId="{1BBE923D-DEA3-2147-903E-D84A3DF7E58E}"/>
          </ac:spMkLst>
        </pc:spChg>
        <pc:spChg chg="mod">
          <ac:chgData name="Chris Droessler" userId="625c3661-9d64-47fa-b83c-4b49393bd161" providerId="ADAL" clId="{2B911A00-F99B-3449-9653-07BACD4B4ACC}" dt="2021-09-13T19:02:50.479" v="474"/>
          <ac:spMkLst>
            <pc:docMk/>
            <pc:sldMk cId="350962382" sldId="1572"/>
            <ac:spMk id="3" creationId="{1330742D-2B8E-5341-81FD-C5949FA9637C}"/>
          </ac:spMkLst>
        </pc:spChg>
      </pc:sldChg>
    </pc:docChg>
  </pc:docChgLst>
  <pc:docChgLst>
    <pc:chgData name="Chris Droessler" userId="625c3661-9d64-47fa-b83c-4b49393bd161" providerId="ADAL" clId="{4155BE58-1285-44C1-9E84-D23B52A1AD9C}"/>
    <pc:docChg chg="undo custSel addSld delSld modSld sldOrd">
      <pc:chgData name="Chris Droessler" userId="625c3661-9d64-47fa-b83c-4b49393bd161" providerId="ADAL" clId="{4155BE58-1285-44C1-9E84-D23B52A1AD9C}" dt="2021-09-10T12:01:19.380" v="2106" actId="14100"/>
      <pc:docMkLst>
        <pc:docMk/>
      </pc:docMkLst>
      <pc:sldChg chg="modSp mod">
        <pc:chgData name="Chris Droessler" userId="625c3661-9d64-47fa-b83c-4b49393bd161" providerId="ADAL" clId="{4155BE58-1285-44C1-9E84-D23B52A1AD9C}" dt="2021-08-27T13:13:08.508" v="233"/>
        <pc:sldMkLst>
          <pc:docMk/>
          <pc:sldMk cId="4251408589" sldId="704"/>
        </pc:sldMkLst>
        <pc:spChg chg="mod">
          <ac:chgData name="Chris Droessler" userId="625c3661-9d64-47fa-b83c-4b49393bd161" providerId="ADAL" clId="{4155BE58-1285-44C1-9E84-D23B52A1AD9C}" dt="2021-08-27T13:13:08.508" v="233"/>
          <ac:spMkLst>
            <pc:docMk/>
            <pc:sldMk cId="4251408589" sldId="704"/>
            <ac:spMk id="2" creationId="{D323E2E6-2EF3-C942-8A91-325510536B92}"/>
          </ac:spMkLst>
        </pc:spChg>
      </pc:sldChg>
      <pc:sldChg chg="modSp mod">
        <pc:chgData name="Chris Droessler" userId="625c3661-9d64-47fa-b83c-4b49393bd161" providerId="ADAL" clId="{4155BE58-1285-44C1-9E84-D23B52A1AD9C}" dt="2021-09-01T12:59:50.780" v="1503" actId="20577"/>
        <pc:sldMkLst>
          <pc:docMk/>
          <pc:sldMk cId="3589999828" sldId="778"/>
        </pc:sldMkLst>
        <pc:spChg chg="mod">
          <ac:chgData name="Chris Droessler" userId="625c3661-9d64-47fa-b83c-4b49393bd161" providerId="ADAL" clId="{4155BE58-1285-44C1-9E84-D23B52A1AD9C}" dt="2021-09-01T12:59:50.780" v="1503" actId="20577"/>
          <ac:spMkLst>
            <pc:docMk/>
            <pc:sldMk cId="3589999828" sldId="778"/>
            <ac:spMk id="2" creationId="{00000000-0000-0000-0000-000000000000}"/>
          </ac:spMkLst>
        </pc:spChg>
      </pc:sldChg>
      <pc:sldChg chg="del">
        <pc:chgData name="Chris Droessler" userId="625c3661-9d64-47fa-b83c-4b49393bd161" providerId="ADAL" clId="{4155BE58-1285-44C1-9E84-D23B52A1AD9C}" dt="2021-08-27T12:50:56.078" v="0" actId="47"/>
        <pc:sldMkLst>
          <pc:docMk/>
          <pc:sldMk cId="971287941" sldId="1092"/>
        </pc:sldMkLst>
      </pc:sldChg>
      <pc:sldChg chg="del">
        <pc:chgData name="Chris Droessler" userId="625c3661-9d64-47fa-b83c-4b49393bd161" providerId="ADAL" clId="{4155BE58-1285-44C1-9E84-D23B52A1AD9C}" dt="2021-08-27T12:51:18.037" v="2" actId="47"/>
        <pc:sldMkLst>
          <pc:docMk/>
          <pc:sldMk cId="1199515106" sldId="1200"/>
        </pc:sldMkLst>
      </pc:sldChg>
      <pc:sldChg chg="delSp modSp del mod">
        <pc:chgData name="Chris Droessler" userId="625c3661-9d64-47fa-b83c-4b49393bd161" providerId="ADAL" clId="{4155BE58-1285-44C1-9E84-D23B52A1AD9C}" dt="2021-08-30T14:05:39.635" v="245" actId="47"/>
        <pc:sldMkLst>
          <pc:docMk/>
          <pc:sldMk cId="1719095742" sldId="1228"/>
        </pc:sldMkLst>
        <pc:spChg chg="mod">
          <ac:chgData name="Chris Droessler" userId="625c3661-9d64-47fa-b83c-4b49393bd161" providerId="ADAL" clId="{4155BE58-1285-44C1-9E84-D23B52A1AD9C}" dt="2021-08-27T12:51:29.271" v="8" actId="20577"/>
          <ac:spMkLst>
            <pc:docMk/>
            <pc:sldMk cId="1719095742" sldId="1228"/>
            <ac:spMk id="2" creationId="{3AC57214-C085-3147-8845-C162872C3A4A}"/>
          </ac:spMkLst>
        </pc:spChg>
        <pc:spChg chg="mod">
          <ac:chgData name="Chris Droessler" userId="625c3661-9d64-47fa-b83c-4b49393bd161" providerId="ADAL" clId="{4155BE58-1285-44C1-9E84-D23B52A1AD9C}" dt="2021-08-27T12:51:25.954" v="5" actId="20577"/>
          <ac:spMkLst>
            <pc:docMk/>
            <pc:sldMk cId="1719095742" sldId="1228"/>
            <ac:spMk id="5" creationId="{ED00BF12-6869-344C-9646-6D57277B1F09}"/>
          </ac:spMkLst>
        </pc:spChg>
        <pc:picChg chg="del">
          <ac:chgData name="Chris Droessler" userId="625c3661-9d64-47fa-b83c-4b49393bd161" providerId="ADAL" clId="{4155BE58-1285-44C1-9E84-D23B52A1AD9C}" dt="2021-08-27T12:51:30.700" v="9" actId="478"/>
          <ac:picMkLst>
            <pc:docMk/>
            <pc:sldMk cId="1719095742" sldId="1228"/>
            <ac:picMk id="6" creationId="{964ECD64-51C1-4189-A424-AB3BD7BEA55D}"/>
          </ac:picMkLst>
        </pc:picChg>
      </pc:sldChg>
      <pc:sldChg chg="del">
        <pc:chgData name="Chris Droessler" userId="625c3661-9d64-47fa-b83c-4b49393bd161" providerId="ADAL" clId="{4155BE58-1285-44C1-9E84-D23B52A1AD9C}" dt="2021-08-27T12:52:37.750" v="27" actId="47"/>
        <pc:sldMkLst>
          <pc:docMk/>
          <pc:sldMk cId="3349267367" sldId="1350"/>
        </pc:sldMkLst>
      </pc:sldChg>
      <pc:sldChg chg="ord">
        <pc:chgData name="Chris Droessler" userId="625c3661-9d64-47fa-b83c-4b49393bd161" providerId="ADAL" clId="{4155BE58-1285-44C1-9E84-D23B52A1AD9C}" dt="2021-08-31T17:12:56.103" v="1490"/>
        <pc:sldMkLst>
          <pc:docMk/>
          <pc:sldMk cId="461162008" sldId="1406"/>
        </pc:sldMkLst>
      </pc:sldChg>
      <pc:sldChg chg="ord">
        <pc:chgData name="Chris Droessler" userId="625c3661-9d64-47fa-b83c-4b49393bd161" providerId="ADAL" clId="{4155BE58-1285-44C1-9E84-D23B52A1AD9C}" dt="2021-08-31T17:12:51.966" v="1488"/>
        <pc:sldMkLst>
          <pc:docMk/>
          <pc:sldMk cId="4017884504" sldId="1477"/>
        </pc:sldMkLst>
      </pc:sldChg>
      <pc:sldChg chg="ord">
        <pc:chgData name="Chris Droessler" userId="625c3661-9d64-47fa-b83c-4b49393bd161" providerId="ADAL" clId="{4155BE58-1285-44C1-9E84-D23B52A1AD9C}" dt="2021-08-31T17:13:08.399" v="1492"/>
        <pc:sldMkLst>
          <pc:docMk/>
          <pc:sldMk cId="3135967245" sldId="1483"/>
        </pc:sldMkLst>
      </pc:sldChg>
      <pc:sldChg chg="del">
        <pc:chgData name="Chris Droessler" userId="625c3661-9d64-47fa-b83c-4b49393bd161" providerId="ADAL" clId="{4155BE58-1285-44C1-9E84-D23B52A1AD9C}" dt="2021-08-27T12:52:35.157" v="26" actId="47"/>
        <pc:sldMkLst>
          <pc:docMk/>
          <pc:sldMk cId="1612089043" sldId="1487"/>
        </pc:sldMkLst>
      </pc:sldChg>
      <pc:sldChg chg="del">
        <pc:chgData name="Chris Droessler" userId="625c3661-9d64-47fa-b83c-4b49393bd161" providerId="ADAL" clId="{4155BE58-1285-44C1-9E84-D23B52A1AD9C}" dt="2021-08-27T12:51:45.713" v="14" actId="47"/>
        <pc:sldMkLst>
          <pc:docMk/>
          <pc:sldMk cId="991018751" sldId="1498"/>
        </pc:sldMkLst>
      </pc:sldChg>
      <pc:sldChg chg="del">
        <pc:chgData name="Chris Droessler" userId="625c3661-9d64-47fa-b83c-4b49393bd161" providerId="ADAL" clId="{4155BE58-1285-44C1-9E84-D23B52A1AD9C}" dt="2021-08-27T12:52:23.956" v="24" actId="47"/>
        <pc:sldMkLst>
          <pc:docMk/>
          <pc:sldMk cId="2149282642" sldId="1499"/>
        </pc:sldMkLst>
      </pc:sldChg>
      <pc:sldChg chg="del">
        <pc:chgData name="Chris Droessler" userId="625c3661-9d64-47fa-b83c-4b49393bd161" providerId="ADAL" clId="{4155BE58-1285-44C1-9E84-D23B52A1AD9C}" dt="2021-08-27T12:52:23.956" v="24" actId="47"/>
        <pc:sldMkLst>
          <pc:docMk/>
          <pc:sldMk cId="2335467377" sldId="1500"/>
        </pc:sldMkLst>
      </pc:sldChg>
      <pc:sldChg chg="del">
        <pc:chgData name="Chris Droessler" userId="625c3661-9d64-47fa-b83c-4b49393bd161" providerId="ADAL" clId="{4155BE58-1285-44C1-9E84-D23B52A1AD9C}" dt="2021-08-27T12:52:30.705" v="25" actId="47"/>
        <pc:sldMkLst>
          <pc:docMk/>
          <pc:sldMk cId="3720011558" sldId="1501"/>
        </pc:sldMkLst>
      </pc:sldChg>
      <pc:sldChg chg="del">
        <pc:chgData name="Chris Droessler" userId="625c3661-9d64-47fa-b83c-4b49393bd161" providerId="ADAL" clId="{4155BE58-1285-44C1-9E84-D23B52A1AD9C}" dt="2021-08-27T12:52:35.157" v="26" actId="47"/>
        <pc:sldMkLst>
          <pc:docMk/>
          <pc:sldMk cId="6494351" sldId="1502"/>
        </pc:sldMkLst>
      </pc:sldChg>
      <pc:sldChg chg="del">
        <pc:chgData name="Chris Droessler" userId="625c3661-9d64-47fa-b83c-4b49393bd161" providerId="ADAL" clId="{4155BE58-1285-44C1-9E84-D23B52A1AD9C}" dt="2021-08-27T12:52:35.157" v="26" actId="47"/>
        <pc:sldMkLst>
          <pc:docMk/>
          <pc:sldMk cId="3492596351" sldId="1503"/>
        </pc:sldMkLst>
      </pc:sldChg>
      <pc:sldChg chg="del">
        <pc:chgData name="Chris Droessler" userId="625c3661-9d64-47fa-b83c-4b49393bd161" providerId="ADAL" clId="{4155BE58-1285-44C1-9E84-D23B52A1AD9C}" dt="2021-08-27T12:52:35.157" v="26" actId="47"/>
        <pc:sldMkLst>
          <pc:docMk/>
          <pc:sldMk cId="342937180" sldId="1504"/>
        </pc:sldMkLst>
      </pc:sldChg>
      <pc:sldChg chg="del">
        <pc:chgData name="Chris Droessler" userId="625c3661-9d64-47fa-b83c-4b49393bd161" providerId="ADAL" clId="{4155BE58-1285-44C1-9E84-D23B52A1AD9C}" dt="2021-08-27T12:52:30.705" v="25" actId="47"/>
        <pc:sldMkLst>
          <pc:docMk/>
          <pc:sldMk cId="2736774700" sldId="1505"/>
        </pc:sldMkLst>
      </pc:sldChg>
      <pc:sldChg chg="addSp modSp">
        <pc:chgData name="Chris Droessler" userId="625c3661-9d64-47fa-b83c-4b49393bd161" providerId="ADAL" clId="{4155BE58-1285-44C1-9E84-D23B52A1AD9C}" dt="2021-09-01T14:03:37.574" v="1681"/>
        <pc:sldMkLst>
          <pc:docMk/>
          <pc:sldMk cId="2562921347" sldId="1506"/>
        </pc:sldMkLst>
        <pc:picChg chg="add mod">
          <ac:chgData name="Chris Droessler" userId="625c3661-9d64-47fa-b83c-4b49393bd161" providerId="ADAL" clId="{4155BE58-1285-44C1-9E84-D23B52A1AD9C}" dt="2021-09-01T14:03:37.574" v="1681"/>
          <ac:picMkLst>
            <pc:docMk/>
            <pc:sldMk cId="2562921347" sldId="1506"/>
            <ac:picMk id="4" creationId="{5CB4A13E-7C5F-445A-BBE8-5F983EB33E39}"/>
          </ac:picMkLst>
        </pc:picChg>
      </pc:sldChg>
      <pc:sldChg chg="modSp mod">
        <pc:chgData name="Chris Droessler" userId="625c3661-9d64-47fa-b83c-4b49393bd161" providerId="ADAL" clId="{4155BE58-1285-44C1-9E84-D23B52A1AD9C}" dt="2021-09-01T13:14:56.775" v="1666" actId="20577"/>
        <pc:sldMkLst>
          <pc:docMk/>
          <pc:sldMk cId="1645376354" sldId="1507"/>
        </pc:sldMkLst>
        <pc:spChg chg="mod">
          <ac:chgData name="Chris Droessler" userId="625c3661-9d64-47fa-b83c-4b49393bd161" providerId="ADAL" clId="{4155BE58-1285-44C1-9E84-D23B52A1AD9C}" dt="2021-09-01T13:14:56.775" v="1666" actId="20577"/>
          <ac:spMkLst>
            <pc:docMk/>
            <pc:sldMk cId="1645376354" sldId="1507"/>
            <ac:spMk id="2" creationId="{61766D65-A45E-4113-85C6-A005D7546A4F}"/>
          </ac:spMkLst>
        </pc:spChg>
        <pc:spChg chg="mod">
          <ac:chgData name="Chris Droessler" userId="625c3661-9d64-47fa-b83c-4b49393bd161" providerId="ADAL" clId="{4155BE58-1285-44C1-9E84-D23B52A1AD9C}" dt="2021-08-30T16:46:49.478" v="980" actId="20577"/>
          <ac:spMkLst>
            <pc:docMk/>
            <pc:sldMk cId="1645376354" sldId="1507"/>
            <ac:spMk id="3" creationId="{FCAD791D-FB89-4A76-880F-893AC5822766}"/>
          </ac:spMkLst>
        </pc:spChg>
      </pc:sldChg>
      <pc:sldChg chg="del">
        <pc:chgData name="Chris Droessler" userId="625c3661-9d64-47fa-b83c-4b49393bd161" providerId="ADAL" clId="{4155BE58-1285-44C1-9E84-D23B52A1AD9C}" dt="2021-08-27T12:52:30.705" v="25" actId="47"/>
        <pc:sldMkLst>
          <pc:docMk/>
          <pc:sldMk cId="1972179842" sldId="1509"/>
        </pc:sldMkLst>
      </pc:sldChg>
      <pc:sldChg chg="del">
        <pc:chgData name="Chris Droessler" userId="625c3661-9d64-47fa-b83c-4b49393bd161" providerId="ADAL" clId="{4155BE58-1285-44C1-9E84-D23B52A1AD9C}" dt="2021-08-27T12:52:30.705" v="25" actId="47"/>
        <pc:sldMkLst>
          <pc:docMk/>
          <pc:sldMk cId="3635555996" sldId="1510"/>
        </pc:sldMkLst>
      </pc:sldChg>
      <pc:sldChg chg="del">
        <pc:chgData name="Chris Droessler" userId="625c3661-9d64-47fa-b83c-4b49393bd161" providerId="ADAL" clId="{4155BE58-1285-44C1-9E84-D23B52A1AD9C}" dt="2021-08-27T12:52:30.705" v="25" actId="47"/>
        <pc:sldMkLst>
          <pc:docMk/>
          <pc:sldMk cId="3333542586" sldId="1511"/>
        </pc:sldMkLst>
      </pc:sldChg>
      <pc:sldChg chg="del">
        <pc:chgData name="Chris Droessler" userId="625c3661-9d64-47fa-b83c-4b49393bd161" providerId="ADAL" clId="{4155BE58-1285-44C1-9E84-D23B52A1AD9C}" dt="2021-08-27T12:52:30.705" v="25" actId="47"/>
        <pc:sldMkLst>
          <pc:docMk/>
          <pc:sldMk cId="1661263409" sldId="1512"/>
        </pc:sldMkLst>
      </pc:sldChg>
      <pc:sldChg chg="del">
        <pc:chgData name="Chris Droessler" userId="625c3661-9d64-47fa-b83c-4b49393bd161" providerId="ADAL" clId="{4155BE58-1285-44C1-9E84-D23B52A1AD9C}" dt="2021-08-27T12:52:23.956" v="24" actId="47"/>
        <pc:sldMkLst>
          <pc:docMk/>
          <pc:sldMk cId="2387038496" sldId="1514"/>
        </pc:sldMkLst>
      </pc:sldChg>
      <pc:sldChg chg="addSp delSp modSp mod modClrScheme chgLayout">
        <pc:chgData name="Chris Droessler" userId="625c3661-9d64-47fa-b83c-4b49393bd161" providerId="ADAL" clId="{4155BE58-1285-44C1-9E84-D23B52A1AD9C}" dt="2021-09-01T13:00:14.915" v="1506" actId="20577"/>
        <pc:sldMkLst>
          <pc:docMk/>
          <pc:sldMk cId="827933489" sldId="1515"/>
        </pc:sldMkLst>
        <pc:spChg chg="mod ord">
          <ac:chgData name="Chris Droessler" userId="625c3661-9d64-47fa-b83c-4b49393bd161" providerId="ADAL" clId="{4155BE58-1285-44C1-9E84-D23B52A1AD9C}" dt="2021-08-30T14:07:28.502" v="271" actId="20577"/>
          <ac:spMkLst>
            <pc:docMk/>
            <pc:sldMk cId="827933489" sldId="1515"/>
            <ac:spMk id="2" creationId="{9E3D1396-D25C-F843-87C1-8554878AAEF2}"/>
          </ac:spMkLst>
        </pc:spChg>
        <pc:spChg chg="mod ord">
          <ac:chgData name="Chris Droessler" userId="625c3661-9d64-47fa-b83c-4b49393bd161" providerId="ADAL" clId="{4155BE58-1285-44C1-9E84-D23B52A1AD9C}" dt="2021-08-30T14:04:58.510" v="241" actId="700"/>
          <ac:spMkLst>
            <pc:docMk/>
            <pc:sldMk cId="827933489" sldId="1515"/>
            <ac:spMk id="3" creationId="{8597A4B7-2454-6747-917B-97694A75FFF9}"/>
          </ac:spMkLst>
        </pc:spChg>
        <pc:spChg chg="add mod ord">
          <ac:chgData name="Chris Droessler" userId="625c3661-9d64-47fa-b83c-4b49393bd161" providerId="ADAL" clId="{4155BE58-1285-44C1-9E84-D23B52A1AD9C}" dt="2021-09-01T13:00:14.915" v="1506" actId="20577"/>
          <ac:spMkLst>
            <pc:docMk/>
            <pc:sldMk cId="827933489" sldId="1515"/>
            <ac:spMk id="4" creationId="{0A7F7A33-A5DC-4035-945E-DDEDC945980F}"/>
          </ac:spMkLst>
        </pc:spChg>
        <pc:picChg chg="del">
          <ac:chgData name="Chris Droessler" userId="625c3661-9d64-47fa-b83c-4b49393bd161" providerId="ADAL" clId="{4155BE58-1285-44C1-9E84-D23B52A1AD9C}" dt="2021-08-27T12:51:43.089" v="13" actId="478"/>
          <ac:picMkLst>
            <pc:docMk/>
            <pc:sldMk cId="827933489" sldId="1515"/>
            <ac:picMk id="4100" creationId="{44E1A72E-F7AD-4CB2-AA09-9C83C4536484}"/>
          </ac:picMkLst>
        </pc:picChg>
      </pc:sldChg>
      <pc:sldChg chg="del">
        <pc:chgData name="Chris Droessler" userId="625c3661-9d64-47fa-b83c-4b49393bd161" providerId="ADAL" clId="{4155BE58-1285-44C1-9E84-D23B52A1AD9C}" dt="2021-08-27T12:51:52.061" v="15" actId="47"/>
        <pc:sldMkLst>
          <pc:docMk/>
          <pc:sldMk cId="1546475372" sldId="1516"/>
        </pc:sldMkLst>
      </pc:sldChg>
      <pc:sldChg chg="modSp mod">
        <pc:chgData name="Chris Droessler" userId="625c3661-9d64-47fa-b83c-4b49393bd161" providerId="ADAL" clId="{4155BE58-1285-44C1-9E84-D23B52A1AD9C}" dt="2021-08-31T17:12:28.007" v="1486" actId="255"/>
        <pc:sldMkLst>
          <pc:docMk/>
          <pc:sldMk cId="3909602946" sldId="1517"/>
        </pc:sldMkLst>
        <pc:spChg chg="mod">
          <ac:chgData name="Chris Droessler" userId="625c3661-9d64-47fa-b83c-4b49393bd161" providerId="ADAL" clId="{4155BE58-1285-44C1-9E84-D23B52A1AD9C}" dt="2021-08-31T17:12:28.007" v="1486" actId="255"/>
          <ac:spMkLst>
            <pc:docMk/>
            <pc:sldMk cId="3909602946" sldId="1517"/>
            <ac:spMk id="2" creationId="{9E3D1396-D25C-F843-87C1-8554878AAEF2}"/>
          </ac:spMkLst>
        </pc:spChg>
        <pc:spChg chg="mod">
          <ac:chgData name="Chris Droessler" userId="625c3661-9d64-47fa-b83c-4b49393bd161" providerId="ADAL" clId="{4155BE58-1285-44C1-9E84-D23B52A1AD9C}" dt="2021-08-30T14:04:21.642" v="235"/>
          <ac:spMkLst>
            <pc:docMk/>
            <pc:sldMk cId="3909602946" sldId="1517"/>
            <ac:spMk id="3" creationId="{8597A4B7-2454-6747-917B-97694A75FFF9}"/>
          </ac:spMkLst>
        </pc:spChg>
      </pc:sldChg>
      <pc:sldChg chg="del">
        <pc:chgData name="Chris Droessler" userId="625c3661-9d64-47fa-b83c-4b49393bd161" providerId="ADAL" clId="{4155BE58-1285-44C1-9E84-D23B52A1AD9C}" dt="2021-08-27T12:51:11.761" v="1" actId="47"/>
        <pc:sldMkLst>
          <pc:docMk/>
          <pc:sldMk cId="1483610171" sldId="1519"/>
        </pc:sldMkLst>
      </pc:sldChg>
      <pc:sldChg chg="del">
        <pc:chgData name="Chris Droessler" userId="625c3661-9d64-47fa-b83c-4b49393bd161" providerId="ADAL" clId="{4155BE58-1285-44C1-9E84-D23B52A1AD9C}" dt="2021-08-27T12:52:23.956" v="24" actId="47"/>
        <pc:sldMkLst>
          <pc:docMk/>
          <pc:sldMk cId="3404973598" sldId="1520"/>
        </pc:sldMkLst>
      </pc:sldChg>
      <pc:sldChg chg="del">
        <pc:chgData name="Chris Droessler" userId="625c3661-9d64-47fa-b83c-4b49393bd161" providerId="ADAL" clId="{4155BE58-1285-44C1-9E84-D23B52A1AD9C}" dt="2021-08-27T12:52:23.956" v="24" actId="47"/>
        <pc:sldMkLst>
          <pc:docMk/>
          <pc:sldMk cId="1668849517" sldId="1521"/>
        </pc:sldMkLst>
      </pc:sldChg>
      <pc:sldChg chg="del">
        <pc:chgData name="Chris Droessler" userId="625c3661-9d64-47fa-b83c-4b49393bd161" providerId="ADAL" clId="{4155BE58-1285-44C1-9E84-D23B52A1AD9C}" dt="2021-08-27T12:52:23.956" v="24" actId="47"/>
        <pc:sldMkLst>
          <pc:docMk/>
          <pc:sldMk cId="1071003481" sldId="1522"/>
        </pc:sldMkLst>
      </pc:sldChg>
      <pc:sldChg chg="del">
        <pc:chgData name="Chris Droessler" userId="625c3661-9d64-47fa-b83c-4b49393bd161" providerId="ADAL" clId="{4155BE58-1285-44C1-9E84-D23B52A1AD9C}" dt="2021-08-27T12:52:23.956" v="24" actId="47"/>
        <pc:sldMkLst>
          <pc:docMk/>
          <pc:sldMk cId="4140562014" sldId="1524"/>
        </pc:sldMkLst>
      </pc:sldChg>
      <pc:sldChg chg="del">
        <pc:chgData name="Chris Droessler" userId="625c3661-9d64-47fa-b83c-4b49393bd161" providerId="ADAL" clId="{4155BE58-1285-44C1-9E84-D23B52A1AD9C}" dt="2021-08-27T12:52:23.956" v="24" actId="47"/>
        <pc:sldMkLst>
          <pc:docMk/>
          <pc:sldMk cId="3991847527" sldId="1525"/>
        </pc:sldMkLst>
      </pc:sldChg>
      <pc:sldChg chg="del">
        <pc:chgData name="Chris Droessler" userId="625c3661-9d64-47fa-b83c-4b49393bd161" providerId="ADAL" clId="{4155BE58-1285-44C1-9E84-D23B52A1AD9C}" dt="2021-08-27T12:52:30.705" v="25" actId="47"/>
        <pc:sldMkLst>
          <pc:docMk/>
          <pc:sldMk cId="748547492" sldId="1526"/>
        </pc:sldMkLst>
      </pc:sldChg>
      <pc:sldChg chg="del">
        <pc:chgData name="Chris Droessler" userId="625c3661-9d64-47fa-b83c-4b49393bd161" providerId="ADAL" clId="{4155BE58-1285-44C1-9E84-D23B52A1AD9C}" dt="2021-08-27T12:52:30.705" v="25" actId="47"/>
        <pc:sldMkLst>
          <pc:docMk/>
          <pc:sldMk cId="2674300256" sldId="1527"/>
        </pc:sldMkLst>
      </pc:sldChg>
      <pc:sldChg chg="del">
        <pc:chgData name="Chris Droessler" userId="625c3661-9d64-47fa-b83c-4b49393bd161" providerId="ADAL" clId="{4155BE58-1285-44C1-9E84-D23B52A1AD9C}" dt="2021-08-27T12:52:35.157" v="26" actId="47"/>
        <pc:sldMkLst>
          <pc:docMk/>
          <pc:sldMk cId="2166838463" sldId="1528"/>
        </pc:sldMkLst>
      </pc:sldChg>
      <pc:sldChg chg="del">
        <pc:chgData name="Chris Droessler" userId="625c3661-9d64-47fa-b83c-4b49393bd161" providerId="ADAL" clId="{4155BE58-1285-44C1-9E84-D23B52A1AD9C}" dt="2021-08-27T12:52:23.956" v="24" actId="47"/>
        <pc:sldMkLst>
          <pc:docMk/>
          <pc:sldMk cId="1791267136" sldId="1530"/>
        </pc:sldMkLst>
      </pc:sldChg>
      <pc:sldChg chg="del">
        <pc:chgData name="Chris Droessler" userId="625c3661-9d64-47fa-b83c-4b49393bd161" providerId="ADAL" clId="{4155BE58-1285-44C1-9E84-D23B52A1AD9C}" dt="2021-08-27T12:52:23.956" v="24" actId="47"/>
        <pc:sldMkLst>
          <pc:docMk/>
          <pc:sldMk cId="2766129124" sldId="1531"/>
        </pc:sldMkLst>
      </pc:sldChg>
      <pc:sldChg chg="addSp delSp modSp mod modNotesTx">
        <pc:chgData name="Chris Droessler" userId="625c3661-9d64-47fa-b83c-4b49393bd161" providerId="ADAL" clId="{4155BE58-1285-44C1-9E84-D23B52A1AD9C}" dt="2021-08-30T14:51:19.296" v="740" actId="20577"/>
        <pc:sldMkLst>
          <pc:docMk/>
          <pc:sldMk cId="2986537392" sldId="1532"/>
        </pc:sldMkLst>
        <pc:spChg chg="mod">
          <ac:chgData name="Chris Droessler" userId="625c3661-9d64-47fa-b83c-4b49393bd161" providerId="ADAL" clId="{4155BE58-1285-44C1-9E84-D23B52A1AD9C}" dt="2021-08-30T14:34:31.861" v="704" actId="20577"/>
          <ac:spMkLst>
            <pc:docMk/>
            <pc:sldMk cId="2986537392" sldId="1532"/>
            <ac:spMk id="9" creationId="{D34B1693-1A46-49F4-AC89-53D58429FD9C}"/>
          </ac:spMkLst>
        </pc:spChg>
        <pc:picChg chg="add del mod">
          <ac:chgData name="Chris Droessler" userId="625c3661-9d64-47fa-b83c-4b49393bd161" providerId="ADAL" clId="{4155BE58-1285-44C1-9E84-D23B52A1AD9C}" dt="2021-08-30T14:46:56.913" v="713" actId="478"/>
          <ac:picMkLst>
            <pc:docMk/>
            <pc:sldMk cId="2986537392" sldId="1532"/>
            <ac:picMk id="3" creationId="{5691D817-BB4B-42B4-97F5-F8C836163D07}"/>
          </ac:picMkLst>
        </pc:picChg>
        <pc:picChg chg="del mod">
          <ac:chgData name="Chris Droessler" userId="625c3661-9d64-47fa-b83c-4b49393bd161" providerId="ADAL" clId="{4155BE58-1285-44C1-9E84-D23B52A1AD9C}" dt="2021-08-30T14:28:26.390" v="643" actId="478"/>
          <ac:picMkLst>
            <pc:docMk/>
            <pc:sldMk cId="2986537392" sldId="1532"/>
            <ac:picMk id="5" creationId="{054A132F-6377-42FD-85A8-EC351029DE25}"/>
          </ac:picMkLst>
        </pc:picChg>
        <pc:picChg chg="add mod">
          <ac:chgData name="Chris Droessler" userId="625c3661-9d64-47fa-b83c-4b49393bd161" providerId="ADAL" clId="{4155BE58-1285-44C1-9E84-D23B52A1AD9C}" dt="2021-08-30T14:47:11.291" v="735" actId="1036"/>
          <ac:picMkLst>
            <pc:docMk/>
            <pc:sldMk cId="2986537392" sldId="1532"/>
            <ac:picMk id="6" creationId="{46F46DF5-DBF0-4B77-A41E-DE6E94A716EC}"/>
          </ac:picMkLst>
        </pc:picChg>
      </pc:sldChg>
      <pc:sldChg chg="addSp delSp modSp del mod modNotesTx">
        <pc:chgData name="Chris Droessler" userId="625c3661-9d64-47fa-b83c-4b49393bd161" providerId="ADAL" clId="{4155BE58-1285-44C1-9E84-D23B52A1AD9C}" dt="2021-08-30T19:41:40.536" v="1315" actId="47"/>
        <pc:sldMkLst>
          <pc:docMk/>
          <pc:sldMk cId="185371355" sldId="1533"/>
        </pc:sldMkLst>
        <pc:spChg chg="mod">
          <ac:chgData name="Chris Droessler" userId="625c3661-9d64-47fa-b83c-4b49393bd161" providerId="ADAL" clId="{4155BE58-1285-44C1-9E84-D23B52A1AD9C}" dt="2021-08-30T14:24:52.567" v="633" actId="20577"/>
          <ac:spMkLst>
            <pc:docMk/>
            <pc:sldMk cId="185371355" sldId="1533"/>
            <ac:spMk id="6" creationId="{C82BFFF6-568E-417E-A3ED-24EE3041F602}"/>
          </ac:spMkLst>
        </pc:spChg>
        <pc:picChg chg="add mod">
          <ac:chgData name="Chris Droessler" userId="625c3661-9d64-47fa-b83c-4b49393bd161" providerId="ADAL" clId="{4155BE58-1285-44C1-9E84-D23B52A1AD9C}" dt="2021-08-30T14:47:14.161" v="738" actId="1035"/>
          <ac:picMkLst>
            <pc:docMk/>
            <pc:sldMk cId="185371355" sldId="1533"/>
            <ac:picMk id="3" creationId="{29E8C262-1AA2-4288-8F43-880291F1EA9B}"/>
          </ac:picMkLst>
        </pc:picChg>
        <pc:picChg chg="del mod">
          <ac:chgData name="Chris Droessler" userId="625c3661-9d64-47fa-b83c-4b49393bd161" providerId="ADAL" clId="{4155BE58-1285-44C1-9E84-D23B52A1AD9C}" dt="2021-08-30T14:24:41.032" v="615" actId="478"/>
          <ac:picMkLst>
            <pc:docMk/>
            <pc:sldMk cId="185371355" sldId="1533"/>
            <ac:picMk id="7" creationId="{33BABDA1-CF25-408E-8FC4-E32E4CC9CD34}"/>
          </ac:picMkLst>
        </pc:picChg>
      </pc:sldChg>
      <pc:sldChg chg="addSp delSp modSp mod modNotesTx">
        <pc:chgData name="Chris Droessler" userId="625c3661-9d64-47fa-b83c-4b49393bd161" providerId="ADAL" clId="{4155BE58-1285-44C1-9E84-D23B52A1AD9C}" dt="2021-08-30T14:33:49.232" v="659" actId="20577"/>
        <pc:sldMkLst>
          <pc:docMk/>
          <pc:sldMk cId="145283134" sldId="1534"/>
        </pc:sldMkLst>
        <pc:picChg chg="del mod">
          <ac:chgData name="Chris Droessler" userId="625c3661-9d64-47fa-b83c-4b49393bd161" providerId="ADAL" clId="{4155BE58-1285-44C1-9E84-D23B52A1AD9C}" dt="2021-08-30T14:33:22.752" v="645" actId="478"/>
          <ac:picMkLst>
            <pc:docMk/>
            <pc:sldMk cId="145283134" sldId="1534"/>
            <ac:picMk id="3" creationId="{B2D26A53-3515-44AA-AD94-15C7D352A9E9}"/>
          </ac:picMkLst>
        </pc:picChg>
        <pc:picChg chg="add del mod">
          <ac:chgData name="Chris Droessler" userId="625c3661-9d64-47fa-b83c-4b49393bd161" providerId="ADAL" clId="{4155BE58-1285-44C1-9E84-D23B52A1AD9C}" dt="2021-08-30T14:33:30.584" v="652" actId="478"/>
          <ac:picMkLst>
            <pc:docMk/>
            <pc:sldMk cId="145283134" sldId="1534"/>
            <ac:picMk id="4" creationId="{986D80A0-85C1-4CA6-90F2-CD88D7A04E53}"/>
          </ac:picMkLst>
        </pc:picChg>
        <pc:picChg chg="del mod">
          <ac:chgData name="Chris Droessler" userId="625c3661-9d64-47fa-b83c-4b49393bd161" providerId="ADAL" clId="{4155BE58-1285-44C1-9E84-D23B52A1AD9C}" dt="2021-08-30T14:33:23.783" v="646" actId="478"/>
          <ac:picMkLst>
            <pc:docMk/>
            <pc:sldMk cId="145283134" sldId="1534"/>
            <ac:picMk id="5" creationId="{51D4D18B-88FD-431C-A991-5B99BCF4A908}"/>
          </ac:picMkLst>
        </pc:picChg>
        <pc:picChg chg="add mod">
          <ac:chgData name="Chris Droessler" userId="625c3661-9d64-47fa-b83c-4b49393bd161" providerId="ADAL" clId="{4155BE58-1285-44C1-9E84-D23B52A1AD9C}" dt="2021-08-30T14:33:33.066" v="656" actId="962"/>
          <ac:picMkLst>
            <pc:docMk/>
            <pc:sldMk cId="145283134" sldId="1534"/>
            <ac:picMk id="7" creationId="{E9E19697-E386-4442-9247-B78C72953940}"/>
          </ac:picMkLst>
        </pc:picChg>
        <pc:picChg chg="del mod">
          <ac:chgData name="Chris Droessler" userId="625c3661-9d64-47fa-b83c-4b49393bd161" providerId="ADAL" clId="{4155BE58-1285-44C1-9E84-D23B52A1AD9C}" dt="2021-08-30T14:33:24.439" v="647" actId="478"/>
          <ac:picMkLst>
            <pc:docMk/>
            <pc:sldMk cId="145283134" sldId="1534"/>
            <ac:picMk id="9" creationId="{A2B0E6C5-6ACA-43CE-9FC5-8335AE1A0AD5}"/>
          </ac:picMkLst>
        </pc:picChg>
      </pc:sldChg>
      <pc:sldChg chg="del">
        <pc:chgData name="Chris Droessler" userId="625c3661-9d64-47fa-b83c-4b49393bd161" providerId="ADAL" clId="{4155BE58-1285-44C1-9E84-D23B52A1AD9C}" dt="2021-08-27T12:52:35.157" v="26" actId="47"/>
        <pc:sldMkLst>
          <pc:docMk/>
          <pc:sldMk cId="2504152033" sldId="1537"/>
        </pc:sldMkLst>
      </pc:sldChg>
      <pc:sldChg chg="del">
        <pc:chgData name="Chris Droessler" userId="625c3661-9d64-47fa-b83c-4b49393bd161" providerId="ADAL" clId="{4155BE58-1285-44C1-9E84-D23B52A1AD9C}" dt="2021-08-27T12:52:35.157" v="26" actId="47"/>
        <pc:sldMkLst>
          <pc:docMk/>
          <pc:sldMk cId="1427295211" sldId="1538"/>
        </pc:sldMkLst>
      </pc:sldChg>
      <pc:sldChg chg="add">
        <pc:chgData name="Chris Droessler" userId="625c3661-9d64-47fa-b83c-4b49393bd161" providerId="ADAL" clId="{4155BE58-1285-44C1-9E84-D23B52A1AD9C}" dt="2021-08-27T12:52:58.932" v="28"/>
        <pc:sldMkLst>
          <pc:docMk/>
          <pc:sldMk cId="1193291478" sldId="1540"/>
        </pc:sldMkLst>
      </pc:sldChg>
      <pc:sldChg chg="addSp modSp add mod modNotesTx">
        <pc:chgData name="Chris Droessler" userId="625c3661-9d64-47fa-b83c-4b49393bd161" providerId="ADAL" clId="{4155BE58-1285-44C1-9E84-D23B52A1AD9C}" dt="2021-08-31T15:37:24.882" v="1332" actId="20577"/>
        <pc:sldMkLst>
          <pc:docMk/>
          <pc:sldMk cId="2803116195" sldId="1541"/>
        </pc:sldMkLst>
        <pc:spChg chg="mod">
          <ac:chgData name="Chris Droessler" userId="625c3661-9d64-47fa-b83c-4b49393bd161" providerId="ADAL" clId="{4155BE58-1285-44C1-9E84-D23B52A1AD9C}" dt="2021-08-31T15:37:12.704" v="1329" actId="20577"/>
          <ac:spMkLst>
            <pc:docMk/>
            <pc:sldMk cId="2803116195" sldId="1541"/>
            <ac:spMk id="2" creationId="{00000000-0000-0000-0000-000000000000}"/>
          </ac:spMkLst>
        </pc:spChg>
        <pc:spChg chg="mod">
          <ac:chgData name="Chris Droessler" userId="625c3661-9d64-47fa-b83c-4b49393bd161" providerId="ADAL" clId="{4155BE58-1285-44C1-9E84-D23B52A1AD9C}" dt="2021-08-30T14:52:03.120" v="743"/>
          <ac:spMkLst>
            <pc:docMk/>
            <pc:sldMk cId="2803116195" sldId="1541"/>
            <ac:spMk id="3" creationId="{00000000-0000-0000-0000-000000000000}"/>
          </ac:spMkLst>
        </pc:spChg>
        <pc:picChg chg="add mod modCrop">
          <ac:chgData name="Chris Droessler" userId="625c3661-9d64-47fa-b83c-4b49393bd161" providerId="ADAL" clId="{4155BE58-1285-44C1-9E84-D23B52A1AD9C}" dt="2021-08-31T15:20:27.759" v="1320" actId="732"/>
          <ac:picMkLst>
            <pc:docMk/>
            <pc:sldMk cId="2803116195" sldId="1541"/>
            <ac:picMk id="5" creationId="{ED7DCD87-B07D-4C54-91F2-2DCAEBAF8F2D}"/>
          </ac:picMkLst>
        </pc:picChg>
        <pc:picChg chg="add mod">
          <ac:chgData name="Chris Droessler" userId="625c3661-9d64-47fa-b83c-4b49393bd161" providerId="ADAL" clId="{4155BE58-1285-44C1-9E84-D23B52A1AD9C}" dt="2021-08-30T15:06:47.691" v="850" actId="1036"/>
          <ac:picMkLst>
            <pc:docMk/>
            <pc:sldMk cId="2803116195" sldId="1541"/>
            <ac:picMk id="1026" creationId="{2BA312C4-86D0-49C3-8437-626CD946B07F}"/>
          </ac:picMkLst>
        </pc:picChg>
      </pc:sldChg>
      <pc:sldChg chg="addSp delSp modSp add mod modNotesTx">
        <pc:chgData name="Chris Droessler" userId="625c3661-9d64-47fa-b83c-4b49393bd161" providerId="ADAL" clId="{4155BE58-1285-44C1-9E84-D23B52A1AD9C}" dt="2021-08-30T17:08:15.455" v="1296" actId="478"/>
        <pc:sldMkLst>
          <pc:docMk/>
          <pc:sldMk cId="2674400185" sldId="1542"/>
        </pc:sldMkLst>
        <pc:spChg chg="mod">
          <ac:chgData name="Chris Droessler" userId="625c3661-9d64-47fa-b83c-4b49393bd161" providerId="ADAL" clId="{4155BE58-1285-44C1-9E84-D23B52A1AD9C}" dt="2021-08-27T12:57:26.704" v="157"/>
          <ac:spMkLst>
            <pc:docMk/>
            <pc:sldMk cId="2674400185" sldId="1542"/>
            <ac:spMk id="2" creationId="{00000000-0000-0000-0000-000000000000}"/>
          </ac:spMkLst>
        </pc:spChg>
        <pc:spChg chg="mod">
          <ac:chgData name="Chris Droessler" userId="625c3661-9d64-47fa-b83c-4b49393bd161" providerId="ADAL" clId="{4155BE58-1285-44C1-9E84-D23B52A1AD9C}" dt="2021-08-30T14:59:22.854" v="786"/>
          <ac:spMkLst>
            <pc:docMk/>
            <pc:sldMk cId="2674400185" sldId="1542"/>
            <ac:spMk id="3" creationId="{00000000-0000-0000-0000-000000000000}"/>
          </ac:spMkLst>
        </pc:spChg>
        <pc:picChg chg="add mod">
          <ac:chgData name="Chris Droessler" userId="625c3661-9d64-47fa-b83c-4b49393bd161" providerId="ADAL" clId="{4155BE58-1285-44C1-9E84-D23B52A1AD9C}" dt="2021-08-30T14:58:42.809" v="783" actId="1038"/>
          <ac:picMkLst>
            <pc:docMk/>
            <pc:sldMk cId="2674400185" sldId="1542"/>
            <ac:picMk id="5" creationId="{5903C068-4FE1-41EE-A550-3EB8325867E7}"/>
          </ac:picMkLst>
        </pc:picChg>
        <pc:picChg chg="add mod">
          <ac:chgData name="Chris Droessler" userId="625c3661-9d64-47fa-b83c-4b49393bd161" providerId="ADAL" clId="{4155BE58-1285-44C1-9E84-D23B52A1AD9C}" dt="2021-08-30T14:58:42.809" v="783" actId="1038"/>
          <ac:picMkLst>
            <pc:docMk/>
            <pc:sldMk cId="2674400185" sldId="1542"/>
            <ac:picMk id="7" creationId="{D97498C3-4C58-4013-B0A9-5A2C97962C86}"/>
          </ac:picMkLst>
        </pc:picChg>
        <pc:picChg chg="add mod">
          <ac:chgData name="Chris Droessler" userId="625c3661-9d64-47fa-b83c-4b49393bd161" providerId="ADAL" clId="{4155BE58-1285-44C1-9E84-D23B52A1AD9C}" dt="2021-08-30T17:07:11.839" v="1294" actId="1076"/>
          <ac:picMkLst>
            <pc:docMk/>
            <pc:sldMk cId="2674400185" sldId="1542"/>
            <ac:picMk id="8" creationId="{22C9A285-5E79-4F14-8CF3-781DFCFF4067}"/>
          </ac:picMkLst>
        </pc:picChg>
        <pc:picChg chg="add del mod">
          <ac:chgData name="Chris Droessler" userId="625c3661-9d64-47fa-b83c-4b49393bd161" providerId="ADAL" clId="{4155BE58-1285-44C1-9E84-D23B52A1AD9C}" dt="2021-08-30T17:08:15.455" v="1296" actId="478"/>
          <ac:picMkLst>
            <pc:docMk/>
            <pc:sldMk cId="2674400185" sldId="1542"/>
            <ac:picMk id="9" creationId="{F174932D-DBD6-4A19-B85F-CA1C1F260D72}"/>
          </ac:picMkLst>
        </pc:picChg>
        <pc:picChg chg="del">
          <ac:chgData name="Chris Droessler" userId="625c3661-9d64-47fa-b83c-4b49393bd161" providerId="ADAL" clId="{4155BE58-1285-44C1-9E84-D23B52A1AD9C}" dt="2021-08-27T12:55:01.581" v="129" actId="478"/>
          <ac:picMkLst>
            <pc:docMk/>
            <pc:sldMk cId="2674400185" sldId="1542"/>
            <ac:picMk id="1026" creationId="{2BA312C4-86D0-49C3-8437-626CD946B07F}"/>
          </ac:picMkLst>
        </pc:picChg>
        <pc:picChg chg="add mod">
          <ac:chgData name="Chris Droessler" userId="625c3661-9d64-47fa-b83c-4b49393bd161" providerId="ADAL" clId="{4155BE58-1285-44C1-9E84-D23B52A1AD9C}" dt="2021-08-30T15:01:12.060" v="798" actId="732"/>
          <ac:picMkLst>
            <pc:docMk/>
            <pc:sldMk cId="2674400185" sldId="1542"/>
            <ac:picMk id="1026" creationId="{75DE6DF1-BCF8-40E9-AC60-3B2A9B167CC5}"/>
          </ac:picMkLst>
        </pc:picChg>
      </pc:sldChg>
      <pc:sldChg chg="addSp delSp modSp add mod modNotesTx">
        <pc:chgData name="Chris Droessler" userId="625c3661-9d64-47fa-b83c-4b49393bd161" providerId="ADAL" clId="{4155BE58-1285-44C1-9E84-D23B52A1AD9C}" dt="2021-08-30T15:06:34.059" v="842" actId="1076"/>
        <pc:sldMkLst>
          <pc:docMk/>
          <pc:sldMk cId="2992403768" sldId="1543"/>
        </pc:sldMkLst>
        <pc:spChg chg="mod">
          <ac:chgData name="Chris Droessler" userId="625c3661-9d64-47fa-b83c-4b49393bd161" providerId="ADAL" clId="{4155BE58-1285-44C1-9E84-D23B52A1AD9C}" dt="2021-08-27T12:55:44.152" v="145"/>
          <ac:spMkLst>
            <pc:docMk/>
            <pc:sldMk cId="2992403768" sldId="1543"/>
            <ac:spMk id="2" creationId="{00000000-0000-0000-0000-000000000000}"/>
          </ac:spMkLst>
        </pc:spChg>
        <pc:spChg chg="mod">
          <ac:chgData name="Chris Droessler" userId="625c3661-9d64-47fa-b83c-4b49393bd161" providerId="ADAL" clId="{4155BE58-1285-44C1-9E84-D23B52A1AD9C}" dt="2021-08-30T15:04:56.852" v="828" actId="20577"/>
          <ac:spMkLst>
            <pc:docMk/>
            <pc:sldMk cId="2992403768" sldId="1543"/>
            <ac:spMk id="3" creationId="{00000000-0000-0000-0000-000000000000}"/>
          </ac:spMkLst>
        </pc:spChg>
        <pc:picChg chg="add mod">
          <ac:chgData name="Chris Droessler" userId="625c3661-9d64-47fa-b83c-4b49393bd161" providerId="ADAL" clId="{4155BE58-1285-44C1-9E84-D23B52A1AD9C}" dt="2021-08-30T15:05:03.324" v="829" actId="732"/>
          <ac:picMkLst>
            <pc:docMk/>
            <pc:sldMk cId="2992403768" sldId="1543"/>
            <ac:picMk id="2050" creationId="{FFF3B0B4-9865-49A3-80E0-984CC60077EF}"/>
          </ac:picMkLst>
        </pc:picChg>
        <pc:picChg chg="add del mod">
          <ac:chgData name="Chris Droessler" userId="625c3661-9d64-47fa-b83c-4b49393bd161" providerId="ADAL" clId="{4155BE58-1285-44C1-9E84-D23B52A1AD9C}" dt="2021-08-30T15:06:02.901" v="835" actId="478"/>
          <ac:picMkLst>
            <pc:docMk/>
            <pc:sldMk cId="2992403768" sldId="1543"/>
            <ac:picMk id="2052" creationId="{BDB77EC9-25BD-410C-9882-D6A27BFEB23B}"/>
          </ac:picMkLst>
        </pc:picChg>
        <pc:picChg chg="add mod">
          <ac:chgData name="Chris Droessler" userId="625c3661-9d64-47fa-b83c-4b49393bd161" providerId="ADAL" clId="{4155BE58-1285-44C1-9E84-D23B52A1AD9C}" dt="2021-08-30T15:06:34.059" v="842" actId="1076"/>
          <ac:picMkLst>
            <pc:docMk/>
            <pc:sldMk cId="2992403768" sldId="1543"/>
            <ac:picMk id="2054" creationId="{A2CBBF06-031B-49ED-82E1-F4C20F868279}"/>
          </ac:picMkLst>
        </pc:picChg>
      </pc:sldChg>
      <pc:sldChg chg="modSp add del mod ord">
        <pc:chgData name="Chris Droessler" userId="625c3661-9d64-47fa-b83c-4b49393bd161" providerId="ADAL" clId="{4155BE58-1285-44C1-9E84-D23B52A1AD9C}" dt="2021-08-30T19:41:28.385" v="1314" actId="47"/>
        <pc:sldMkLst>
          <pc:docMk/>
          <pc:sldMk cId="3088776123" sldId="1544"/>
        </pc:sldMkLst>
        <pc:spChg chg="mod">
          <ac:chgData name="Chris Droessler" userId="625c3661-9d64-47fa-b83c-4b49393bd161" providerId="ADAL" clId="{4155BE58-1285-44C1-9E84-D23B52A1AD9C}" dt="2021-08-30T14:18:55.888" v="574" actId="27636"/>
          <ac:spMkLst>
            <pc:docMk/>
            <pc:sldMk cId="3088776123" sldId="1544"/>
            <ac:spMk id="2" creationId="{9E3D1396-D25C-F843-87C1-8554878AAEF2}"/>
          </ac:spMkLst>
        </pc:spChg>
        <pc:spChg chg="mod">
          <ac:chgData name="Chris Droessler" userId="625c3661-9d64-47fa-b83c-4b49393bd161" providerId="ADAL" clId="{4155BE58-1285-44C1-9E84-D23B52A1AD9C}" dt="2021-08-30T14:21:29.644" v="610" actId="20577"/>
          <ac:spMkLst>
            <pc:docMk/>
            <pc:sldMk cId="3088776123" sldId="1544"/>
            <ac:spMk id="3" creationId="{8597A4B7-2454-6747-917B-97694A75FFF9}"/>
          </ac:spMkLst>
        </pc:spChg>
        <pc:spChg chg="mod">
          <ac:chgData name="Chris Droessler" userId="625c3661-9d64-47fa-b83c-4b49393bd161" providerId="ADAL" clId="{4155BE58-1285-44C1-9E84-D23B52A1AD9C}" dt="2021-08-30T14:18:58.074" v="575"/>
          <ac:spMkLst>
            <pc:docMk/>
            <pc:sldMk cId="3088776123" sldId="1544"/>
            <ac:spMk id="4" creationId="{0A7F7A33-A5DC-4035-945E-DDEDC945980F}"/>
          </ac:spMkLst>
        </pc:spChg>
      </pc:sldChg>
      <pc:sldChg chg="addSp delSp modSp add mod modClrScheme chgLayout">
        <pc:chgData name="Chris Droessler" userId="625c3661-9d64-47fa-b83c-4b49393bd161" providerId="ADAL" clId="{4155BE58-1285-44C1-9E84-D23B52A1AD9C}" dt="2021-08-30T17:08:30.669" v="1301"/>
        <pc:sldMkLst>
          <pc:docMk/>
          <pc:sldMk cId="3302674682" sldId="1545"/>
        </pc:sldMkLst>
        <pc:spChg chg="del">
          <ac:chgData name="Chris Droessler" userId="625c3661-9d64-47fa-b83c-4b49393bd161" providerId="ADAL" clId="{4155BE58-1285-44C1-9E84-D23B52A1AD9C}" dt="2021-08-30T17:08:23.135" v="1298" actId="478"/>
          <ac:spMkLst>
            <pc:docMk/>
            <pc:sldMk cId="3302674682" sldId="1545"/>
            <ac:spMk id="2" creationId="{00000000-0000-0000-0000-000000000000}"/>
          </ac:spMkLst>
        </pc:spChg>
        <pc:spChg chg="del">
          <ac:chgData name="Chris Droessler" userId="625c3661-9d64-47fa-b83c-4b49393bd161" providerId="ADAL" clId="{4155BE58-1285-44C1-9E84-D23B52A1AD9C}" dt="2021-08-30T17:08:23.135" v="1298" actId="478"/>
          <ac:spMkLst>
            <pc:docMk/>
            <pc:sldMk cId="3302674682" sldId="1545"/>
            <ac:spMk id="3" creationId="{00000000-0000-0000-0000-000000000000}"/>
          </ac:spMkLst>
        </pc:spChg>
        <pc:spChg chg="add del mod">
          <ac:chgData name="Chris Droessler" userId="625c3661-9d64-47fa-b83c-4b49393bd161" providerId="ADAL" clId="{4155BE58-1285-44C1-9E84-D23B52A1AD9C}" dt="2021-08-30T17:08:26.062" v="1299" actId="700"/>
          <ac:spMkLst>
            <pc:docMk/>
            <pc:sldMk cId="3302674682" sldId="1545"/>
            <ac:spMk id="4" creationId="{F6C387F1-6003-4946-A074-D7474A7A4C4A}"/>
          </ac:spMkLst>
        </pc:spChg>
        <pc:spChg chg="add del mod">
          <ac:chgData name="Chris Droessler" userId="625c3661-9d64-47fa-b83c-4b49393bd161" providerId="ADAL" clId="{4155BE58-1285-44C1-9E84-D23B52A1AD9C}" dt="2021-08-30T17:08:26.062" v="1299" actId="700"/>
          <ac:spMkLst>
            <pc:docMk/>
            <pc:sldMk cId="3302674682" sldId="1545"/>
            <ac:spMk id="6" creationId="{67357E74-A6FD-4FCD-8EC1-17EF4562E17B}"/>
          </ac:spMkLst>
        </pc:spChg>
        <pc:picChg chg="del">
          <ac:chgData name="Chris Droessler" userId="625c3661-9d64-47fa-b83c-4b49393bd161" providerId="ADAL" clId="{4155BE58-1285-44C1-9E84-D23B52A1AD9C}" dt="2021-08-30T17:08:23.135" v="1298" actId="478"/>
          <ac:picMkLst>
            <pc:docMk/>
            <pc:sldMk cId="3302674682" sldId="1545"/>
            <ac:picMk id="5" creationId="{5903C068-4FE1-41EE-A550-3EB8325867E7}"/>
          </ac:picMkLst>
        </pc:picChg>
        <pc:picChg chg="del">
          <ac:chgData name="Chris Droessler" userId="625c3661-9d64-47fa-b83c-4b49393bd161" providerId="ADAL" clId="{4155BE58-1285-44C1-9E84-D23B52A1AD9C}" dt="2021-08-30T17:08:23.135" v="1298" actId="478"/>
          <ac:picMkLst>
            <pc:docMk/>
            <pc:sldMk cId="3302674682" sldId="1545"/>
            <ac:picMk id="7" creationId="{D97498C3-4C58-4013-B0A9-5A2C97962C86}"/>
          </ac:picMkLst>
        </pc:picChg>
        <pc:picChg chg="del">
          <ac:chgData name="Chris Droessler" userId="625c3661-9d64-47fa-b83c-4b49393bd161" providerId="ADAL" clId="{4155BE58-1285-44C1-9E84-D23B52A1AD9C}" dt="2021-08-30T17:08:23.135" v="1298" actId="478"/>
          <ac:picMkLst>
            <pc:docMk/>
            <pc:sldMk cId="3302674682" sldId="1545"/>
            <ac:picMk id="8" creationId="{22C9A285-5E79-4F14-8CF3-781DFCFF4067}"/>
          </ac:picMkLst>
        </pc:picChg>
        <pc:picChg chg="add mod">
          <ac:chgData name="Chris Droessler" userId="625c3661-9d64-47fa-b83c-4b49393bd161" providerId="ADAL" clId="{4155BE58-1285-44C1-9E84-D23B52A1AD9C}" dt="2021-08-30T17:08:30.669" v="1301"/>
          <ac:picMkLst>
            <pc:docMk/>
            <pc:sldMk cId="3302674682" sldId="1545"/>
            <ac:picMk id="10" creationId="{2A77E566-D60F-468B-86B1-2F578FE58ADC}"/>
          </ac:picMkLst>
        </pc:picChg>
        <pc:picChg chg="del">
          <ac:chgData name="Chris Droessler" userId="625c3661-9d64-47fa-b83c-4b49393bd161" providerId="ADAL" clId="{4155BE58-1285-44C1-9E84-D23B52A1AD9C}" dt="2021-08-30T17:08:23.135" v="1298" actId="478"/>
          <ac:picMkLst>
            <pc:docMk/>
            <pc:sldMk cId="3302674682" sldId="1545"/>
            <ac:picMk id="1026" creationId="{75DE6DF1-BCF8-40E9-AC60-3B2A9B167CC5}"/>
          </ac:picMkLst>
        </pc:picChg>
      </pc:sldChg>
      <pc:sldChg chg="addSp delSp modSp add mod">
        <pc:chgData name="Chris Droessler" userId="625c3661-9d64-47fa-b83c-4b49393bd161" providerId="ADAL" clId="{4155BE58-1285-44C1-9E84-D23B52A1AD9C}" dt="2021-08-30T17:11:50.446" v="1309" actId="962"/>
        <pc:sldMkLst>
          <pc:docMk/>
          <pc:sldMk cId="4179688531" sldId="1546"/>
        </pc:sldMkLst>
        <pc:picChg chg="add mod">
          <ac:chgData name="Chris Droessler" userId="625c3661-9d64-47fa-b83c-4b49393bd161" providerId="ADAL" clId="{4155BE58-1285-44C1-9E84-D23B52A1AD9C}" dt="2021-08-30T17:11:50.446" v="1309" actId="962"/>
          <ac:picMkLst>
            <pc:docMk/>
            <pc:sldMk cId="4179688531" sldId="1546"/>
            <ac:picMk id="3" creationId="{0CF6D052-A2EF-4451-BE75-2D8D2EE52939}"/>
          </ac:picMkLst>
        </pc:picChg>
        <pc:picChg chg="del">
          <ac:chgData name="Chris Droessler" userId="625c3661-9d64-47fa-b83c-4b49393bd161" providerId="ADAL" clId="{4155BE58-1285-44C1-9E84-D23B52A1AD9C}" dt="2021-08-30T17:11:32.911" v="1303" actId="478"/>
          <ac:picMkLst>
            <pc:docMk/>
            <pc:sldMk cId="4179688531" sldId="1546"/>
            <ac:picMk id="10" creationId="{2A77E566-D60F-468B-86B1-2F578FE58ADC}"/>
          </ac:picMkLst>
        </pc:picChg>
      </pc:sldChg>
      <pc:sldChg chg="addSp modSp add mod">
        <pc:chgData name="Chris Droessler" userId="625c3661-9d64-47fa-b83c-4b49393bd161" providerId="ADAL" clId="{4155BE58-1285-44C1-9E84-D23B52A1AD9C}" dt="2021-08-30T17:12:26.761" v="1311"/>
        <pc:sldMkLst>
          <pc:docMk/>
          <pc:sldMk cId="797788428" sldId="1547"/>
        </pc:sldMkLst>
        <pc:picChg chg="add mod">
          <ac:chgData name="Chris Droessler" userId="625c3661-9d64-47fa-b83c-4b49393bd161" providerId="ADAL" clId="{4155BE58-1285-44C1-9E84-D23B52A1AD9C}" dt="2021-08-30T17:12:26.761" v="1311"/>
          <ac:picMkLst>
            <pc:docMk/>
            <pc:sldMk cId="797788428" sldId="1547"/>
            <ac:picMk id="3" creationId="{47547129-5423-4FED-B802-2849E8BCC9E4}"/>
          </ac:picMkLst>
        </pc:picChg>
      </pc:sldChg>
      <pc:sldChg chg="addSp modSp add mod">
        <pc:chgData name="Chris Droessler" userId="625c3661-9d64-47fa-b83c-4b49393bd161" providerId="ADAL" clId="{4155BE58-1285-44C1-9E84-D23B52A1AD9C}" dt="2021-08-30T17:12:58.273" v="1313"/>
        <pc:sldMkLst>
          <pc:docMk/>
          <pc:sldMk cId="389046233" sldId="1548"/>
        </pc:sldMkLst>
        <pc:picChg chg="add mod">
          <ac:chgData name="Chris Droessler" userId="625c3661-9d64-47fa-b83c-4b49393bd161" providerId="ADAL" clId="{4155BE58-1285-44C1-9E84-D23B52A1AD9C}" dt="2021-08-30T17:12:58.273" v="1313"/>
          <ac:picMkLst>
            <pc:docMk/>
            <pc:sldMk cId="389046233" sldId="1548"/>
            <ac:picMk id="3" creationId="{5EEBF9F6-213F-4CDF-B315-CB49A852118A}"/>
          </ac:picMkLst>
        </pc:picChg>
      </pc:sldChg>
      <pc:sldChg chg="addSp delSp modSp add mod modNotesTx">
        <pc:chgData name="Chris Droessler" userId="625c3661-9d64-47fa-b83c-4b49393bd161" providerId="ADAL" clId="{4155BE58-1285-44C1-9E84-D23B52A1AD9C}" dt="2021-08-31T17:13:23.420" v="1493" actId="1076"/>
        <pc:sldMkLst>
          <pc:docMk/>
          <pc:sldMk cId="2367475308" sldId="1549"/>
        </pc:sldMkLst>
        <pc:spChg chg="mod">
          <ac:chgData name="Chris Droessler" userId="625c3661-9d64-47fa-b83c-4b49393bd161" providerId="ADAL" clId="{4155BE58-1285-44C1-9E84-D23B52A1AD9C}" dt="2021-08-31T16:28:49.145" v="1408"/>
          <ac:spMkLst>
            <pc:docMk/>
            <pc:sldMk cId="2367475308" sldId="1549"/>
            <ac:spMk id="2" creationId="{00000000-0000-0000-0000-000000000000}"/>
          </ac:spMkLst>
        </pc:spChg>
        <pc:spChg chg="mod">
          <ac:chgData name="Chris Droessler" userId="625c3661-9d64-47fa-b83c-4b49393bd161" providerId="ADAL" clId="{4155BE58-1285-44C1-9E84-D23B52A1AD9C}" dt="2021-08-31T17:08:54.304" v="1480" actId="1037"/>
          <ac:spMkLst>
            <pc:docMk/>
            <pc:sldMk cId="2367475308" sldId="1549"/>
            <ac:spMk id="3" creationId="{00000000-0000-0000-0000-000000000000}"/>
          </ac:spMkLst>
        </pc:spChg>
        <pc:picChg chg="del">
          <ac:chgData name="Chris Droessler" userId="625c3661-9d64-47fa-b83c-4b49393bd161" providerId="ADAL" clId="{4155BE58-1285-44C1-9E84-D23B52A1AD9C}" dt="2021-08-31T15:37:50.875" v="1334" actId="478"/>
          <ac:picMkLst>
            <pc:docMk/>
            <pc:sldMk cId="2367475308" sldId="1549"/>
            <ac:picMk id="5" creationId="{ED7DCD87-B07D-4C54-91F2-2DCAEBAF8F2D}"/>
          </ac:picMkLst>
        </pc:picChg>
        <pc:picChg chg="mod">
          <ac:chgData name="Chris Droessler" userId="625c3661-9d64-47fa-b83c-4b49393bd161" providerId="ADAL" clId="{4155BE58-1285-44C1-9E84-D23B52A1AD9C}" dt="2021-08-31T17:13:23.420" v="1493" actId="1076"/>
          <ac:picMkLst>
            <pc:docMk/>
            <pc:sldMk cId="2367475308" sldId="1549"/>
            <ac:picMk id="1026" creationId="{2BA312C4-86D0-49C3-8437-626CD946B07F}"/>
          </ac:picMkLst>
        </pc:picChg>
        <pc:picChg chg="add mod">
          <ac:chgData name="Chris Droessler" userId="625c3661-9d64-47fa-b83c-4b49393bd161" providerId="ADAL" clId="{4155BE58-1285-44C1-9E84-D23B52A1AD9C}" dt="2021-08-31T16:29:10.444" v="1411" actId="14100"/>
          <ac:picMkLst>
            <pc:docMk/>
            <pc:sldMk cId="2367475308" sldId="1549"/>
            <ac:picMk id="2050" creationId="{F62DBFE5-E534-4838-8C7C-063AE9BB75E7}"/>
          </ac:picMkLst>
        </pc:picChg>
        <pc:picChg chg="add mod">
          <ac:chgData name="Chris Droessler" userId="625c3661-9d64-47fa-b83c-4b49393bd161" providerId="ADAL" clId="{4155BE58-1285-44C1-9E84-D23B52A1AD9C}" dt="2021-08-31T17:09:00.998" v="1483" actId="1037"/>
          <ac:picMkLst>
            <pc:docMk/>
            <pc:sldMk cId="2367475308" sldId="1549"/>
            <ac:picMk id="2052" creationId="{8506BF73-CE42-4F2F-91F7-A4E2DF1314CE}"/>
          </ac:picMkLst>
        </pc:picChg>
      </pc:sldChg>
      <pc:sldChg chg="addSp delSp modSp add mod modNotesTx">
        <pc:chgData name="Chris Droessler" userId="625c3661-9d64-47fa-b83c-4b49393bd161" providerId="ADAL" clId="{4155BE58-1285-44C1-9E84-D23B52A1AD9C}" dt="2021-09-01T13:32:06.498" v="1680" actId="20577"/>
        <pc:sldMkLst>
          <pc:docMk/>
          <pc:sldMk cId="1908802170" sldId="1550"/>
        </pc:sldMkLst>
        <pc:spChg chg="mod">
          <ac:chgData name="Chris Droessler" userId="625c3661-9d64-47fa-b83c-4b49393bd161" providerId="ADAL" clId="{4155BE58-1285-44C1-9E84-D23B52A1AD9C}" dt="2021-08-31T16:27:06.024" v="1393" actId="20577"/>
          <ac:spMkLst>
            <pc:docMk/>
            <pc:sldMk cId="1908802170" sldId="1550"/>
            <ac:spMk id="2" creationId="{00000000-0000-0000-0000-000000000000}"/>
          </ac:spMkLst>
        </pc:spChg>
        <pc:spChg chg="mod">
          <ac:chgData name="Chris Droessler" userId="625c3661-9d64-47fa-b83c-4b49393bd161" providerId="ADAL" clId="{4155BE58-1285-44C1-9E84-D23B52A1AD9C}" dt="2021-09-01T13:32:06.498" v="1680" actId="20577"/>
          <ac:spMkLst>
            <pc:docMk/>
            <pc:sldMk cId="1908802170" sldId="1550"/>
            <ac:spMk id="3" creationId="{00000000-0000-0000-0000-000000000000}"/>
          </ac:spMkLst>
        </pc:spChg>
        <pc:picChg chg="add mod">
          <ac:chgData name="Chris Droessler" userId="625c3661-9d64-47fa-b83c-4b49393bd161" providerId="ADAL" clId="{4155BE58-1285-44C1-9E84-D23B52A1AD9C}" dt="2021-08-31T16:28:03.516" v="1407" actId="1076"/>
          <ac:picMkLst>
            <pc:docMk/>
            <pc:sldMk cId="1908802170" sldId="1550"/>
            <ac:picMk id="4" creationId="{43DD4179-E822-46E5-AB88-B64ABCD068FE}"/>
          </ac:picMkLst>
        </pc:picChg>
        <pc:picChg chg="del">
          <ac:chgData name="Chris Droessler" userId="625c3661-9d64-47fa-b83c-4b49393bd161" providerId="ADAL" clId="{4155BE58-1285-44C1-9E84-D23B52A1AD9C}" dt="2021-08-31T16:26:02.464" v="1377" actId="478"/>
          <ac:picMkLst>
            <pc:docMk/>
            <pc:sldMk cId="1908802170" sldId="1550"/>
            <ac:picMk id="1026" creationId="{2BA312C4-86D0-49C3-8437-626CD946B07F}"/>
          </ac:picMkLst>
        </pc:picChg>
        <pc:picChg chg="add mod">
          <ac:chgData name="Chris Droessler" userId="625c3661-9d64-47fa-b83c-4b49393bd161" providerId="ADAL" clId="{4155BE58-1285-44C1-9E84-D23B52A1AD9C}" dt="2021-08-31T16:27:58.708" v="1406" actId="14100"/>
          <ac:picMkLst>
            <pc:docMk/>
            <pc:sldMk cId="1908802170" sldId="1550"/>
            <ac:picMk id="1028" creationId="{99BF6D4B-5E50-4416-AB00-193B46A07BB5}"/>
          </ac:picMkLst>
        </pc:picChg>
      </pc:sldChg>
      <pc:sldChg chg="addSp delSp modSp new mod modClrScheme modAnim chgLayout modNotesTx">
        <pc:chgData name="Chris Droessler" userId="625c3661-9d64-47fa-b83c-4b49393bd161" providerId="ADAL" clId="{4155BE58-1285-44C1-9E84-D23B52A1AD9C}" dt="2021-09-02T12:17:03.862" v="1738"/>
        <pc:sldMkLst>
          <pc:docMk/>
          <pc:sldMk cId="36687348" sldId="1551"/>
        </pc:sldMkLst>
        <pc:spChg chg="add mod">
          <ac:chgData name="Chris Droessler" userId="625c3661-9d64-47fa-b83c-4b49393bd161" providerId="ADAL" clId="{4155BE58-1285-44C1-9E84-D23B52A1AD9C}" dt="2021-09-02T12:06:56.911" v="1698" actId="20577"/>
          <ac:spMkLst>
            <pc:docMk/>
            <pc:sldMk cId="36687348" sldId="1551"/>
            <ac:spMk id="2" creationId="{06882698-1E97-4DC5-A6F8-AE3CAC1B4A3C}"/>
          </ac:spMkLst>
        </pc:spChg>
        <pc:spChg chg="add del mod">
          <ac:chgData name="Chris Droessler" userId="625c3661-9d64-47fa-b83c-4b49393bd161" providerId="ADAL" clId="{4155BE58-1285-44C1-9E84-D23B52A1AD9C}" dt="2021-09-02T12:09:29.598" v="1699" actId="478"/>
          <ac:spMkLst>
            <pc:docMk/>
            <pc:sldMk cId="36687348" sldId="1551"/>
            <ac:spMk id="3" creationId="{84FE6DF9-F494-475B-AE19-ADED1E6897E8}"/>
          </ac:spMkLst>
        </pc:spChg>
        <pc:picChg chg="add mod">
          <ac:chgData name="Chris Droessler" userId="625c3661-9d64-47fa-b83c-4b49393bd161" providerId="ADAL" clId="{4155BE58-1285-44C1-9E84-D23B52A1AD9C}" dt="2021-09-02T12:09:56.333" v="1704" actId="1076"/>
          <ac:picMkLst>
            <pc:docMk/>
            <pc:sldMk cId="36687348" sldId="1551"/>
            <ac:picMk id="5" creationId="{91A7DBB8-EAD1-463B-8202-71F8574FD1B5}"/>
          </ac:picMkLst>
        </pc:picChg>
        <pc:picChg chg="add mod">
          <ac:chgData name="Chris Droessler" userId="625c3661-9d64-47fa-b83c-4b49393bd161" providerId="ADAL" clId="{4155BE58-1285-44C1-9E84-D23B52A1AD9C}" dt="2021-09-02T12:10:49.222" v="1721" actId="1037"/>
          <ac:picMkLst>
            <pc:docMk/>
            <pc:sldMk cId="36687348" sldId="1551"/>
            <ac:picMk id="6" creationId="{4096B830-94AD-412F-B5BC-B426DE1393E0}"/>
          </ac:picMkLst>
        </pc:picChg>
        <pc:picChg chg="add mod">
          <ac:chgData name="Chris Droessler" userId="625c3661-9d64-47fa-b83c-4b49393bd161" providerId="ADAL" clId="{4155BE58-1285-44C1-9E84-D23B52A1AD9C}" dt="2021-09-02T12:16:46.438" v="1737"/>
          <ac:picMkLst>
            <pc:docMk/>
            <pc:sldMk cId="36687348" sldId="1551"/>
            <ac:picMk id="7" creationId="{35A1B286-6820-4C2E-8D68-789A42063C7B}"/>
          </ac:picMkLst>
        </pc:picChg>
      </pc:sldChg>
      <pc:sldChg chg="addSp delSp modSp add del mod delAnim">
        <pc:chgData name="Chris Droessler" userId="625c3661-9d64-47fa-b83c-4b49393bd161" providerId="ADAL" clId="{4155BE58-1285-44C1-9E84-D23B52A1AD9C}" dt="2021-09-02T12:18:13.147" v="1739" actId="47"/>
        <pc:sldMkLst>
          <pc:docMk/>
          <pc:sldMk cId="657202269" sldId="1552"/>
        </pc:sldMkLst>
        <pc:picChg chg="add mod">
          <ac:chgData name="Chris Droessler" userId="625c3661-9d64-47fa-b83c-4b49393bd161" providerId="ADAL" clId="{4155BE58-1285-44C1-9E84-D23B52A1AD9C}" dt="2021-09-02T12:16:31.597" v="1736" actId="14100"/>
          <ac:picMkLst>
            <pc:docMk/>
            <pc:sldMk cId="657202269" sldId="1552"/>
            <ac:picMk id="4" creationId="{427E5EDF-22DD-455E-8E7B-2ACAAC73C3C1}"/>
          </ac:picMkLst>
        </pc:picChg>
        <pc:picChg chg="del">
          <ac:chgData name="Chris Droessler" userId="625c3661-9d64-47fa-b83c-4b49393bd161" providerId="ADAL" clId="{4155BE58-1285-44C1-9E84-D23B52A1AD9C}" dt="2021-09-02T12:16:05.955" v="1726" actId="478"/>
          <ac:picMkLst>
            <pc:docMk/>
            <pc:sldMk cId="657202269" sldId="1552"/>
            <ac:picMk id="5" creationId="{91A7DBB8-EAD1-463B-8202-71F8574FD1B5}"/>
          </ac:picMkLst>
        </pc:picChg>
        <pc:picChg chg="del">
          <ac:chgData name="Chris Droessler" userId="625c3661-9d64-47fa-b83c-4b49393bd161" providerId="ADAL" clId="{4155BE58-1285-44C1-9E84-D23B52A1AD9C}" dt="2021-09-02T12:16:05.070" v="1725" actId="478"/>
          <ac:picMkLst>
            <pc:docMk/>
            <pc:sldMk cId="657202269" sldId="1552"/>
            <ac:picMk id="6" creationId="{4096B830-94AD-412F-B5BC-B426DE1393E0}"/>
          </ac:picMkLst>
        </pc:picChg>
      </pc:sldChg>
      <pc:sldChg chg="modSp add mod modNotesTx">
        <pc:chgData name="Chris Droessler" userId="625c3661-9d64-47fa-b83c-4b49393bd161" providerId="ADAL" clId="{4155BE58-1285-44C1-9E84-D23B52A1AD9C}" dt="2021-09-02T13:49:09.882" v="1747" actId="20577"/>
        <pc:sldMkLst>
          <pc:docMk/>
          <pc:sldMk cId="3492499135" sldId="1552"/>
        </pc:sldMkLst>
        <pc:spChg chg="mod">
          <ac:chgData name="Chris Droessler" userId="625c3661-9d64-47fa-b83c-4b49393bd161" providerId="ADAL" clId="{4155BE58-1285-44C1-9E84-D23B52A1AD9C}" dt="2021-09-02T13:49:00.455" v="1745"/>
          <ac:spMkLst>
            <pc:docMk/>
            <pc:sldMk cId="3492499135" sldId="1552"/>
            <ac:spMk id="2" creationId="{00000000-0000-0000-0000-000000000000}"/>
          </ac:spMkLst>
        </pc:spChg>
      </pc:sldChg>
      <pc:sldChg chg="new del">
        <pc:chgData name="Chris Droessler" userId="625c3661-9d64-47fa-b83c-4b49393bd161" providerId="ADAL" clId="{4155BE58-1285-44C1-9E84-D23B52A1AD9C}" dt="2021-09-10T11:00:44.661" v="1751" actId="47"/>
        <pc:sldMkLst>
          <pc:docMk/>
          <pc:sldMk cId="4088489361" sldId="1553"/>
        </pc:sldMkLst>
      </pc:sldChg>
      <pc:sldChg chg="addSp delSp modSp add mod modNotesTx">
        <pc:chgData name="Chris Droessler" userId="625c3661-9d64-47fa-b83c-4b49393bd161" providerId="ADAL" clId="{4155BE58-1285-44C1-9E84-D23B52A1AD9C}" dt="2021-09-10T12:01:19.380" v="2106" actId="14100"/>
        <pc:sldMkLst>
          <pc:docMk/>
          <pc:sldMk cId="1573302769" sldId="1554"/>
        </pc:sldMkLst>
        <pc:spChg chg="mod">
          <ac:chgData name="Chris Droessler" userId="625c3661-9d64-47fa-b83c-4b49393bd161" providerId="ADAL" clId="{4155BE58-1285-44C1-9E84-D23B52A1AD9C}" dt="2021-09-10T11:04:25.905" v="1833"/>
          <ac:spMkLst>
            <pc:docMk/>
            <pc:sldMk cId="1573302769" sldId="1554"/>
            <ac:spMk id="2" creationId="{00000000-0000-0000-0000-000000000000}"/>
          </ac:spMkLst>
        </pc:spChg>
        <pc:spChg chg="mod">
          <ac:chgData name="Chris Droessler" userId="625c3661-9d64-47fa-b83c-4b49393bd161" providerId="ADAL" clId="{4155BE58-1285-44C1-9E84-D23B52A1AD9C}" dt="2021-09-10T11:06:11.044" v="1857" actId="1076"/>
          <ac:spMkLst>
            <pc:docMk/>
            <pc:sldMk cId="1573302769" sldId="1554"/>
            <ac:spMk id="3" creationId="{00000000-0000-0000-0000-000000000000}"/>
          </ac:spMkLst>
        </pc:spChg>
        <pc:picChg chg="add del mod">
          <ac:chgData name="Chris Droessler" userId="625c3661-9d64-47fa-b83c-4b49393bd161" providerId="ADAL" clId="{4155BE58-1285-44C1-9E84-D23B52A1AD9C}" dt="2021-09-10T11:06:20.882" v="1861" actId="478"/>
          <ac:picMkLst>
            <pc:docMk/>
            <pc:sldMk cId="1573302769" sldId="1554"/>
            <ac:picMk id="1026" creationId="{C233A5CB-D364-47DD-B9D3-C68CABC66535}"/>
          </ac:picMkLst>
        </pc:picChg>
        <pc:picChg chg="add mod">
          <ac:chgData name="Chris Droessler" userId="625c3661-9d64-47fa-b83c-4b49393bd161" providerId="ADAL" clId="{4155BE58-1285-44C1-9E84-D23B52A1AD9C}" dt="2021-09-10T11:06:19.494" v="1860" actId="1076"/>
          <ac:picMkLst>
            <pc:docMk/>
            <pc:sldMk cId="1573302769" sldId="1554"/>
            <ac:picMk id="1028" creationId="{7DB04DE5-0160-4F0F-B921-4772DE972D19}"/>
          </ac:picMkLst>
        </pc:picChg>
        <pc:picChg chg="add mod">
          <ac:chgData name="Chris Droessler" userId="625c3661-9d64-47fa-b83c-4b49393bd161" providerId="ADAL" clId="{4155BE58-1285-44C1-9E84-D23B52A1AD9C}" dt="2021-09-10T12:01:19.380" v="2106" actId="14100"/>
          <ac:picMkLst>
            <pc:docMk/>
            <pc:sldMk cId="1573302769" sldId="1554"/>
            <ac:picMk id="1030" creationId="{AE8DBA5F-D5CC-44A4-8243-809BB629D1F9}"/>
          </ac:picMkLst>
        </pc:picChg>
        <pc:picChg chg="add mod">
          <ac:chgData name="Chris Droessler" userId="625c3661-9d64-47fa-b83c-4b49393bd161" providerId="ADAL" clId="{4155BE58-1285-44C1-9E84-D23B52A1AD9C}" dt="2021-09-10T11:57:26.294" v="2091" actId="1038"/>
          <ac:picMkLst>
            <pc:docMk/>
            <pc:sldMk cId="1573302769" sldId="1554"/>
            <ac:picMk id="1032" creationId="{FB53F27B-9576-413F-8D1A-FBE1D9240A62}"/>
          </ac:picMkLst>
        </pc:picChg>
      </pc:sldChg>
      <pc:sldChg chg="addSp modSp add mod modNotesTx">
        <pc:chgData name="Chris Droessler" userId="625c3661-9d64-47fa-b83c-4b49393bd161" providerId="ADAL" clId="{4155BE58-1285-44C1-9E84-D23B52A1AD9C}" dt="2021-09-10T12:00:21.236" v="2103" actId="1038"/>
        <pc:sldMkLst>
          <pc:docMk/>
          <pc:sldMk cId="2745190745" sldId="1555"/>
        </pc:sldMkLst>
        <pc:spChg chg="mod">
          <ac:chgData name="Chris Droessler" userId="625c3661-9d64-47fa-b83c-4b49393bd161" providerId="ADAL" clId="{4155BE58-1285-44C1-9E84-D23B52A1AD9C}" dt="2021-09-10T11:02:21.802" v="1828" actId="20577"/>
          <ac:spMkLst>
            <pc:docMk/>
            <pc:sldMk cId="2745190745" sldId="1555"/>
            <ac:spMk id="2" creationId="{00000000-0000-0000-0000-000000000000}"/>
          </ac:spMkLst>
        </pc:spChg>
        <pc:spChg chg="mod">
          <ac:chgData name="Chris Droessler" userId="625c3661-9d64-47fa-b83c-4b49393bd161" providerId="ADAL" clId="{4155BE58-1285-44C1-9E84-D23B52A1AD9C}" dt="2021-09-10T11:10:04.760" v="1896" actId="20577"/>
          <ac:spMkLst>
            <pc:docMk/>
            <pc:sldMk cId="2745190745" sldId="1555"/>
            <ac:spMk id="3" creationId="{00000000-0000-0000-0000-000000000000}"/>
          </ac:spMkLst>
        </pc:spChg>
        <pc:spChg chg="add mod">
          <ac:chgData name="Chris Droessler" userId="625c3661-9d64-47fa-b83c-4b49393bd161" providerId="ADAL" clId="{4155BE58-1285-44C1-9E84-D23B52A1AD9C}" dt="2021-09-10T11:11:20.828" v="1900"/>
          <ac:spMkLst>
            <pc:docMk/>
            <pc:sldMk cId="2745190745" sldId="1555"/>
            <ac:spMk id="4" creationId="{78131B85-93F6-47E0-9EDC-2263FD5AF618}"/>
          </ac:spMkLst>
        </pc:spChg>
        <pc:picChg chg="add mod">
          <ac:chgData name="Chris Droessler" userId="625c3661-9d64-47fa-b83c-4b49393bd161" providerId="ADAL" clId="{4155BE58-1285-44C1-9E84-D23B52A1AD9C}" dt="2021-09-10T11:17:08.272" v="2086" actId="1076"/>
          <ac:picMkLst>
            <pc:docMk/>
            <pc:sldMk cId="2745190745" sldId="1555"/>
            <ac:picMk id="5" creationId="{3AFE0E38-276E-4989-A521-D085C8C13556}"/>
          </ac:picMkLst>
        </pc:picChg>
        <pc:picChg chg="add mod">
          <ac:chgData name="Chris Droessler" userId="625c3661-9d64-47fa-b83c-4b49393bd161" providerId="ADAL" clId="{4155BE58-1285-44C1-9E84-D23B52A1AD9C}" dt="2021-09-10T12:00:21.236" v="2103" actId="1038"/>
          <ac:picMkLst>
            <pc:docMk/>
            <pc:sldMk cId="2745190745" sldId="1555"/>
            <ac:picMk id="2050" creationId="{942A1984-3736-4518-956A-CE31DF64E6B6}"/>
          </ac:picMkLst>
        </pc:picChg>
      </pc:sldChg>
    </pc:docChg>
  </pc:docChgLst>
  <pc:docChgLst>
    <pc:chgData name="Chris Droessler" userId="625c3661-9d64-47fa-b83c-4b49393bd161" providerId="ADAL" clId="{F7190A85-11E0-4506-93B1-542A0392E495}"/>
    <pc:docChg chg="undo custSel mod addSld delSld modSld sldOrd">
      <pc:chgData name="Chris Droessler" userId="625c3661-9d64-47fa-b83c-4b49393bd161" providerId="ADAL" clId="{F7190A85-11E0-4506-93B1-542A0392E495}" dt="2021-08-17T15:27:40.004" v="1597" actId="47"/>
      <pc:docMkLst>
        <pc:docMk/>
      </pc:docMkLst>
      <pc:sldChg chg="del">
        <pc:chgData name="Chris Droessler" userId="625c3661-9d64-47fa-b83c-4b49393bd161" providerId="ADAL" clId="{F7190A85-11E0-4506-93B1-542A0392E495}" dt="2021-08-11T13:18:58.508" v="383" actId="47"/>
        <pc:sldMkLst>
          <pc:docMk/>
          <pc:sldMk cId="3454271346" sldId="995"/>
        </pc:sldMkLst>
      </pc:sldChg>
      <pc:sldChg chg="ord">
        <pc:chgData name="Chris Droessler" userId="625c3661-9d64-47fa-b83c-4b49393bd161" providerId="ADAL" clId="{F7190A85-11E0-4506-93B1-542A0392E495}" dt="2021-08-11T13:19:39.191" v="389"/>
        <pc:sldMkLst>
          <pc:docMk/>
          <pc:sldMk cId="971287941" sldId="1092"/>
        </pc:sldMkLst>
      </pc:sldChg>
      <pc:sldChg chg="modSp add mod">
        <pc:chgData name="Chris Droessler" userId="625c3661-9d64-47fa-b83c-4b49393bd161" providerId="ADAL" clId="{F7190A85-11E0-4506-93B1-542A0392E495}" dt="2021-08-11T14:09:03.858" v="650" actId="20577"/>
        <pc:sldMkLst>
          <pc:docMk/>
          <pc:sldMk cId="1199515106" sldId="1200"/>
        </pc:sldMkLst>
        <pc:spChg chg="mod">
          <ac:chgData name="Chris Droessler" userId="625c3661-9d64-47fa-b83c-4b49393bd161" providerId="ADAL" clId="{F7190A85-11E0-4506-93B1-542A0392E495}" dt="2021-08-11T14:09:03.858" v="650" actId="20577"/>
          <ac:spMkLst>
            <pc:docMk/>
            <pc:sldMk cId="1199515106" sldId="1200"/>
            <ac:spMk id="2" creationId="{4757E851-22C0-416A-AB72-C8671A494E41}"/>
          </ac:spMkLst>
        </pc:spChg>
        <pc:spChg chg="mod">
          <ac:chgData name="Chris Droessler" userId="625c3661-9d64-47fa-b83c-4b49393bd161" providerId="ADAL" clId="{F7190A85-11E0-4506-93B1-542A0392E495}" dt="2021-08-11T14:08:00.574" v="606" actId="27636"/>
          <ac:spMkLst>
            <pc:docMk/>
            <pc:sldMk cId="1199515106" sldId="1200"/>
            <ac:spMk id="3" creationId="{604887A8-E170-4FBD-A33F-F3D2550FDA11}"/>
          </ac:spMkLst>
        </pc:spChg>
      </pc:sldChg>
      <pc:sldChg chg="addSp modSp mod modNotesTx">
        <pc:chgData name="Chris Droessler" userId="625c3661-9d64-47fa-b83c-4b49393bd161" providerId="ADAL" clId="{F7190A85-11E0-4506-93B1-542A0392E495}" dt="2021-08-16T13:46:39.822" v="1190"/>
        <pc:sldMkLst>
          <pc:docMk/>
          <pc:sldMk cId="1719095742" sldId="1228"/>
        </pc:sldMkLst>
        <pc:spChg chg="mod">
          <ac:chgData name="Chris Droessler" userId="625c3661-9d64-47fa-b83c-4b49393bd161" providerId="ADAL" clId="{F7190A85-11E0-4506-93B1-542A0392E495}" dt="2021-08-11T13:24:05.195" v="392"/>
          <ac:spMkLst>
            <pc:docMk/>
            <pc:sldMk cId="1719095742" sldId="1228"/>
            <ac:spMk id="2" creationId="{3AC57214-C085-3147-8845-C162872C3A4A}"/>
          </ac:spMkLst>
        </pc:spChg>
        <pc:spChg chg="mod">
          <ac:chgData name="Chris Droessler" userId="625c3661-9d64-47fa-b83c-4b49393bd161" providerId="ADAL" clId="{F7190A85-11E0-4506-93B1-542A0392E495}" dt="2021-08-11T13:24:09.762" v="393"/>
          <ac:spMkLst>
            <pc:docMk/>
            <pc:sldMk cId="1719095742" sldId="1228"/>
            <ac:spMk id="5" creationId="{ED00BF12-6869-344C-9646-6D57277B1F09}"/>
          </ac:spMkLst>
        </pc:spChg>
        <pc:picChg chg="add mod modCrop">
          <ac:chgData name="Chris Droessler" userId="625c3661-9d64-47fa-b83c-4b49393bd161" providerId="ADAL" clId="{F7190A85-11E0-4506-93B1-542A0392E495}" dt="2021-08-11T13:24:55.009" v="412" actId="1076"/>
          <ac:picMkLst>
            <pc:docMk/>
            <pc:sldMk cId="1719095742" sldId="1228"/>
            <ac:picMk id="6" creationId="{964ECD64-51C1-4189-A424-AB3BD7BEA55D}"/>
          </ac:picMkLst>
        </pc:picChg>
      </pc:sldChg>
      <pc:sldChg chg="add del">
        <pc:chgData name="Chris Droessler" userId="625c3661-9d64-47fa-b83c-4b49393bd161" providerId="ADAL" clId="{F7190A85-11E0-4506-93B1-542A0392E495}" dt="2021-08-10T19:46:08.793" v="48" actId="47"/>
        <pc:sldMkLst>
          <pc:docMk/>
          <pc:sldMk cId="317809921" sldId="1264"/>
        </pc:sldMkLst>
      </pc:sldChg>
      <pc:sldChg chg="ord">
        <pc:chgData name="Chris Droessler" userId="625c3661-9d64-47fa-b83c-4b49393bd161" providerId="ADAL" clId="{F7190A85-11E0-4506-93B1-542A0392E495}" dt="2021-08-11T13:18:01.002" v="381"/>
        <pc:sldMkLst>
          <pc:docMk/>
          <pc:sldMk cId="3883007539" sldId="1339"/>
        </pc:sldMkLst>
      </pc:sldChg>
      <pc:sldChg chg="addSp delSp modSp mod ord setBg modClrScheme chgLayout modNotesTx">
        <pc:chgData name="Chris Droessler" userId="625c3661-9d64-47fa-b83c-4b49393bd161" providerId="ADAL" clId="{F7190A85-11E0-4506-93B1-542A0392E495}" dt="2021-08-11T14:02:34.418" v="574"/>
        <pc:sldMkLst>
          <pc:docMk/>
          <pc:sldMk cId="3349267367" sldId="1350"/>
        </pc:sldMkLst>
        <pc:spChg chg="del">
          <ac:chgData name="Chris Droessler" userId="625c3661-9d64-47fa-b83c-4b49393bd161" providerId="ADAL" clId="{F7190A85-11E0-4506-93B1-542A0392E495}" dt="2021-08-11T13:42:17.925" v="484" actId="478"/>
          <ac:spMkLst>
            <pc:docMk/>
            <pc:sldMk cId="3349267367" sldId="1350"/>
            <ac:spMk id="3" creationId="{00000000-0000-0000-0000-000000000000}"/>
          </ac:spMkLst>
        </pc:spChg>
        <pc:picChg chg="add mod">
          <ac:chgData name="Chris Droessler" userId="625c3661-9d64-47fa-b83c-4b49393bd161" providerId="ADAL" clId="{F7190A85-11E0-4506-93B1-542A0392E495}" dt="2021-08-11T13:42:38.190" v="486" actId="14100"/>
          <ac:picMkLst>
            <pc:docMk/>
            <pc:sldMk cId="3349267367" sldId="1350"/>
            <ac:picMk id="7170" creationId="{E7307861-D715-442D-B526-09052309DF37}"/>
          </ac:picMkLst>
        </pc:picChg>
      </pc:sldChg>
      <pc:sldChg chg="ord">
        <pc:chgData name="Chris Droessler" userId="625c3661-9d64-47fa-b83c-4b49393bd161" providerId="ADAL" clId="{F7190A85-11E0-4506-93B1-542A0392E495}" dt="2021-08-11T13:19:28.078" v="387"/>
        <pc:sldMkLst>
          <pc:docMk/>
          <pc:sldMk cId="4017884504" sldId="1477"/>
        </pc:sldMkLst>
      </pc:sldChg>
      <pc:sldChg chg="ord">
        <pc:chgData name="Chris Droessler" userId="625c3661-9d64-47fa-b83c-4b49393bd161" providerId="ADAL" clId="{F7190A85-11E0-4506-93B1-542A0392E495}" dt="2021-08-10T19:50:27.502" v="67"/>
        <pc:sldMkLst>
          <pc:docMk/>
          <pc:sldMk cId="3135967245" sldId="1483"/>
        </pc:sldMkLst>
      </pc:sldChg>
      <pc:sldChg chg="addSp delSp modSp mod ord modNotesTx">
        <pc:chgData name="Chris Droessler" userId="625c3661-9d64-47fa-b83c-4b49393bd161" providerId="ADAL" clId="{F7190A85-11E0-4506-93B1-542A0392E495}" dt="2021-08-17T15:26:56.197" v="1596"/>
        <pc:sldMkLst>
          <pc:docMk/>
          <pc:sldMk cId="1612089043" sldId="1487"/>
        </pc:sldMkLst>
        <pc:spChg chg="mod">
          <ac:chgData name="Chris Droessler" userId="625c3661-9d64-47fa-b83c-4b49393bd161" providerId="ADAL" clId="{F7190A85-11E0-4506-93B1-542A0392E495}" dt="2021-08-16T17:30:22.333" v="1572"/>
          <ac:spMkLst>
            <pc:docMk/>
            <pc:sldMk cId="1612089043" sldId="1487"/>
            <ac:spMk id="2" creationId="{00000000-0000-0000-0000-000000000000}"/>
          </ac:spMkLst>
        </pc:spChg>
        <pc:spChg chg="mod">
          <ac:chgData name="Chris Droessler" userId="625c3661-9d64-47fa-b83c-4b49393bd161" providerId="ADAL" clId="{F7190A85-11E0-4506-93B1-542A0392E495}" dt="2021-08-16T17:30:43.008" v="1576" actId="27636"/>
          <ac:spMkLst>
            <pc:docMk/>
            <pc:sldMk cId="1612089043" sldId="1487"/>
            <ac:spMk id="3" creationId="{00000000-0000-0000-0000-000000000000}"/>
          </ac:spMkLst>
        </pc:spChg>
        <pc:picChg chg="add del mod">
          <ac:chgData name="Chris Droessler" userId="625c3661-9d64-47fa-b83c-4b49393bd161" providerId="ADAL" clId="{F7190A85-11E0-4506-93B1-542A0392E495}" dt="2021-08-16T17:32:21.148" v="1585" actId="478"/>
          <ac:picMkLst>
            <pc:docMk/>
            <pc:sldMk cId="1612089043" sldId="1487"/>
            <ac:picMk id="1026" creationId="{472E7316-B1E6-49F5-8B0A-EB064FC2DD4A}"/>
          </ac:picMkLst>
        </pc:picChg>
        <pc:picChg chg="add mod">
          <ac:chgData name="Chris Droessler" userId="625c3661-9d64-47fa-b83c-4b49393bd161" providerId="ADAL" clId="{F7190A85-11E0-4506-93B1-542A0392E495}" dt="2021-08-16T17:32:44.642" v="1594" actId="1036"/>
          <ac:picMkLst>
            <pc:docMk/>
            <pc:sldMk cId="1612089043" sldId="1487"/>
            <ac:picMk id="1028" creationId="{35287B3F-8B37-4AAB-926D-A50AD8BBAD4F}"/>
          </ac:picMkLst>
        </pc:picChg>
      </pc:sldChg>
      <pc:sldChg chg="addSp modSp mod modNotesTx">
        <pc:chgData name="Chris Droessler" userId="625c3661-9d64-47fa-b83c-4b49393bd161" providerId="ADAL" clId="{F7190A85-11E0-4506-93B1-542A0392E495}" dt="2021-08-16T13:46:48.382" v="1192"/>
        <pc:sldMkLst>
          <pc:docMk/>
          <pc:sldMk cId="991018751" sldId="1498"/>
        </pc:sldMkLst>
        <pc:spChg chg="mod">
          <ac:chgData name="Chris Droessler" userId="625c3661-9d64-47fa-b83c-4b49393bd161" providerId="ADAL" clId="{F7190A85-11E0-4506-93B1-542A0392E495}" dt="2021-08-11T12:49:09.912" v="190"/>
          <ac:spMkLst>
            <pc:docMk/>
            <pc:sldMk cId="991018751" sldId="1498"/>
            <ac:spMk id="2" creationId="{9E3D1396-D25C-F843-87C1-8554878AAEF2}"/>
          </ac:spMkLst>
        </pc:spChg>
        <pc:spChg chg="mod">
          <ac:chgData name="Chris Droessler" userId="625c3661-9d64-47fa-b83c-4b49393bd161" providerId="ADAL" clId="{F7190A85-11E0-4506-93B1-542A0392E495}" dt="2021-08-11T12:48:59.428" v="189"/>
          <ac:spMkLst>
            <pc:docMk/>
            <pc:sldMk cId="991018751" sldId="1498"/>
            <ac:spMk id="3" creationId="{8597A4B7-2454-6747-917B-97694A75FFF9}"/>
          </ac:spMkLst>
        </pc:spChg>
        <pc:spChg chg="mod">
          <ac:chgData name="Chris Droessler" userId="625c3661-9d64-47fa-b83c-4b49393bd161" providerId="ADAL" clId="{F7190A85-11E0-4506-93B1-542A0392E495}" dt="2021-08-11T12:49:16.231" v="192" actId="20577"/>
          <ac:spMkLst>
            <pc:docMk/>
            <pc:sldMk cId="991018751" sldId="1498"/>
            <ac:spMk id="5" creationId="{1C362891-CDF1-8F49-ABFD-345605C8CAE7}"/>
          </ac:spMkLst>
        </pc:spChg>
        <pc:picChg chg="add mod">
          <ac:chgData name="Chris Droessler" userId="625c3661-9d64-47fa-b83c-4b49393bd161" providerId="ADAL" clId="{F7190A85-11E0-4506-93B1-542A0392E495}" dt="2021-08-11T13:13:10.625" v="290" actId="14100"/>
          <ac:picMkLst>
            <pc:docMk/>
            <pc:sldMk cId="991018751" sldId="1498"/>
            <ac:picMk id="6" creationId="{136E6914-5CD6-4773-9F1D-EF9C1B694BEE}"/>
          </ac:picMkLst>
        </pc:picChg>
      </pc:sldChg>
      <pc:sldChg chg="modSp mod modNotesTx">
        <pc:chgData name="Chris Droessler" userId="625c3661-9d64-47fa-b83c-4b49393bd161" providerId="ADAL" clId="{F7190A85-11E0-4506-93B1-542A0392E495}" dt="2021-08-16T12:29:38.822" v="767" actId="20577"/>
        <pc:sldMkLst>
          <pc:docMk/>
          <pc:sldMk cId="2149282642" sldId="1499"/>
        </pc:sldMkLst>
        <pc:spChg chg="mod">
          <ac:chgData name="Chris Droessler" userId="625c3661-9d64-47fa-b83c-4b49393bd161" providerId="ADAL" clId="{F7190A85-11E0-4506-93B1-542A0392E495}" dt="2021-08-16T12:29:38.822" v="767" actId="20577"/>
          <ac:spMkLst>
            <pc:docMk/>
            <pc:sldMk cId="2149282642" sldId="1499"/>
            <ac:spMk id="3" creationId="{00000000-0000-0000-0000-000000000000}"/>
          </ac:spMkLst>
        </pc:spChg>
        <pc:picChg chg="mod modCrop">
          <ac:chgData name="Chris Droessler" userId="625c3661-9d64-47fa-b83c-4b49393bd161" providerId="ADAL" clId="{F7190A85-11E0-4506-93B1-542A0392E495}" dt="2021-08-11T14:18:34.551" v="674" actId="732"/>
          <ac:picMkLst>
            <pc:docMk/>
            <pc:sldMk cId="2149282642" sldId="1499"/>
            <ac:picMk id="6" creationId="{828FB3BB-4E32-4DA6-BAE5-80FF1AFBFBC7}"/>
          </ac:picMkLst>
        </pc:picChg>
      </pc:sldChg>
      <pc:sldChg chg="addSp delSp modSp mod modNotesTx">
        <pc:chgData name="Chris Droessler" userId="625c3661-9d64-47fa-b83c-4b49393bd161" providerId="ADAL" clId="{F7190A85-11E0-4506-93B1-542A0392E495}" dt="2021-08-11T14:26:55.981" v="719" actId="732"/>
        <pc:sldMkLst>
          <pc:docMk/>
          <pc:sldMk cId="2335467377" sldId="1500"/>
        </pc:sldMkLst>
        <pc:spChg chg="mod">
          <ac:chgData name="Chris Droessler" userId="625c3661-9d64-47fa-b83c-4b49393bd161" providerId="ADAL" clId="{F7190A85-11E0-4506-93B1-542A0392E495}" dt="2021-08-11T14:24:51.790" v="701" actId="20577"/>
          <ac:spMkLst>
            <pc:docMk/>
            <pc:sldMk cId="2335467377" sldId="1500"/>
            <ac:spMk id="3" creationId="{00000000-0000-0000-0000-000000000000}"/>
          </ac:spMkLst>
        </pc:spChg>
        <pc:picChg chg="del mod modCrop">
          <ac:chgData name="Chris Droessler" userId="625c3661-9d64-47fa-b83c-4b49393bd161" providerId="ADAL" clId="{F7190A85-11E0-4506-93B1-542A0392E495}" dt="2021-08-11T14:25:31.167" v="706" actId="478"/>
          <ac:picMkLst>
            <pc:docMk/>
            <pc:sldMk cId="2335467377" sldId="1500"/>
            <ac:picMk id="6" creationId="{AB3C64D6-620D-444C-A554-71CC4CE536BC}"/>
          </ac:picMkLst>
        </pc:picChg>
        <pc:picChg chg="add mod modCrop">
          <ac:chgData name="Chris Droessler" userId="625c3661-9d64-47fa-b83c-4b49393bd161" providerId="ADAL" clId="{F7190A85-11E0-4506-93B1-542A0392E495}" dt="2021-08-11T14:26:55.981" v="719" actId="732"/>
          <ac:picMkLst>
            <pc:docMk/>
            <pc:sldMk cId="2335467377" sldId="1500"/>
            <ac:picMk id="7" creationId="{18489193-1DB8-4604-8383-B06C1776C44B}"/>
          </ac:picMkLst>
        </pc:picChg>
      </pc:sldChg>
      <pc:sldChg chg="modSp mod ord modNotesTx">
        <pc:chgData name="Chris Droessler" userId="625c3661-9d64-47fa-b83c-4b49393bd161" providerId="ADAL" clId="{F7190A85-11E0-4506-93B1-542A0392E495}" dt="2021-08-16T12:30:59.763" v="769" actId="20577"/>
        <pc:sldMkLst>
          <pc:docMk/>
          <pc:sldMk cId="3720011558" sldId="1501"/>
        </pc:sldMkLst>
        <pc:spChg chg="mod">
          <ac:chgData name="Chris Droessler" userId="625c3661-9d64-47fa-b83c-4b49393bd161" providerId="ADAL" clId="{F7190A85-11E0-4506-93B1-542A0392E495}" dt="2021-08-11T12:37:34.017" v="105" actId="20577"/>
          <ac:spMkLst>
            <pc:docMk/>
            <pc:sldMk cId="3720011558" sldId="1501"/>
            <ac:spMk id="2" creationId="{00000000-0000-0000-0000-000000000000}"/>
          </ac:spMkLst>
        </pc:spChg>
        <pc:spChg chg="mod">
          <ac:chgData name="Chris Droessler" userId="625c3661-9d64-47fa-b83c-4b49393bd161" providerId="ADAL" clId="{F7190A85-11E0-4506-93B1-542A0392E495}" dt="2021-08-16T12:30:59.763" v="769" actId="20577"/>
          <ac:spMkLst>
            <pc:docMk/>
            <pc:sldMk cId="3720011558" sldId="1501"/>
            <ac:spMk id="3" creationId="{00000000-0000-0000-0000-000000000000}"/>
          </ac:spMkLst>
        </pc:spChg>
      </pc:sldChg>
      <pc:sldChg chg="addSp delSp modSp mod modNotesTx">
        <pc:chgData name="Chris Droessler" userId="625c3661-9d64-47fa-b83c-4b49393bd161" providerId="ADAL" clId="{F7190A85-11E0-4506-93B1-542A0392E495}" dt="2021-08-16T16:39:24.442" v="1567"/>
        <pc:sldMkLst>
          <pc:docMk/>
          <pc:sldMk cId="6494351" sldId="1502"/>
        </pc:sldMkLst>
        <pc:picChg chg="add mod modCrop">
          <ac:chgData name="Chris Droessler" userId="625c3661-9d64-47fa-b83c-4b49393bd161" providerId="ADAL" clId="{F7190A85-11E0-4506-93B1-542A0392E495}" dt="2021-08-16T16:39:13.111" v="1564" actId="14100"/>
          <ac:picMkLst>
            <pc:docMk/>
            <pc:sldMk cId="6494351" sldId="1502"/>
            <ac:picMk id="6" creationId="{C9E4186B-2536-4615-B254-1EC95C057112}"/>
          </ac:picMkLst>
        </pc:picChg>
        <pc:picChg chg="del">
          <ac:chgData name="Chris Droessler" userId="625c3661-9d64-47fa-b83c-4b49393bd161" providerId="ADAL" clId="{F7190A85-11E0-4506-93B1-542A0392E495}" dt="2021-08-16T16:38:46.550" v="1549" actId="478"/>
          <ac:picMkLst>
            <pc:docMk/>
            <pc:sldMk cId="6494351" sldId="1502"/>
            <ac:picMk id="7" creationId="{BC6689C6-149E-4FFD-81B6-A9A84AADFFE7}"/>
          </ac:picMkLst>
        </pc:picChg>
      </pc:sldChg>
      <pc:sldChg chg="addSp modSp mod modNotesTx">
        <pc:chgData name="Chris Droessler" userId="625c3661-9d64-47fa-b83c-4b49393bd161" providerId="ADAL" clId="{F7190A85-11E0-4506-93B1-542A0392E495}" dt="2021-08-16T16:27:55.241" v="1544" actId="732"/>
        <pc:sldMkLst>
          <pc:docMk/>
          <pc:sldMk cId="3492596351" sldId="1503"/>
        </pc:sldMkLst>
        <pc:spChg chg="mod">
          <ac:chgData name="Chris Droessler" userId="625c3661-9d64-47fa-b83c-4b49393bd161" providerId="ADAL" clId="{F7190A85-11E0-4506-93B1-542A0392E495}" dt="2021-08-10T19:53:06.759" v="76" actId="20577"/>
          <ac:spMkLst>
            <pc:docMk/>
            <pc:sldMk cId="3492596351" sldId="1503"/>
            <ac:spMk id="2" creationId="{00000000-0000-0000-0000-000000000000}"/>
          </ac:spMkLst>
        </pc:spChg>
        <pc:spChg chg="mod">
          <ac:chgData name="Chris Droessler" userId="625c3661-9d64-47fa-b83c-4b49393bd161" providerId="ADAL" clId="{F7190A85-11E0-4506-93B1-542A0392E495}" dt="2021-08-11T12:41:00.387" v="175" actId="20577"/>
          <ac:spMkLst>
            <pc:docMk/>
            <pc:sldMk cId="3492596351" sldId="1503"/>
            <ac:spMk id="3" creationId="{00000000-0000-0000-0000-000000000000}"/>
          </ac:spMkLst>
        </pc:spChg>
        <pc:picChg chg="add mod modCrop">
          <ac:chgData name="Chris Droessler" userId="625c3661-9d64-47fa-b83c-4b49393bd161" providerId="ADAL" clId="{F7190A85-11E0-4506-93B1-542A0392E495}" dt="2021-08-16T16:27:55.241" v="1544" actId="732"/>
          <ac:picMkLst>
            <pc:docMk/>
            <pc:sldMk cId="3492596351" sldId="1503"/>
            <ac:picMk id="5" creationId="{3C90BCE8-2355-4092-9A05-EC715BF93F42}"/>
          </ac:picMkLst>
        </pc:picChg>
        <pc:picChg chg="add mod">
          <ac:chgData name="Chris Droessler" userId="625c3661-9d64-47fa-b83c-4b49393bd161" providerId="ADAL" clId="{F7190A85-11E0-4506-93B1-542A0392E495}" dt="2021-08-11T12:45:28.743" v="179" actId="1076"/>
          <ac:picMkLst>
            <pc:docMk/>
            <pc:sldMk cId="3492596351" sldId="1503"/>
            <ac:picMk id="2050" creationId="{8B215D28-4CDA-4463-AE36-BDF2742E1AED}"/>
          </ac:picMkLst>
        </pc:picChg>
      </pc:sldChg>
      <pc:sldChg chg="modSp mod">
        <pc:chgData name="Chris Droessler" userId="625c3661-9d64-47fa-b83c-4b49393bd161" providerId="ADAL" clId="{F7190A85-11E0-4506-93B1-542A0392E495}" dt="2021-08-11T14:20:58.069" v="697" actId="732"/>
        <pc:sldMkLst>
          <pc:docMk/>
          <pc:sldMk cId="342937180" sldId="1504"/>
        </pc:sldMkLst>
        <pc:picChg chg="mod modCrop">
          <ac:chgData name="Chris Droessler" userId="625c3661-9d64-47fa-b83c-4b49393bd161" providerId="ADAL" clId="{F7190A85-11E0-4506-93B1-542A0392E495}" dt="2021-08-11T14:20:58.069" v="697" actId="732"/>
          <ac:picMkLst>
            <pc:docMk/>
            <pc:sldMk cId="342937180" sldId="1504"/>
            <ac:picMk id="5" creationId="{1BFF8880-B232-4FDF-BD9C-24A50E814D2D}"/>
          </ac:picMkLst>
        </pc:picChg>
      </pc:sldChg>
      <pc:sldChg chg="addSp modSp mod modNotesTx">
        <pc:chgData name="Chris Droessler" userId="625c3661-9d64-47fa-b83c-4b49393bd161" providerId="ADAL" clId="{F7190A85-11E0-4506-93B1-542A0392E495}" dt="2021-08-16T12:31:17.318" v="770" actId="20577"/>
        <pc:sldMkLst>
          <pc:docMk/>
          <pc:sldMk cId="2736774700" sldId="1505"/>
        </pc:sldMkLst>
        <pc:spChg chg="mod">
          <ac:chgData name="Chris Droessler" userId="625c3661-9d64-47fa-b83c-4b49393bd161" providerId="ADAL" clId="{F7190A85-11E0-4506-93B1-542A0392E495}" dt="2021-08-10T19:44:13.228" v="31" actId="20577"/>
          <ac:spMkLst>
            <pc:docMk/>
            <pc:sldMk cId="2736774700" sldId="1505"/>
            <ac:spMk id="2" creationId="{00000000-0000-0000-0000-000000000000}"/>
          </ac:spMkLst>
        </pc:spChg>
        <pc:spChg chg="mod">
          <ac:chgData name="Chris Droessler" userId="625c3661-9d64-47fa-b83c-4b49393bd161" providerId="ADAL" clId="{F7190A85-11E0-4506-93B1-542A0392E495}" dt="2021-08-16T12:31:17.318" v="770" actId="20577"/>
          <ac:spMkLst>
            <pc:docMk/>
            <pc:sldMk cId="2736774700" sldId="1505"/>
            <ac:spMk id="3" creationId="{00000000-0000-0000-0000-000000000000}"/>
          </ac:spMkLst>
        </pc:spChg>
        <pc:picChg chg="add mod">
          <ac:chgData name="Chris Droessler" userId="625c3661-9d64-47fa-b83c-4b49393bd161" providerId="ADAL" clId="{F7190A85-11E0-4506-93B1-542A0392E495}" dt="2021-08-10T19:56:22.691" v="87"/>
          <ac:picMkLst>
            <pc:docMk/>
            <pc:sldMk cId="2736774700" sldId="1505"/>
            <ac:picMk id="6" creationId="{C6387295-8369-4C36-BDE4-993AD7213EE3}"/>
          </ac:picMkLst>
        </pc:picChg>
      </pc:sldChg>
      <pc:sldChg chg="modNotesTx">
        <pc:chgData name="Chris Droessler" userId="625c3661-9d64-47fa-b83c-4b49393bd161" providerId="ADAL" clId="{F7190A85-11E0-4506-93B1-542A0392E495}" dt="2021-08-16T13:50:18.371" v="1197"/>
        <pc:sldMkLst>
          <pc:docMk/>
          <pc:sldMk cId="2562921347" sldId="1506"/>
        </pc:sldMkLst>
      </pc:sldChg>
      <pc:sldChg chg="modSp mod modNotesTx">
        <pc:chgData name="Chris Droessler" userId="625c3661-9d64-47fa-b83c-4b49393bd161" providerId="ADAL" clId="{F7190A85-11E0-4506-93B1-542A0392E495}" dt="2021-08-16T13:55:11.342" v="1353" actId="113"/>
        <pc:sldMkLst>
          <pc:docMk/>
          <pc:sldMk cId="1645376354" sldId="1507"/>
        </pc:sldMkLst>
        <pc:spChg chg="mod">
          <ac:chgData name="Chris Droessler" userId="625c3661-9d64-47fa-b83c-4b49393bd161" providerId="ADAL" clId="{F7190A85-11E0-4506-93B1-542A0392E495}" dt="2021-08-16T13:55:11.342" v="1353" actId="113"/>
          <ac:spMkLst>
            <pc:docMk/>
            <pc:sldMk cId="1645376354" sldId="1507"/>
            <ac:spMk id="2" creationId="{61766D65-A45E-4113-85C6-A005D7546A4F}"/>
          </ac:spMkLst>
        </pc:spChg>
      </pc:sldChg>
      <pc:sldChg chg="modSp mod">
        <pc:chgData name="Chris Droessler" userId="625c3661-9d64-47fa-b83c-4b49393bd161" providerId="ADAL" clId="{F7190A85-11E0-4506-93B1-542A0392E495}" dt="2021-08-16T13:50:59.357" v="1213" actId="732"/>
        <pc:sldMkLst>
          <pc:docMk/>
          <pc:sldMk cId="3615656486" sldId="1508"/>
        </pc:sldMkLst>
        <pc:picChg chg="mod modCrop">
          <ac:chgData name="Chris Droessler" userId="625c3661-9d64-47fa-b83c-4b49393bd161" providerId="ADAL" clId="{F7190A85-11E0-4506-93B1-542A0392E495}" dt="2021-08-16T13:50:59.357" v="1213" actId="732"/>
          <ac:picMkLst>
            <pc:docMk/>
            <pc:sldMk cId="3615656486" sldId="1508"/>
            <ac:picMk id="5" creationId="{DAC97582-18EF-4B03-9298-3D2B3CB25750}"/>
          </ac:picMkLst>
        </pc:picChg>
      </pc:sldChg>
      <pc:sldChg chg="new del">
        <pc:chgData name="Chris Droessler" userId="625c3661-9d64-47fa-b83c-4b49393bd161" providerId="ADAL" clId="{F7190A85-11E0-4506-93B1-542A0392E495}" dt="2021-08-09T17:42:07.902" v="18" actId="47"/>
        <pc:sldMkLst>
          <pc:docMk/>
          <pc:sldMk cId="1137271761" sldId="1509"/>
        </pc:sldMkLst>
      </pc:sldChg>
      <pc:sldChg chg="addSp modSp add mod ord modNotesTx">
        <pc:chgData name="Chris Droessler" userId="625c3661-9d64-47fa-b83c-4b49393bd161" providerId="ADAL" clId="{F7190A85-11E0-4506-93B1-542A0392E495}" dt="2021-08-16T12:30:34.908" v="768" actId="20577"/>
        <pc:sldMkLst>
          <pc:docMk/>
          <pc:sldMk cId="1972179842" sldId="1509"/>
        </pc:sldMkLst>
        <pc:spChg chg="mod">
          <ac:chgData name="Chris Droessler" userId="625c3661-9d64-47fa-b83c-4b49393bd161" providerId="ADAL" clId="{F7190A85-11E0-4506-93B1-542A0392E495}" dt="2021-08-09T17:42:26.080" v="21"/>
          <ac:spMkLst>
            <pc:docMk/>
            <pc:sldMk cId="1972179842" sldId="1509"/>
            <ac:spMk id="2" creationId="{00000000-0000-0000-0000-000000000000}"/>
          </ac:spMkLst>
        </pc:spChg>
        <pc:spChg chg="mod">
          <ac:chgData name="Chris Droessler" userId="625c3661-9d64-47fa-b83c-4b49393bd161" providerId="ADAL" clId="{F7190A85-11E0-4506-93B1-542A0392E495}" dt="2021-08-16T12:30:34.908" v="768" actId="20577"/>
          <ac:spMkLst>
            <pc:docMk/>
            <pc:sldMk cId="1972179842" sldId="1509"/>
            <ac:spMk id="3" creationId="{00000000-0000-0000-0000-000000000000}"/>
          </ac:spMkLst>
        </pc:spChg>
        <pc:spChg chg="add mod">
          <ac:chgData name="Chris Droessler" userId="625c3661-9d64-47fa-b83c-4b49393bd161" providerId="ADAL" clId="{F7190A85-11E0-4506-93B1-542A0392E495}" dt="2021-08-11T12:38:08.342" v="109" actId="1076"/>
          <ac:spMkLst>
            <pc:docMk/>
            <pc:sldMk cId="1972179842" sldId="1509"/>
            <ac:spMk id="4" creationId="{9367F34F-987C-44F9-B6B0-FB72AEE094B2}"/>
          </ac:spMkLst>
        </pc:spChg>
        <pc:picChg chg="add mod">
          <ac:chgData name="Chris Droessler" userId="625c3661-9d64-47fa-b83c-4b49393bd161" providerId="ADAL" clId="{F7190A85-11E0-4506-93B1-542A0392E495}" dt="2021-08-11T12:39:16.971" v="128" actId="732"/>
          <ac:picMkLst>
            <pc:docMk/>
            <pc:sldMk cId="1972179842" sldId="1509"/>
            <ac:picMk id="1025" creationId="{820EEF32-469D-40A1-9C1E-4C9D56E8BC25}"/>
          </ac:picMkLst>
        </pc:picChg>
      </pc:sldChg>
      <pc:sldChg chg="addSp delSp modSp add mod modClrScheme chgLayout">
        <pc:chgData name="Chris Droessler" userId="625c3661-9d64-47fa-b83c-4b49393bd161" providerId="ADAL" clId="{F7190A85-11E0-4506-93B1-542A0392E495}" dt="2021-08-10T19:50:10.204" v="57" actId="962"/>
        <pc:sldMkLst>
          <pc:docMk/>
          <pc:sldMk cId="3635555996" sldId="1510"/>
        </pc:sldMkLst>
        <pc:spChg chg="del mod ord">
          <ac:chgData name="Chris Droessler" userId="625c3661-9d64-47fa-b83c-4b49393bd161" providerId="ADAL" clId="{F7190A85-11E0-4506-93B1-542A0392E495}" dt="2021-08-10T19:50:01.214" v="51" actId="478"/>
          <ac:spMkLst>
            <pc:docMk/>
            <pc:sldMk cId="3635555996" sldId="1510"/>
            <ac:spMk id="2" creationId="{00000000-0000-0000-0000-000000000000}"/>
          </ac:spMkLst>
        </pc:spChg>
        <pc:spChg chg="del mod ord">
          <ac:chgData name="Chris Droessler" userId="625c3661-9d64-47fa-b83c-4b49393bd161" providerId="ADAL" clId="{F7190A85-11E0-4506-93B1-542A0392E495}" dt="2021-08-10T19:50:01.214" v="51" actId="478"/>
          <ac:spMkLst>
            <pc:docMk/>
            <pc:sldMk cId="3635555996" sldId="1510"/>
            <ac:spMk id="3" creationId="{00000000-0000-0000-0000-000000000000}"/>
          </ac:spMkLst>
        </pc:spChg>
        <pc:picChg chg="del">
          <ac:chgData name="Chris Droessler" userId="625c3661-9d64-47fa-b83c-4b49393bd161" providerId="ADAL" clId="{F7190A85-11E0-4506-93B1-542A0392E495}" dt="2021-08-10T19:50:01.214" v="51" actId="478"/>
          <ac:picMkLst>
            <pc:docMk/>
            <pc:sldMk cId="3635555996" sldId="1510"/>
            <ac:picMk id="5" creationId="{AE6709CE-ECEF-4C57-A1FE-1702C38BA02B}"/>
          </ac:picMkLst>
        </pc:picChg>
        <pc:picChg chg="del">
          <ac:chgData name="Chris Droessler" userId="625c3661-9d64-47fa-b83c-4b49393bd161" providerId="ADAL" clId="{F7190A85-11E0-4506-93B1-542A0392E495}" dt="2021-08-10T19:50:01.214" v="51" actId="478"/>
          <ac:picMkLst>
            <pc:docMk/>
            <pc:sldMk cId="3635555996" sldId="1510"/>
            <ac:picMk id="6" creationId="{C6387295-8369-4C36-BDE4-993AD7213EE3}"/>
          </ac:picMkLst>
        </pc:picChg>
        <pc:picChg chg="add mod">
          <ac:chgData name="Chris Droessler" userId="625c3661-9d64-47fa-b83c-4b49393bd161" providerId="ADAL" clId="{F7190A85-11E0-4506-93B1-542A0392E495}" dt="2021-08-10T19:50:10.204" v="57" actId="962"/>
          <ac:picMkLst>
            <pc:docMk/>
            <pc:sldMk cId="3635555996" sldId="1510"/>
            <ac:picMk id="7" creationId="{5C78AD72-5456-45EB-AD99-572B135C1838}"/>
          </ac:picMkLst>
        </pc:picChg>
      </pc:sldChg>
      <pc:sldChg chg="addSp modSp add mod">
        <pc:chgData name="Chris Droessler" userId="625c3661-9d64-47fa-b83c-4b49393bd161" providerId="ADAL" clId="{F7190A85-11E0-4506-93B1-542A0392E495}" dt="2021-08-10T19:50:14.223" v="61" actId="962"/>
        <pc:sldMkLst>
          <pc:docMk/>
          <pc:sldMk cId="3333542586" sldId="1511"/>
        </pc:sldMkLst>
        <pc:picChg chg="add mod">
          <ac:chgData name="Chris Droessler" userId="625c3661-9d64-47fa-b83c-4b49393bd161" providerId="ADAL" clId="{F7190A85-11E0-4506-93B1-542A0392E495}" dt="2021-08-10T19:50:14.223" v="61" actId="962"/>
          <ac:picMkLst>
            <pc:docMk/>
            <pc:sldMk cId="3333542586" sldId="1511"/>
            <ac:picMk id="3" creationId="{E3A4A9A8-1A26-4310-9EF6-68C64F9535E6}"/>
          </ac:picMkLst>
        </pc:picChg>
      </pc:sldChg>
      <pc:sldChg chg="addSp modSp add mod">
        <pc:chgData name="Chris Droessler" userId="625c3661-9d64-47fa-b83c-4b49393bd161" providerId="ADAL" clId="{F7190A85-11E0-4506-93B1-542A0392E495}" dt="2021-08-10T19:50:17.930" v="65" actId="962"/>
        <pc:sldMkLst>
          <pc:docMk/>
          <pc:sldMk cId="1661263409" sldId="1512"/>
        </pc:sldMkLst>
        <pc:picChg chg="add mod">
          <ac:chgData name="Chris Droessler" userId="625c3661-9d64-47fa-b83c-4b49393bd161" providerId="ADAL" clId="{F7190A85-11E0-4506-93B1-542A0392E495}" dt="2021-08-10T19:50:17.930" v="65" actId="962"/>
          <ac:picMkLst>
            <pc:docMk/>
            <pc:sldMk cId="1661263409" sldId="1512"/>
            <ac:picMk id="3" creationId="{78BAB141-6904-44A6-9B8F-1CDF52CBE71A}"/>
          </ac:picMkLst>
        </pc:picChg>
      </pc:sldChg>
      <pc:sldChg chg="add del">
        <pc:chgData name="Chris Droessler" userId="625c3661-9d64-47fa-b83c-4b49393bd161" providerId="ADAL" clId="{F7190A85-11E0-4506-93B1-542A0392E495}" dt="2021-08-11T13:19:19.931" v="385" actId="47"/>
        <pc:sldMkLst>
          <pc:docMk/>
          <pc:sldMk cId="2392689090" sldId="1513"/>
        </pc:sldMkLst>
      </pc:sldChg>
      <pc:sldChg chg="addSp delSp modSp new mod modClrScheme chgLayout modNotesTx">
        <pc:chgData name="Chris Droessler" userId="625c3661-9d64-47fa-b83c-4b49393bd161" providerId="ADAL" clId="{F7190A85-11E0-4506-93B1-542A0392E495}" dt="2021-08-11T19:49:03.394" v="766" actId="732"/>
        <pc:sldMkLst>
          <pc:docMk/>
          <pc:sldMk cId="2387038496" sldId="1514"/>
        </pc:sldMkLst>
        <pc:spChg chg="del">
          <ac:chgData name="Chris Droessler" userId="625c3661-9d64-47fa-b83c-4b49393bd161" providerId="ADAL" clId="{F7190A85-11E0-4506-93B1-542A0392E495}" dt="2021-08-10T20:01:45.269" v="95" actId="700"/>
          <ac:spMkLst>
            <pc:docMk/>
            <pc:sldMk cId="2387038496" sldId="1514"/>
            <ac:spMk id="2" creationId="{7D4CC74B-7A46-4C8C-B9B1-6D04355E3318}"/>
          </ac:spMkLst>
        </pc:spChg>
        <pc:spChg chg="del">
          <ac:chgData name="Chris Droessler" userId="625c3661-9d64-47fa-b83c-4b49393bd161" providerId="ADAL" clId="{F7190A85-11E0-4506-93B1-542A0392E495}" dt="2021-08-10T20:01:45.269" v="95" actId="700"/>
          <ac:spMkLst>
            <pc:docMk/>
            <pc:sldMk cId="2387038496" sldId="1514"/>
            <ac:spMk id="3" creationId="{5F2AF7A9-AEAC-4CA3-A8B0-D252161EE383}"/>
          </ac:spMkLst>
        </pc:spChg>
        <pc:picChg chg="add mod modCrop">
          <ac:chgData name="Chris Droessler" userId="625c3661-9d64-47fa-b83c-4b49393bd161" providerId="ADAL" clId="{F7190A85-11E0-4506-93B1-542A0392E495}" dt="2021-08-11T19:49:03.394" v="766" actId="732"/>
          <ac:picMkLst>
            <pc:docMk/>
            <pc:sldMk cId="2387038496" sldId="1514"/>
            <ac:picMk id="3" creationId="{6FF0B785-C49F-4E7B-AC2D-EDD7252BE68B}"/>
          </ac:picMkLst>
        </pc:picChg>
        <pc:picChg chg="add del mod">
          <ac:chgData name="Chris Droessler" userId="625c3661-9d64-47fa-b83c-4b49393bd161" providerId="ADAL" clId="{F7190A85-11E0-4506-93B1-542A0392E495}" dt="2021-08-11T19:48:01.780" v="729" actId="478"/>
          <ac:picMkLst>
            <pc:docMk/>
            <pc:sldMk cId="2387038496" sldId="1514"/>
            <ac:picMk id="5" creationId="{90C6D488-D78A-4BA3-8D49-F0CAE6346916}"/>
          </ac:picMkLst>
        </pc:picChg>
      </pc:sldChg>
      <pc:sldChg chg="addSp delSp modSp add mod ord modNotesTx">
        <pc:chgData name="Chris Droessler" userId="625c3661-9d64-47fa-b83c-4b49393bd161" providerId="ADAL" clId="{F7190A85-11E0-4506-93B1-542A0392E495}" dt="2021-08-16T13:46:44.438" v="1191"/>
        <pc:sldMkLst>
          <pc:docMk/>
          <pc:sldMk cId="827933489" sldId="1515"/>
        </pc:sldMkLst>
        <pc:spChg chg="mod">
          <ac:chgData name="Chris Droessler" userId="625c3661-9d64-47fa-b83c-4b49393bd161" providerId="ADAL" clId="{F7190A85-11E0-4506-93B1-542A0392E495}" dt="2021-08-11T12:51:09.597" v="200"/>
          <ac:spMkLst>
            <pc:docMk/>
            <pc:sldMk cId="827933489" sldId="1515"/>
            <ac:spMk id="2" creationId="{9E3D1396-D25C-F843-87C1-8554878AAEF2}"/>
          </ac:spMkLst>
        </pc:spChg>
        <pc:spChg chg="mod">
          <ac:chgData name="Chris Droessler" userId="625c3661-9d64-47fa-b83c-4b49393bd161" providerId="ADAL" clId="{F7190A85-11E0-4506-93B1-542A0392E495}" dt="2021-08-11T12:50:59.138" v="199"/>
          <ac:spMkLst>
            <pc:docMk/>
            <pc:sldMk cId="827933489" sldId="1515"/>
            <ac:spMk id="3" creationId="{8597A4B7-2454-6747-917B-97694A75FFF9}"/>
          </ac:spMkLst>
        </pc:spChg>
        <pc:spChg chg="mod">
          <ac:chgData name="Chris Droessler" userId="625c3661-9d64-47fa-b83c-4b49393bd161" providerId="ADAL" clId="{F7190A85-11E0-4506-93B1-542A0392E495}" dt="2021-08-11T12:51:12.428" v="201" actId="20577"/>
          <ac:spMkLst>
            <pc:docMk/>
            <pc:sldMk cId="827933489" sldId="1515"/>
            <ac:spMk id="5" creationId="{1C362891-CDF1-8F49-ABFD-345605C8CAE7}"/>
          </ac:spMkLst>
        </pc:spChg>
        <pc:picChg chg="add del mod">
          <ac:chgData name="Chris Droessler" userId="625c3661-9d64-47fa-b83c-4b49393bd161" providerId="ADAL" clId="{F7190A85-11E0-4506-93B1-542A0392E495}" dt="2021-08-11T13:07:30.188" v="263" actId="21"/>
          <ac:picMkLst>
            <pc:docMk/>
            <pc:sldMk cId="827933489" sldId="1515"/>
            <ac:picMk id="4098" creationId="{CF6B5E75-B4AC-406C-B026-2D368E6D41D4}"/>
          </ac:picMkLst>
        </pc:picChg>
        <pc:picChg chg="add mod">
          <ac:chgData name="Chris Droessler" userId="625c3661-9d64-47fa-b83c-4b49393bd161" providerId="ADAL" clId="{F7190A85-11E0-4506-93B1-542A0392E495}" dt="2021-08-11T13:12:52.545" v="280" actId="1076"/>
          <ac:picMkLst>
            <pc:docMk/>
            <pc:sldMk cId="827933489" sldId="1515"/>
            <ac:picMk id="4100" creationId="{44E1A72E-F7AD-4CB2-AA09-9C83C4536484}"/>
          </ac:picMkLst>
        </pc:picChg>
      </pc:sldChg>
      <pc:sldChg chg="addSp modSp add mod modNotesTx">
        <pc:chgData name="Chris Droessler" userId="625c3661-9d64-47fa-b83c-4b49393bd161" providerId="ADAL" clId="{F7190A85-11E0-4506-93B1-542A0392E495}" dt="2021-08-16T13:46:52.439" v="1193"/>
        <pc:sldMkLst>
          <pc:docMk/>
          <pc:sldMk cId="1546475372" sldId="1516"/>
        </pc:sldMkLst>
        <pc:spChg chg="mod">
          <ac:chgData name="Chris Droessler" userId="625c3661-9d64-47fa-b83c-4b49393bd161" providerId="ADAL" clId="{F7190A85-11E0-4506-93B1-542A0392E495}" dt="2021-08-11T12:50:01.028" v="196"/>
          <ac:spMkLst>
            <pc:docMk/>
            <pc:sldMk cId="1546475372" sldId="1516"/>
            <ac:spMk id="2" creationId="{9E3D1396-D25C-F843-87C1-8554878AAEF2}"/>
          </ac:spMkLst>
        </pc:spChg>
        <pc:spChg chg="mod">
          <ac:chgData name="Chris Droessler" userId="625c3661-9d64-47fa-b83c-4b49393bd161" providerId="ADAL" clId="{F7190A85-11E0-4506-93B1-542A0392E495}" dt="2021-08-11T12:49:47.308" v="195"/>
          <ac:spMkLst>
            <pc:docMk/>
            <pc:sldMk cId="1546475372" sldId="1516"/>
            <ac:spMk id="3" creationId="{8597A4B7-2454-6747-917B-97694A75FFF9}"/>
          </ac:spMkLst>
        </pc:spChg>
        <pc:spChg chg="mod">
          <ac:chgData name="Chris Droessler" userId="625c3661-9d64-47fa-b83c-4b49393bd161" providerId="ADAL" clId="{F7190A85-11E0-4506-93B1-542A0392E495}" dt="2021-08-11T12:50:09.241" v="197"/>
          <ac:spMkLst>
            <pc:docMk/>
            <pc:sldMk cId="1546475372" sldId="1516"/>
            <ac:spMk id="5" creationId="{1C362891-CDF1-8F49-ABFD-345605C8CAE7}"/>
          </ac:spMkLst>
        </pc:spChg>
        <pc:picChg chg="add mod">
          <ac:chgData name="Chris Droessler" userId="625c3661-9d64-47fa-b83c-4b49393bd161" providerId="ADAL" clId="{F7190A85-11E0-4506-93B1-542A0392E495}" dt="2021-08-11T15:14:01.253" v="725" actId="167"/>
          <ac:picMkLst>
            <pc:docMk/>
            <pc:sldMk cId="1546475372" sldId="1516"/>
            <ac:picMk id="1026" creationId="{833EF5DE-2D7C-4E9A-AA75-2C8AF01111F3}"/>
          </ac:picMkLst>
        </pc:picChg>
        <pc:picChg chg="add mod">
          <ac:chgData name="Chris Droessler" userId="625c3661-9d64-47fa-b83c-4b49393bd161" providerId="ADAL" clId="{F7190A85-11E0-4506-93B1-542A0392E495}" dt="2021-08-11T15:14:08.112" v="727" actId="1076"/>
          <ac:picMkLst>
            <pc:docMk/>
            <pc:sldMk cId="1546475372" sldId="1516"/>
            <ac:picMk id="3074" creationId="{1CA48012-47F0-4364-A322-222ABBF951CC}"/>
          </ac:picMkLst>
        </pc:picChg>
      </pc:sldChg>
      <pc:sldChg chg="delSp modSp add mod chgLayout modNotesTx">
        <pc:chgData name="Chris Droessler" userId="625c3661-9d64-47fa-b83c-4b49393bd161" providerId="ADAL" clId="{F7190A85-11E0-4506-93B1-542A0392E495}" dt="2021-08-16T13:46:56.046" v="1194"/>
        <pc:sldMkLst>
          <pc:docMk/>
          <pc:sldMk cId="3909602946" sldId="1517"/>
        </pc:sldMkLst>
        <pc:spChg chg="mod ord">
          <ac:chgData name="Chris Droessler" userId="625c3661-9d64-47fa-b83c-4b49393bd161" providerId="ADAL" clId="{F7190A85-11E0-4506-93B1-542A0392E495}" dt="2021-08-11T13:16:44.362" v="376" actId="14100"/>
          <ac:spMkLst>
            <pc:docMk/>
            <pc:sldMk cId="3909602946" sldId="1517"/>
            <ac:spMk id="2" creationId="{9E3D1396-D25C-F843-87C1-8554878AAEF2}"/>
          </ac:spMkLst>
        </pc:spChg>
        <pc:spChg chg="mod ord">
          <ac:chgData name="Chris Droessler" userId="625c3661-9d64-47fa-b83c-4b49393bd161" providerId="ADAL" clId="{F7190A85-11E0-4506-93B1-542A0392E495}" dt="2021-08-11T13:15:15.127" v="364" actId="700"/>
          <ac:spMkLst>
            <pc:docMk/>
            <pc:sldMk cId="3909602946" sldId="1517"/>
            <ac:spMk id="3" creationId="{8597A4B7-2454-6747-917B-97694A75FFF9}"/>
          </ac:spMkLst>
        </pc:spChg>
        <pc:spChg chg="del">
          <ac:chgData name="Chris Droessler" userId="625c3661-9d64-47fa-b83c-4b49393bd161" providerId="ADAL" clId="{F7190A85-11E0-4506-93B1-542A0392E495}" dt="2021-08-11T13:15:04.283" v="361" actId="478"/>
          <ac:spMkLst>
            <pc:docMk/>
            <pc:sldMk cId="3909602946" sldId="1517"/>
            <ac:spMk id="5" creationId="{1C362891-CDF1-8F49-ABFD-345605C8CAE7}"/>
          </ac:spMkLst>
        </pc:spChg>
        <pc:picChg chg="del">
          <ac:chgData name="Chris Droessler" userId="625c3661-9d64-47fa-b83c-4b49393bd161" providerId="ADAL" clId="{F7190A85-11E0-4506-93B1-542A0392E495}" dt="2021-08-11T13:15:45.313" v="369" actId="478"/>
          <ac:picMkLst>
            <pc:docMk/>
            <pc:sldMk cId="3909602946" sldId="1517"/>
            <ac:picMk id="3074" creationId="{1CA48012-47F0-4364-A322-222ABBF951CC}"/>
          </ac:picMkLst>
        </pc:picChg>
      </pc:sldChg>
      <pc:sldChg chg="add">
        <pc:chgData name="Chris Droessler" userId="625c3661-9d64-47fa-b83c-4b49393bd161" providerId="ADAL" clId="{F7190A85-11E0-4506-93B1-542A0392E495}" dt="2021-08-11T13:18:55.125" v="382"/>
        <pc:sldMkLst>
          <pc:docMk/>
          <pc:sldMk cId="247372015" sldId="1518"/>
        </pc:sldMkLst>
      </pc:sldChg>
      <pc:sldChg chg="modSp add mod ord">
        <pc:chgData name="Chris Droessler" userId="625c3661-9d64-47fa-b83c-4b49393bd161" providerId="ADAL" clId="{F7190A85-11E0-4506-93B1-542A0392E495}" dt="2021-08-11T14:19:02.237" v="685" actId="14100"/>
        <pc:sldMkLst>
          <pc:docMk/>
          <pc:sldMk cId="1483610171" sldId="1519"/>
        </pc:sldMkLst>
        <pc:picChg chg="mod modCrop">
          <ac:chgData name="Chris Droessler" userId="625c3661-9d64-47fa-b83c-4b49393bd161" providerId="ADAL" clId="{F7190A85-11E0-4506-93B1-542A0392E495}" dt="2021-08-11T14:19:02.237" v="685" actId="14100"/>
          <ac:picMkLst>
            <pc:docMk/>
            <pc:sldMk cId="1483610171" sldId="1519"/>
            <ac:picMk id="6" creationId="{D47D915D-AB96-4FC6-95BB-1D12A3A7D1E8}"/>
          </ac:picMkLst>
        </pc:picChg>
      </pc:sldChg>
      <pc:sldChg chg="addSp delSp modSp add mod setBg modNotesTx">
        <pc:chgData name="Chris Droessler" userId="625c3661-9d64-47fa-b83c-4b49393bd161" providerId="ADAL" clId="{F7190A85-11E0-4506-93B1-542A0392E495}" dt="2021-08-11T13:37:40.630" v="448"/>
        <pc:sldMkLst>
          <pc:docMk/>
          <pc:sldMk cId="3404973598" sldId="1520"/>
        </pc:sldMkLst>
        <pc:picChg chg="del">
          <ac:chgData name="Chris Droessler" userId="625c3661-9d64-47fa-b83c-4b49393bd161" providerId="ADAL" clId="{F7190A85-11E0-4506-93B1-542A0392E495}" dt="2021-08-11T13:27:06.269" v="415" actId="478"/>
          <ac:picMkLst>
            <pc:docMk/>
            <pc:sldMk cId="3404973598" sldId="1520"/>
            <ac:picMk id="5" creationId="{90C6D488-D78A-4BA3-8D49-F0CAE6346916}"/>
          </ac:picMkLst>
        </pc:picChg>
        <pc:picChg chg="add mod">
          <ac:chgData name="Chris Droessler" userId="625c3661-9d64-47fa-b83c-4b49393bd161" providerId="ADAL" clId="{F7190A85-11E0-4506-93B1-542A0392E495}" dt="2021-08-11T13:27:09.158" v="416"/>
          <ac:picMkLst>
            <pc:docMk/>
            <pc:sldMk cId="3404973598" sldId="1520"/>
            <ac:picMk id="1026" creationId="{9ADFA7BE-A614-49C1-A5CE-E82EF64F3E25}"/>
          </ac:picMkLst>
        </pc:picChg>
      </pc:sldChg>
      <pc:sldChg chg="addSp delSp modSp add setBg modNotesTx">
        <pc:chgData name="Chris Droessler" userId="625c3661-9d64-47fa-b83c-4b49393bd161" providerId="ADAL" clId="{F7190A85-11E0-4506-93B1-542A0392E495}" dt="2021-08-11T13:38:02.022" v="454"/>
        <pc:sldMkLst>
          <pc:docMk/>
          <pc:sldMk cId="1668849517" sldId="1521"/>
        </pc:sldMkLst>
        <pc:picChg chg="del">
          <ac:chgData name="Chris Droessler" userId="625c3661-9d64-47fa-b83c-4b49393bd161" providerId="ADAL" clId="{F7190A85-11E0-4506-93B1-542A0392E495}" dt="2021-08-11T13:28:07.956" v="422" actId="478"/>
          <ac:picMkLst>
            <pc:docMk/>
            <pc:sldMk cId="1668849517" sldId="1521"/>
            <ac:picMk id="1026" creationId="{9ADFA7BE-A614-49C1-A5CE-E82EF64F3E25}"/>
          </ac:picMkLst>
        </pc:picChg>
        <pc:picChg chg="add mod">
          <ac:chgData name="Chris Droessler" userId="625c3661-9d64-47fa-b83c-4b49393bd161" providerId="ADAL" clId="{F7190A85-11E0-4506-93B1-542A0392E495}" dt="2021-08-11T13:37:57.269" v="453" actId="1038"/>
          <ac:picMkLst>
            <pc:docMk/>
            <pc:sldMk cId="1668849517" sldId="1521"/>
            <ac:picMk id="2050" creationId="{0763BA7B-8ABE-479B-B38E-4B7CA7658946}"/>
          </ac:picMkLst>
        </pc:picChg>
      </pc:sldChg>
      <pc:sldChg chg="addSp delSp modSp add ord setBg modNotesTx">
        <pc:chgData name="Chris Droessler" userId="625c3661-9d64-47fa-b83c-4b49393bd161" providerId="ADAL" clId="{F7190A85-11E0-4506-93B1-542A0392E495}" dt="2021-08-11T13:39:22.421" v="475"/>
        <pc:sldMkLst>
          <pc:docMk/>
          <pc:sldMk cId="1071003481" sldId="1522"/>
        </pc:sldMkLst>
        <pc:picChg chg="del">
          <ac:chgData name="Chris Droessler" userId="625c3661-9d64-47fa-b83c-4b49393bd161" providerId="ADAL" clId="{F7190A85-11E0-4506-93B1-542A0392E495}" dt="2021-08-11T13:29:05.617" v="427" actId="478"/>
          <ac:picMkLst>
            <pc:docMk/>
            <pc:sldMk cId="1071003481" sldId="1522"/>
            <ac:picMk id="2050" creationId="{0763BA7B-8ABE-479B-B38E-4B7CA7658946}"/>
          </ac:picMkLst>
        </pc:picChg>
        <pc:picChg chg="add mod">
          <ac:chgData name="Chris Droessler" userId="625c3661-9d64-47fa-b83c-4b49393bd161" providerId="ADAL" clId="{F7190A85-11E0-4506-93B1-542A0392E495}" dt="2021-08-11T13:38:18.663" v="461" actId="1035"/>
          <ac:picMkLst>
            <pc:docMk/>
            <pc:sldMk cId="1071003481" sldId="1522"/>
            <ac:picMk id="3074" creationId="{4F467D93-0FE1-406E-BFD5-5F4BE9800E86}"/>
          </ac:picMkLst>
        </pc:picChg>
      </pc:sldChg>
      <pc:sldChg chg="addSp delSp modSp add del modNotesTx">
        <pc:chgData name="Chris Droessler" userId="625c3661-9d64-47fa-b83c-4b49393bd161" providerId="ADAL" clId="{F7190A85-11E0-4506-93B1-542A0392E495}" dt="2021-08-11T13:39:33.683" v="476" actId="47"/>
        <pc:sldMkLst>
          <pc:docMk/>
          <pc:sldMk cId="916116566" sldId="1523"/>
        </pc:sldMkLst>
        <pc:picChg chg="del">
          <ac:chgData name="Chris Droessler" userId="625c3661-9d64-47fa-b83c-4b49393bd161" providerId="ADAL" clId="{F7190A85-11E0-4506-93B1-542A0392E495}" dt="2021-08-11T13:29:57.420" v="435" actId="478"/>
          <ac:picMkLst>
            <pc:docMk/>
            <pc:sldMk cId="916116566" sldId="1523"/>
            <ac:picMk id="3074" creationId="{4F467D93-0FE1-406E-BFD5-5F4BE9800E86}"/>
          </ac:picMkLst>
        </pc:picChg>
        <pc:picChg chg="add mod">
          <ac:chgData name="Chris Droessler" userId="625c3661-9d64-47fa-b83c-4b49393bd161" providerId="ADAL" clId="{F7190A85-11E0-4506-93B1-542A0392E495}" dt="2021-08-11T13:38:32.917" v="464" actId="14100"/>
          <ac:picMkLst>
            <pc:docMk/>
            <pc:sldMk cId="916116566" sldId="1523"/>
            <ac:picMk id="4098" creationId="{B43EA5DA-D356-4184-AE4E-6B3B62E6A0E5}"/>
          </ac:picMkLst>
        </pc:picChg>
      </pc:sldChg>
      <pc:sldChg chg="addSp delSp modSp add modNotesTx">
        <pc:chgData name="Chris Droessler" userId="625c3661-9d64-47fa-b83c-4b49393bd161" providerId="ADAL" clId="{F7190A85-11E0-4506-93B1-542A0392E495}" dt="2021-08-11T13:38:54.319" v="471" actId="14100"/>
        <pc:sldMkLst>
          <pc:docMk/>
          <pc:sldMk cId="4140562014" sldId="1524"/>
        </pc:sldMkLst>
        <pc:picChg chg="del">
          <ac:chgData name="Chris Droessler" userId="625c3661-9d64-47fa-b83c-4b49393bd161" providerId="ADAL" clId="{F7190A85-11E0-4506-93B1-542A0392E495}" dt="2021-08-11T13:33:12.025" v="439" actId="478"/>
          <ac:picMkLst>
            <pc:docMk/>
            <pc:sldMk cId="4140562014" sldId="1524"/>
            <ac:picMk id="4098" creationId="{B43EA5DA-D356-4184-AE4E-6B3B62E6A0E5}"/>
          </ac:picMkLst>
        </pc:picChg>
        <pc:picChg chg="add mod">
          <ac:chgData name="Chris Droessler" userId="625c3661-9d64-47fa-b83c-4b49393bd161" providerId="ADAL" clId="{F7190A85-11E0-4506-93B1-542A0392E495}" dt="2021-08-11T13:38:54.319" v="471" actId="14100"/>
          <ac:picMkLst>
            <pc:docMk/>
            <pc:sldMk cId="4140562014" sldId="1524"/>
            <ac:picMk id="5122" creationId="{05356C62-C21F-4CAE-ADF2-B4A5527BA072}"/>
          </ac:picMkLst>
        </pc:picChg>
      </pc:sldChg>
      <pc:sldChg chg="addSp delSp modSp add modNotesTx">
        <pc:chgData name="Chris Droessler" userId="625c3661-9d64-47fa-b83c-4b49393bd161" providerId="ADAL" clId="{F7190A85-11E0-4506-93B1-542A0392E495}" dt="2021-08-11T13:39:05.924" v="473" actId="1076"/>
        <pc:sldMkLst>
          <pc:docMk/>
          <pc:sldMk cId="3991847527" sldId="1525"/>
        </pc:sldMkLst>
        <pc:picChg chg="del">
          <ac:chgData name="Chris Droessler" userId="625c3661-9d64-47fa-b83c-4b49393bd161" providerId="ADAL" clId="{F7190A85-11E0-4506-93B1-542A0392E495}" dt="2021-08-11T13:36:54.927" v="443" actId="478"/>
          <ac:picMkLst>
            <pc:docMk/>
            <pc:sldMk cId="3991847527" sldId="1525"/>
            <ac:picMk id="5122" creationId="{05356C62-C21F-4CAE-ADF2-B4A5527BA072}"/>
          </ac:picMkLst>
        </pc:picChg>
        <pc:picChg chg="add mod">
          <ac:chgData name="Chris Droessler" userId="625c3661-9d64-47fa-b83c-4b49393bd161" providerId="ADAL" clId="{F7190A85-11E0-4506-93B1-542A0392E495}" dt="2021-08-11T13:39:05.924" v="473" actId="1076"/>
          <ac:picMkLst>
            <pc:docMk/>
            <pc:sldMk cId="3991847527" sldId="1525"/>
            <ac:picMk id="6146" creationId="{E97311A3-9902-44EE-ADA9-4331038D79B1}"/>
          </ac:picMkLst>
        </pc:picChg>
      </pc:sldChg>
      <pc:sldChg chg="addSp delSp modSp add mod modClrScheme chgLayout modNotesTx">
        <pc:chgData name="Chris Droessler" userId="625c3661-9d64-47fa-b83c-4b49393bd161" providerId="ADAL" clId="{F7190A85-11E0-4506-93B1-542A0392E495}" dt="2021-08-11T14:20:07.068" v="695" actId="732"/>
        <pc:sldMkLst>
          <pc:docMk/>
          <pc:sldMk cId="748547492" sldId="1526"/>
        </pc:sldMkLst>
        <pc:spChg chg="del mod ord">
          <ac:chgData name="Chris Droessler" userId="625c3661-9d64-47fa-b83c-4b49393bd161" providerId="ADAL" clId="{F7190A85-11E0-4506-93B1-542A0392E495}" dt="2021-08-11T13:46:25.119" v="489" actId="478"/>
          <ac:spMkLst>
            <pc:docMk/>
            <pc:sldMk cId="748547492" sldId="1526"/>
            <ac:spMk id="2" creationId="{00000000-0000-0000-0000-000000000000}"/>
          </ac:spMkLst>
        </pc:spChg>
        <pc:spChg chg="del mod ord">
          <ac:chgData name="Chris Droessler" userId="625c3661-9d64-47fa-b83c-4b49393bd161" providerId="ADAL" clId="{F7190A85-11E0-4506-93B1-542A0392E495}" dt="2021-08-11T13:46:25.119" v="489" actId="478"/>
          <ac:spMkLst>
            <pc:docMk/>
            <pc:sldMk cId="748547492" sldId="1526"/>
            <ac:spMk id="3" creationId="{00000000-0000-0000-0000-000000000000}"/>
          </ac:spMkLst>
        </pc:spChg>
        <pc:spChg chg="del">
          <ac:chgData name="Chris Droessler" userId="625c3661-9d64-47fa-b83c-4b49393bd161" providerId="ADAL" clId="{F7190A85-11E0-4506-93B1-542A0392E495}" dt="2021-08-11T13:46:25.119" v="489" actId="478"/>
          <ac:spMkLst>
            <pc:docMk/>
            <pc:sldMk cId="748547492" sldId="1526"/>
            <ac:spMk id="4" creationId="{9367F34F-987C-44F9-B6B0-FB72AEE094B2}"/>
          </ac:spMkLst>
        </pc:spChg>
        <pc:spChg chg="add mod ord">
          <ac:chgData name="Chris Droessler" userId="625c3661-9d64-47fa-b83c-4b49393bd161" providerId="ADAL" clId="{F7190A85-11E0-4506-93B1-542A0392E495}" dt="2021-08-11T13:50:38.100" v="505" actId="700"/>
          <ac:spMkLst>
            <pc:docMk/>
            <pc:sldMk cId="748547492" sldId="1526"/>
            <ac:spMk id="6" creationId="{92061F49-987B-44D7-9E27-4573FFEF6073}"/>
          </ac:spMkLst>
        </pc:spChg>
        <pc:spChg chg="add del mod ord">
          <ac:chgData name="Chris Droessler" userId="625c3661-9d64-47fa-b83c-4b49393bd161" providerId="ADAL" clId="{F7190A85-11E0-4506-93B1-542A0392E495}" dt="2021-08-11T13:50:38.100" v="505" actId="700"/>
          <ac:spMkLst>
            <pc:docMk/>
            <pc:sldMk cId="748547492" sldId="1526"/>
            <ac:spMk id="7" creationId="{3C651F56-4509-4604-BC4C-ABC8957E8331}"/>
          </ac:spMkLst>
        </pc:spChg>
        <pc:picChg chg="del">
          <ac:chgData name="Chris Droessler" userId="625c3661-9d64-47fa-b83c-4b49393bd161" providerId="ADAL" clId="{F7190A85-11E0-4506-93B1-542A0392E495}" dt="2021-08-11T13:46:25.119" v="489" actId="478"/>
          <ac:picMkLst>
            <pc:docMk/>
            <pc:sldMk cId="748547492" sldId="1526"/>
            <ac:picMk id="5" creationId="{AE6709CE-ECEF-4C57-A1FE-1702C38BA02B}"/>
          </ac:picMkLst>
        </pc:picChg>
        <pc:picChg chg="del">
          <ac:chgData name="Chris Droessler" userId="625c3661-9d64-47fa-b83c-4b49393bd161" providerId="ADAL" clId="{F7190A85-11E0-4506-93B1-542A0392E495}" dt="2021-08-11T13:46:25.119" v="489" actId="478"/>
          <ac:picMkLst>
            <pc:docMk/>
            <pc:sldMk cId="748547492" sldId="1526"/>
            <ac:picMk id="1025" creationId="{820EEF32-469D-40A1-9C1E-4C9D56E8BC25}"/>
          </ac:picMkLst>
        </pc:picChg>
        <pc:picChg chg="add mod">
          <ac:chgData name="Chris Droessler" userId="625c3661-9d64-47fa-b83c-4b49393bd161" providerId="ADAL" clId="{F7190A85-11E0-4506-93B1-542A0392E495}" dt="2021-08-11T14:20:07.068" v="695" actId="732"/>
          <ac:picMkLst>
            <pc:docMk/>
            <pc:sldMk cId="748547492" sldId="1526"/>
            <ac:picMk id="8194" creationId="{29E75B8F-ADDF-453A-AF8B-062C74F01E54}"/>
          </ac:picMkLst>
        </pc:picChg>
      </pc:sldChg>
      <pc:sldChg chg="addSp delSp modSp add modNotesTx">
        <pc:chgData name="Chris Droessler" userId="625c3661-9d64-47fa-b83c-4b49393bd161" providerId="ADAL" clId="{F7190A85-11E0-4506-93B1-542A0392E495}" dt="2021-08-11T14:20:29.561" v="696" actId="732"/>
        <pc:sldMkLst>
          <pc:docMk/>
          <pc:sldMk cId="2674300256" sldId="1527"/>
        </pc:sldMkLst>
        <pc:picChg chg="del">
          <ac:chgData name="Chris Droessler" userId="625c3661-9d64-47fa-b83c-4b49393bd161" providerId="ADAL" clId="{F7190A85-11E0-4506-93B1-542A0392E495}" dt="2021-08-11T13:52:08.063" v="521" actId="478"/>
          <ac:picMkLst>
            <pc:docMk/>
            <pc:sldMk cId="2674300256" sldId="1527"/>
            <ac:picMk id="8194" creationId="{29E75B8F-ADDF-453A-AF8B-062C74F01E54}"/>
          </ac:picMkLst>
        </pc:picChg>
        <pc:picChg chg="add mod">
          <ac:chgData name="Chris Droessler" userId="625c3661-9d64-47fa-b83c-4b49393bd161" providerId="ADAL" clId="{F7190A85-11E0-4506-93B1-542A0392E495}" dt="2021-08-11T14:20:29.561" v="696" actId="732"/>
          <ac:picMkLst>
            <pc:docMk/>
            <pc:sldMk cId="2674300256" sldId="1527"/>
            <ac:picMk id="9218" creationId="{FE9C3C36-9AC7-4983-BAE6-99D8C18C0A9E}"/>
          </ac:picMkLst>
        </pc:picChg>
      </pc:sldChg>
      <pc:sldChg chg="addSp delSp modSp add mod modClrScheme chgLayout modNotesTx">
        <pc:chgData name="Chris Droessler" userId="625c3661-9d64-47fa-b83c-4b49393bd161" providerId="ADAL" clId="{F7190A85-11E0-4506-93B1-542A0392E495}" dt="2021-08-11T14:21:23.851" v="699" actId="732"/>
        <pc:sldMkLst>
          <pc:docMk/>
          <pc:sldMk cId="2166838463" sldId="1528"/>
        </pc:sldMkLst>
        <pc:spChg chg="del mod ord">
          <ac:chgData name="Chris Droessler" userId="625c3661-9d64-47fa-b83c-4b49393bd161" providerId="ADAL" clId="{F7190A85-11E0-4506-93B1-542A0392E495}" dt="2021-08-11T14:00:04.986" v="539" actId="478"/>
          <ac:spMkLst>
            <pc:docMk/>
            <pc:sldMk cId="2166838463" sldId="1528"/>
            <ac:spMk id="2" creationId="{00000000-0000-0000-0000-000000000000}"/>
          </ac:spMkLst>
        </pc:spChg>
        <pc:spChg chg="del mod ord">
          <ac:chgData name="Chris Droessler" userId="625c3661-9d64-47fa-b83c-4b49393bd161" providerId="ADAL" clId="{F7190A85-11E0-4506-93B1-542A0392E495}" dt="2021-08-11T14:00:04.986" v="539" actId="478"/>
          <ac:spMkLst>
            <pc:docMk/>
            <pc:sldMk cId="2166838463" sldId="1528"/>
            <ac:spMk id="3" creationId="{00000000-0000-0000-0000-000000000000}"/>
          </ac:spMkLst>
        </pc:spChg>
        <pc:picChg chg="del">
          <ac:chgData name="Chris Droessler" userId="625c3661-9d64-47fa-b83c-4b49393bd161" providerId="ADAL" clId="{F7190A85-11E0-4506-93B1-542A0392E495}" dt="2021-08-11T14:00:04.986" v="539" actId="478"/>
          <ac:picMkLst>
            <pc:docMk/>
            <pc:sldMk cId="2166838463" sldId="1528"/>
            <ac:picMk id="2050" creationId="{8B215D28-4CDA-4463-AE36-BDF2742E1AED}"/>
          </ac:picMkLst>
        </pc:picChg>
        <pc:picChg chg="add mod">
          <ac:chgData name="Chris Droessler" userId="625c3661-9d64-47fa-b83c-4b49393bd161" providerId="ADAL" clId="{F7190A85-11E0-4506-93B1-542A0392E495}" dt="2021-08-11T14:21:23.851" v="699" actId="732"/>
          <ac:picMkLst>
            <pc:docMk/>
            <pc:sldMk cId="2166838463" sldId="1528"/>
            <ac:picMk id="10242" creationId="{E8BF156B-DB32-4217-8B39-35160ED55017}"/>
          </ac:picMkLst>
        </pc:picChg>
      </pc:sldChg>
      <pc:sldChg chg="add">
        <pc:chgData name="Chris Droessler" userId="625c3661-9d64-47fa-b83c-4b49393bd161" providerId="ADAL" clId="{F7190A85-11E0-4506-93B1-542A0392E495}" dt="2021-08-11T14:02:31.494" v="572" actId="2890"/>
        <pc:sldMkLst>
          <pc:docMk/>
          <pc:sldMk cId="1275255596" sldId="1529"/>
        </pc:sldMkLst>
      </pc:sldChg>
      <pc:sldChg chg="add">
        <pc:chgData name="Chris Droessler" userId="625c3661-9d64-47fa-b83c-4b49393bd161" providerId="ADAL" clId="{F7190A85-11E0-4506-93B1-542A0392E495}" dt="2021-08-11T19:47:59.077" v="728" actId="2890"/>
        <pc:sldMkLst>
          <pc:docMk/>
          <pc:sldMk cId="1791267136" sldId="1530"/>
        </pc:sldMkLst>
      </pc:sldChg>
      <pc:sldChg chg="addSp delSp modSp add mod setBg">
        <pc:chgData name="Chris Droessler" userId="625c3661-9d64-47fa-b83c-4b49393bd161" providerId="ADAL" clId="{F7190A85-11E0-4506-93B1-542A0392E495}" dt="2021-08-11T19:48:31.337" v="745"/>
        <pc:sldMkLst>
          <pc:docMk/>
          <pc:sldMk cId="2766129124" sldId="1531"/>
        </pc:sldMkLst>
        <pc:picChg chg="del">
          <ac:chgData name="Chris Droessler" userId="625c3661-9d64-47fa-b83c-4b49393bd161" providerId="ADAL" clId="{F7190A85-11E0-4506-93B1-542A0392E495}" dt="2021-08-11T19:48:10.695" v="735" actId="478"/>
          <ac:picMkLst>
            <pc:docMk/>
            <pc:sldMk cId="2766129124" sldId="1531"/>
            <ac:picMk id="3" creationId="{6FF0B785-C49F-4E7B-AC2D-EDD7252BE68B}"/>
          </ac:picMkLst>
        </pc:picChg>
        <pc:picChg chg="add mod">
          <ac:chgData name="Chris Droessler" userId="625c3661-9d64-47fa-b83c-4b49393bd161" providerId="ADAL" clId="{F7190A85-11E0-4506-93B1-542A0392E495}" dt="2021-08-11T19:48:24.465" v="744" actId="1037"/>
          <ac:picMkLst>
            <pc:docMk/>
            <pc:sldMk cId="2766129124" sldId="1531"/>
            <ac:picMk id="4" creationId="{CB47E585-9051-49B0-AFAC-65A63E0ABCBE}"/>
          </ac:picMkLst>
        </pc:picChg>
      </pc:sldChg>
      <pc:sldChg chg="addSp delSp modSp new mod ord modClrScheme chgLayout modNotesTx">
        <pc:chgData name="Chris Droessler" userId="625c3661-9d64-47fa-b83c-4b49393bd161" providerId="ADAL" clId="{F7190A85-11E0-4506-93B1-542A0392E495}" dt="2021-08-16T13:17:18.746" v="955" actId="403"/>
        <pc:sldMkLst>
          <pc:docMk/>
          <pc:sldMk cId="2986537392" sldId="1532"/>
        </pc:sldMkLst>
        <pc:spChg chg="del">
          <ac:chgData name="Chris Droessler" userId="625c3661-9d64-47fa-b83c-4b49393bd161" providerId="ADAL" clId="{F7190A85-11E0-4506-93B1-542A0392E495}" dt="2021-08-16T12:58:58.156" v="772" actId="700"/>
          <ac:spMkLst>
            <pc:docMk/>
            <pc:sldMk cId="2986537392" sldId="1532"/>
            <ac:spMk id="2" creationId="{C5F58385-7C95-4104-882C-0873CAF63AF0}"/>
          </ac:spMkLst>
        </pc:spChg>
        <pc:spChg chg="del">
          <ac:chgData name="Chris Droessler" userId="625c3661-9d64-47fa-b83c-4b49393bd161" providerId="ADAL" clId="{F7190A85-11E0-4506-93B1-542A0392E495}" dt="2021-08-16T12:58:58.156" v="772" actId="700"/>
          <ac:spMkLst>
            <pc:docMk/>
            <pc:sldMk cId="2986537392" sldId="1532"/>
            <ac:spMk id="3" creationId="{312ED3F0-C6E7-4C35-A88A-178130BEAED0}"/>
          </ac:spMkLst>
        </pc:spChg>
        <pc:spChg chg="add mod">
          <ac:chgData name="Chris Droessler" userId="625c3661-9d64-47fa-b83c-4b49393bd161" providerId="ADAL" clId="{F7190A85-11E0-4506-93B1-542A0392E495}" dt="2021-08-16T13:07:53.783" v="899" actId="1036"/>
          <ac:spMkLst>
            <pc:docMk/>
            <pc:sldMk cId="2986537392" sldId="1532"/>
            <ac:spMk id="8" creationId="{7D657695-8946-4157-8DEC-C3D8F474F2C5}"/>
          </ac:spMkLst>
        </pc:spChg>
        <pc:spChg chg="add mod">
          <ac:chgData name="Chris Droessler" userId="625c3661-9d64-47fa-b83c-4b49393bd161" providerId="ADAL" clId="{F7190A85-11E0-4506-93B1-542A0392E495}" dt="2021-08-16T13:17:18.746" v="955" actId="403"/>
          <ac:spMkLst>
            <pc:docMk/>
            <pc:sldMk cId="2986537392" sldId="1532"/>
            <ac:spMk id="9" creationId="{D34B1693-1A46-49F4-AC89-53D58429FD9C}"/>
          </ac:spMkLst>
        </pc:spChg>
        <pc:picChg chg="add mod modCrop">
          <ac:chgData name="Chris Droessler" userId="625c3661-9d64-47fa-b83c-4b49393bd161" providerId="ADAL" clId="{F7190A85-11E0-4506-93B1-542A0392E495}" dt="2021-08-16T13:05:51.480" v="845" actId="1035"/>
          <ac:picMkLst>
            <pc:docMk/>
            <pc:sldMk cId="2986537392" sldId="1532"/>
            <ac:picMk id="5" creationId="{054A132F-6377-42FD-85A8-EC351029DE25}"/>
          </ac:picMkLst>
        </pc:picChg>
        <pc:picChg chg="add del mod">
          <ac:chgData name="Chris Droessler" userId="625c3661-9d64-47fa-b83c-4b49393bd161" providerId="ADAL" clId="{F7190A85-11E0-4506-93B1-542A0392E495}" dt="2021-08-16T13:05:05.521" v="820" actId="478"/>
          <ac:picMkLst>
            <pc:docMk/>
            <pc:sldMk cId="2986537392" sldId="1532"/>
            <ac:picMk id="7" creationId="{33BABDA1-CF25-408E-8FC4-E32E4CC9CD34}"/>
          </ac:picMkLst>
        </pc:picChg>
      </pc:sldChg>
      <pc:sldChg chg="addSp delSp modSp add mod ord">
        <pc:chgData name="Chris Droessler" userId="625c3661-9d64-47fa-b83c-4b49393bd161" providerId="ADAL" clId="{F7190A85-11E0-4506-93B1-542A0392E495}" dt="2021-08-16T13:17:46.492" v="956"/>
        <pc:sldMkLst>
          <pc:docMk/>
          <pc:sldMk cId="185371355" sldId="1533"/>
        </pc:sldMkLst>
        <pc:spChg chg="add mod">
          <ac:chgData name="Chris Droessler" userId="625c3661-9d64-47fa-b83c-4b49393bd161" providerId="ADAL" clId="{F7190A85-11E0-4506-93B1-542A0392E495}" dt="2021-08-16T13:08:00.850" v="900"/>
          <ac:spMkLst>
            <pc:docMk/>
            <pc:sldMk cId="185371355" sldId="1533"/>
            <ac:spMk id="4" creationId="{86D858E0-598E-4553-AC6C-CC51B3370133}"/>
          </ac:spMkLst>
        </pc:spChg>
        <pc:spChg chg="add mod">
          <ac:chgData name="Chris Droessler" userId="625c3661-9d64-47fa-b83c-4b49393bd161" providerId="ADAL" clId="{F7190A85-11E0-4506-93B1-542A0392E495}" dt="2021-08-16T13:17:46.492" v="956"/>
          <ac:spMkLst>
            <pc:docMk/>
            <pc:sldMk cId="185371355" sldId="1533"/>
            <ac:spMk id="6" creationId="{C82BFFF6-568E-417E-A3ED-24EE3041F602}"/>
          </ac:spMkLst>
        </pc:spChg>
        <pc:picChg chg="del">
          <ac:chgData name="Chris Droessler" userId="625c3661-9d64-47fa-b83c-4b49393bd161" providerId="ADAL" clId="{F7190A85-11E0-4506-93B1-542A0392E495}" dt="2021-08-16T13:05:03.502" v="819" actId="478"/>
          <ac:picMkLst>
            <pc:docMk/>
            <pc:sldMk cId="185371355" sldId="1533"/>
            <ac:picMk id="5" creationId="{054A132F-6377-42FD-85A8-EC351029DE25}"/>
          </ac:picMkLst>
        </pc:picChg>
        <pc:picChg chg="mod modCrop">
          <ac:chgData name="Chris Droessler" userId="625c3661-9d64-47fa-b83c-4b49393bd161" providerId="ADAL" clId="{F7190A85-11E0-4506-93B1-542A0392E495}" dt="2021-08-16T13:06:46.889" v="854" actId="14100"/>
          <ac:picMkLst>
            <pc:docMk/>
            <pc:sldMk cId="185371355" sldId="1533"/>
            <ac:picMk id="7" creationId="{33BABDA1-CF25-408E-8FC4-E32E4CC9CD34}"/>
          </ac:picMkLst>
        </pc:picChg>
      </pc:sldChg>
      <pc:sldChg chg="addSp delSp modSp new mod modNotesTx">
        <pc:chgData name="Chris Droessler" userId="625c3661-9d64-47fa-b83c-4b49393bd161" providerId="ADAL" clId="{F7190A85-11E0-4506-93B1-542A0392E495}" dt="2021-08-16T13:35:59.929" v="1184" actId="732"/>
        <pc:sldMkLst>
          <pc:docMk/>
          <pc:sldMk cId="145283134" sldId="1534"/>
        </pc:sldMkLst>
        <pc:picChg chg="add mod modCrop">
          <ac:chgData name="Chris Droessler" userId="625c3661-9d64-47fa-b83c-4b49393bd161" providerId="ADAL" clId="{F7190A85-11E0-4506-93B1-542A0392E495}" dt="2021-08-16T13:34:39.355" v="1104" actId="1037"/>
          <ac:picMkLst>
            <pc:docMk/>
            <pc:sldMk cId="145283134" sldId="1534"/>
            <ac:picMk id="3" creationId="{B2D26A53-3515-44AA-AD94-15C7D352A9E9}"/>
          </ac:picMkLst>
        </pc:picChg>
        <pc:picChg chg="add mod modCrop">
          <ac:chgData name="Chris Droessler" userId="625c3661-9d64-47fa-b83c-4b49393bd161" providerId="ADAL" clId="{F7190A85-11E0-4506-93B1-542A0392E495}" dt="2021-08-16T13:35:38.200" v="1172" actId="1036"/>
          <ac:picMkLst>
            <pc:docMk/>
            <pc:sldMk cId="145283134" sldId="1534"/>
            <ac:picMk id="5" creationId="{51D4D18B-88FD-431C-A991-5B99BCF4A908}"/>
          </ac:picMkLst>
        </pc:picChg>
        <pc:picChg chg="add del mod modCrop">
          <ac:chgData name="Chris Droessler" userId="625c3661-9d64-47fa-b83c-4b49393bd161" providerId="ADAL" clId="{F7190A85-11E0-4506-93B1-542A0392E495}" dt="2021-08-16T13:34:23.256" v="1100" actId="478"/>
          <ac:picMkLst>
            <pc:docMk/>
            <pc:sldMk cId="145283134" sldId="1534"/>
            <ac:picMk id="7" creationId="{3D5869AC-799E-4EBB-85F8-F04778B7B883}"/>
          </ac:picMkLst>
        </pc:picChg>
        <pc:picChg chg="add mod modCrop">
          <ac:chgData name="Chris Droessler" userId="625c3661-9d64-47fa-b83c-4b49393bd161" providerId="ADAL" clId="{F7190A85-11E0-4506-93B1-542A0392E495}" dt="2021-08-16T13:35:59.929" v="1184" actId="732"/>
          <ac:picMkLst>
            <pc:docMk/>
            <pc:sldMk cId="145283134" sldId="1534"/>
            <ac:picMk id="9" creationId="{A2B0E6C5-6ACA-43CE-9FC5-8335AE1A0AD5}"/>
          </ac:picMkLst>
        </pc:picChg>
      </pc:sldChg>
      <pc:sldChg chg="add del">
        <pc:chgData name="Chris Droessler" userId="625c3661-9d64-47fa-b83c-4b49393bd161" providerId="ADAL" clId="{F7190A85-11E0-4506-93B1-542A0392E495}" dt="2021-08-16T13:36:51.035" v="1185" actId="47"/>
        <pc:sldMkLst>
          <pc:docMk/>
          <pc:sldMk cId="1103168305" sldId="1535"/>
        </pc:sldMkLst>
      </pc:sldChg>
      <pc:sldChg chg="addSp delSp modSp add del mod ord chgLayout modNotesTx">
        <pc:chgData name="Chris Droessler" userId="625c3661-9d64-47fa-b83c-4b49393bd161" providerId="ADAL" clId="{F7190A85-11E0-4506-93B1-542A0392E495}" dt="2021-08-16T16:11:44.469" v="1481" actId="47"/>
        <pc:sldMkLst>
          <pc:docMk/>
          <pc:sldMk cId="1568176359" sldId="1535"/>
        </pc:sldMkLst>
        <pc:spChg chg="add mod ord">
          <ac:chgData name="Chris Droessler" userId="625c3661-9d64-47fa-b83c-4b49393bd161" providerId="ADAL" clId="{F7190A85-11E0-4506-93B1-542A0392E495}" dt="2021-08-16T15:58:52.598" v="1434" actId="20577"/>
          <ac:spMkLst>
            <pc:docMk/>
            <pc:sldMk cId="1568176359" sldId="1535"/>
            <ac:spMk id="2" creationId="{56E6B52C-2412-4E2D-8EB2-79DFFD356B92}"/>
          </ac:spMkLst>
        </pc:spChg>
        <pc:spChg chg="add mod ord">
          <ac:chgData name="Chris Droessler" userId="625c3661-9d64-47fa-b83c-4b49393bd161" providerId="ADAL" clId="{F7190A85-11E0-4506-93B1-542A0392E495}" dt="2021-08-16T15:58:37.351" v="1387" actId="700"/>
          <ac:spMkLst>
            <pc:docMk/>
            <pc:sldMk cId="1568176359" sldId="1535"/>
            <ac:spMk id="4" creationId="{F641696A-2F4F-4AA1-BBA6-885EAF67982D}"/>
          </ac:spMkLst>
        </pc:spChg>
        <pc:picChg chg="del">
          <ac:chgData name="Chris Droessler" userId="625c3661-9d64-47fa-b83c-4b49393bd161" providerId="ADAL" clId="{F7190A85-11E0-4506-93B1-542A0392E495}" dt="2021-08-16T15:54:39.877" v="1356" actId="478"/>
          <ac:picMkLst>
            <pc:docMk/>
            <pc:sldMk cId="1568176359" sldId="1535"/>
            <ac:picMk id="7" creationId="{C34FA5AD-EDA3-CA4A-B82D-39A326CBC943}"/>
          </ac:picMkLst>
        </pc:picChg>
      </pc:sldChg>
      <pc:sldChg chg="add del">
        <pc:chgData name="Chris Droessler" userId="625c3661-9d64-47fa-b83c-4b49393bd161" providerId="ADAL" clId="{F7190A85-11E0-4506-93B1-542A0392E495}" dt="2021-08-16T13:36:52.422" v="1186" actId="47"/>
        <pc:sldMkLst>
          <pc:docMk/>
          <pc:sldMk cId="2495374449" sldId="1536"/>
        </pc:sldMkLst>
      </pc:sldChg>
      <pc:sldChg chg="add del">
        <pc:chgData name="Chris Droessler" userId="625c3661-9d64-47fa-b83c-4b49393bd161" providerId="ADAL" clId="{F7190A85-11E0-4506-93B1-542A0392E495}" dt="2021-08-17T15:27:40.004" v="1597" actId="47"/>
        <pc:sldMkLst>
          <pc:docMk/>
          <pc:sldMk cId="3842278090" sldId="1536"/>
        </pc:sldMkLst>
      </pc:sldChg>
      <pc:sldChg chg="addSp delSp modSp add mod modClrScheme chgLayout modNotesTx">
        <pc:chgData name="Chris Droessler" userId="625c3661-9d64-47fa-b83c-4b49393bd161" providerId="ADAL" clId="{F7190A85-11E0-4506-93B1-542A0392E495}" dt="2021-08-16T16:24:29.405" v="1518" actId="20577"/>
        <pc:sldMkLst>
          <pc:docMk/>
          <pc:sldMk cId="2504152033" sldId="1537"/>
        </pc:sldMkLst>
        <pc:spChg chg="del mod ord">
          <ac:chgData name="Chris Droessler" userId="625c3661-9d64-47fa-b83c-4b49393bd161" providerId="ADAL" clId="{F7190A85-11E0-4506-93B1-542A0392E495}" dt="2021-08-16T16:01:24.858" v="1437" actId="478"/>
          <ac:spMkLst>
            <pc:docMk/>
            <pc:sldMk cId="2504152033" sldId="1537"/>
            <ac:spMk id="2" creationId="{56E6B52C-2412-4E2D-8EB2-79DFFD356B92}"/>
          </ac:spMkLst>
        </pc:spChg>
        <pc:spChg chg="del">
          <ac:chgData name="Chris Droessler" userId="625c3661-9d64-47fa-b83c-4b49393bd161" providerId="ADAL" clId="{F7190A85-11E0-4506-93B1-542A0392E495}" dt="2021-08-16T16:01:22.301" v="1436" actId="700"/>
          <ac:spMkLst>
            <pc:docMk/>
            <pc:sldMk cId="2504152033" sldId="1537"/>
            <ac:spMk id="4" creationId="{F641696A-2F4F-4AA1-BBA6-885EAF67982D}"/>
          </ac:spMkLst>
        </pc:spChg>
        <pc:picChg chg="add mod modCrop">
          <ac:chgData name="Chris Droessler" userId="625c3661-9d64-47fa-b83c-4b49393bd161" providerId="ADAL" clId="{F7190A85-11E0-4506-93B1-542A0392E495}" dt="2021-08-16T16:08:01.894" v="1461" actId="14100"/>
          <ac:picMkLst>
            <pc:docMk/>
            <pc:sldMk cId="2504152033" sldId="1537"/>
            <ac:picMk id="9" creationId="{5D97E51C-B096-4270-80C3-CC514BAA1F5A}"/>
          </ac:picMkLst>
        </pc:picChg>
      </pc:sldChg>
      <pc:sldChg chg="addSp modSp add mod modNotesTx">
        <pc:chgData name="Chris Droessler" userId="625c3661-9d64-47fa-b83c-4b49393bd161" providerId="ADAL" clId="{F7190A85-11E0-4506-93B1-542A0392E495}" dt="2021-08-16T16:24:40.620" v="1519"/>
        <pc:sldMkLst>
          <pc:docMk/>
          <pc:sldMk cId="1427295211" sldId="1538"/>
        </pc:sldMkLst>
        <pc:picChg chg="add mod modCrop">
          <ac:chgData name="Chris Droessler" userId="625c3661-9d64-47fa-b83c-4b49393bd161" providerId="ADAL" clId="{F7190A85-11E0-4506-93B1-542A0392E495}" dt="2021-08-16T16:09:03.034" v="1480" actId="1036"/>
          <ac:picMkLst>
            <pc:docMk/>
            <pc:sldMk cId="1427295211" sldId="1538"/>
            <ac:picMk id="4" creationId="{84421979-3891-49C5-A179-0E1E0E19DC51}"/>
          </ac:picMkLst>
        </pc:picChg>
      </pc:sldChg>
      <pc:sldChg chg="add">
        <pc:chgData name="Chris Droessler" userId="625c3661-9d64-47fa-b83c-4b49393bd161" providerId="ADAL" clId="{F7190A85-11E0-4506-93B1-542A0392E495}" dt="2021-08-16T17:29:22.001" v="1568" actId="2890"/>
        <pc:sldMkLst>
          <pc:docMk/>
          <pc:sldMk cId="1049209657" sldId="1539"/>
        </pc:sldMkLst>
      </pc:sldChg>
    </pc:docChg>
  </pc:docChgLst>
  <pc:docChgLst>
    <pc:chgData name="Chris Droessler" userId="625c3661-9d64-47fa-b83c-4b49393bd161" providerId="ADAL" clId="{825A6E48-0367-3241-95CF-0CEDD3B98793}"/>
    <pc:docChg chg="custSel modSld">
      <pc:chgData name="Chris Droessler" userId="625c3661-9d64-47fa-b83c-4b49393bd161" providerId="ADAL" clId="{825A6E48-0367-3241-95CF-0CEDD3B98793}" dt="2021-10-12T11:45:46.656" v="10" actId="1038"/>
      <pc:docMkLst>
        <pc:docMk/>
      </pc:docMkLst>
      <pc:sldChg chg="addSp delSp modSp mod">
        <pc:chgData name="Chris Droessler" userId="625c3661-9d64-47fa-b83c-4b49393bd161" providerId="ADAL" clId="{825A6E48-0367-3241-95CF-0CEDD3B98793}" dt="2021-10-12T11:45:46.656" v="10" actId="1038"/>
        <pc:sldMkLst>
          <pc:docMk/>
          <pc:sldMk cId="2512273120" sldId="1165"/>
        </pc:sldMkLst>
        <pc:picChg chg="del">
          <ac:chgData name="Chris Droessler" userId="625c3661-9d64-47fa-b83c-4b49393bd161" providerId="ADAL" clId="{825A6E48-0367-3241-95CF-0CEDD3B98793}" dt="2021-10-12T11:45:39.295" v="5" actId="478"/>
          <ac:picMkLst>
            <pc:docMk/>
            <pc:sldMk cId="2512273120" sldId="1165"/>
            <ac:picMk id="9" creationId="{50C20E19-B647-2943-B43D-E5ACCA5CF4FC}"/>
          </ac:picMkLst>
        </pc:picChg>
        <pc:picChg chg="add mod">
          <ac:chgData name="Chris Droessler" userId="625c3661-9d64-47fa-b83c-4b49393bd161" providerId="ADAL" clId="{825A6E48-0367-3241-95CF-0CEDD3B98793}" dt="2021-10-12T11:45:46.656" v="10" actId="1038"/>
          <ac:picMkLst>
            <pc:docMk/>
            <pc:sldMk cId="2512273120" sldId="1165"/>
            <ac:picMk id="1026" creationId="{A649ACD6-C2C8-254B-9BA4-CA58EC1D68D0}"/>
          </ac:picMkLst>
        </pc:picChg>
        <pc:picChg chg="mod">
          <ac:chgData name="Chris Droessler" userId="625c3661-9d64-47fa-b83c-4b49393bd161" providerId="ADAL" clId="{825A6E48-0367-3241-95CF-0CEDD3B98793}" dt="2021-10-12T11:45:29.563" v="2" actId="1076"/>
          <ac:picMkLst>
            <pc:docMk/>
            <pc:sldMk cId="2512273120" sldId="1165"/>
            <ac:picMk id="15364" creationId="{E8E67CCD-21AA-A948-B321-AD9DC86ADA97}"/>
          </ac:picMkLst>
        </pc:picChg>
      </pc:sldChg>
    </pc:docChg>
  </pc:docChgLst>
  <pc:docChgLst>
    <pc:chgData name="Chris Droessler" userId="625c3661-9d64-47fa-b83c-4b49393bd161" providerId="ADAL" clId="{BE4C9FED-B98D-1F4B-9F5F-042E6259BFAF}"/>
    <pc:docChg chg="undo custSel addSld delSld modSld sldOrd">
      <pc:chgData name="Chris Droessler" userId="625c3661-9d64-47fa-b83c-4b49393bd161" providerId="ADAL" clId="{BE4C9FED-B98D-1F4B-9F5F-042E6259BFAF}" dt="2021-11-16T20:19:03.261" v="1621" actId="20577"/>
      <pc:docMkLst>
        <pc:docMk/>
      </pc:docMkLst>
      <pc:sldChg chg="delSp add del modTransition setBg delDesignElem">
        <pc:chgData name="Chris Droessler" userId="625c3661-9d64-47fa-b83c-4b49393bd161" providerId="ADAL" clId="{BE4C9FED-B98D-1F4B-9F5F-042E6259BFAF}" dt="2021-11-15T20:24:52.985" v="1260" actId="2696"/>
        <pc:sldMkLst>
          <pc:docMk/>
          <pc:sldMk cId="2115999349" sldId="256"/>
        </pc:sldMkLst>
        <pc:spChg chg="del">
          <ac:chgData name="Chris Droessler" userId="625c3661-9d64-47fa-b83c-4b49393bd161" providerId="ADAL" clId="{BE4C9FED-B98D-1F4B-9F5F-042E6259BFAF}" dt="2021-11-15T20:07:58.174" v="1217"/>
          <ac:spMkLst>
            <pc:docMk/>
            <pc:sldMk cId="2115999349" sldId="256"/>
            <ac:spMk id="65" creationId="{247A131F-D5DE-41A5-B4CF-4F345319B40B}"/>
          </ac:spMkLst>
        </pc:spChg>
        <pc:spChg chg="del">
          <ac:chgData name="Chris Droessler" userId="625c3661-9d64-47fa-b83c-4b49393bd161" providerId="ADAL" clId="{BE4C9FED-B98D-1F4B-9F5F-042E6259BFAF}" dt="2021-11-15T20:07:58.174" v="1217"/>
          <ac:spMkLst>
            <pc:docMk/>
            <pc:sldMk cId="2115999349" sldId="256"/>
            <ac:spMk id="67" creationId="{3AF4666D-BD98-40A5-A75F-478B982010B2}"/>
          </ac:spMkLst>
        </pc:spChg>
        <pc:spChg chg="del">
          <ac:chgData name="Chris Droessler" userId="625c3661-9d64-47fa-b83c-4b49393bd161" providerId="ADAL" clId="{BE4C9FED-B98D-1F4B-9F5F-042E6259BFAF}" dt="2021-11-15T20:07:58.174" v="1217"/>
          <ac:spMkLst>
            <pc:docMk/>
            <pc:sldMk cId="2115999349" sldId="256"/>
            <ac:spMk id="69" creationId="{68680585-71F9-4721-A998-4974171D2EB4}"/>
          </ac:spMkLst>
        </pc:spChg>
        <pc:spChg chg="del">
          <ac:chgData name="Chris Droessler" userId="625c3661-9d64-47fa-b83c-4b49393bd161" providerId="ADAL" clId="{BE4C9FED-B98D-1F4B-9F5F-042E6259BFAF}" dt="2021-11-15T20:07:58.174" v="1217"/>
          <ac:spMkLst>
            <pc:docMk/>
            <pc:sldMk cId="2115999349" sldId="256"/>
            <ac:spMk id="71" creationId="{12BC95C2-2EEC-4F59-ABA8-660B0D059CCF}"/>
          </ac:spMkLst>
        </pc:spChg>
        <pc:spChg chg="del">
          <ac:chgData name="Chris Droessler" userId="625c3661-9d64-47fa-b83c-4b49393bd161" providerId="ADAL" clId="{BE4C9FED-B98D-1F4B-9F5F-042E6259BFAF}" dt="2021-11-15T20:07:58.174" v="1217"/>
          <ac:spMkLst>
            <pc:docMk/>
            <pc:sldMk cId="2115999349" sldId="256"/>
            <ac:spMk id="91" creationId="{8651CFA9-6065-4243-AC48-858E359780B1}"/>
          </ac:spMkLst>
        </pc:spChg>
        <pc:spChg chg="del">
          <ac:chgData name="Chris Droessler" userId="625c3661-9d64-47fa-b83c-4b49393bd161" providerId="ADAL" clId="{BE4C9FED-B98D-1F4B-9F5F-042E6259BFAF}" dt="2021-11-15T20:07:58.174" v="1217"/>
          <ac:spMkLst>
            <pc:docMk/>
            <pc:sldMk cId="2115999349" sldId="256"/>
            <ac:spMk id="93" creationId="{37962AE0-6A1C-4B76-9D52-10E5E6D7D3BB}"/>
          </ac:spMkLst>
        </pc:spChg>
        <pc:grpChg chg="del">
          <ac:chgData name="Chris Droessler" userId="625c3661-9d64-47fa-b83c-4b49393bd161" providerId="ADAL" clId="{BE4C9FED-B98D-1F4B-9F5F-042E6259BFAF}" dt="2021-11-15T20:07:58.174" v="1217"/>
          <ac:grpSpMkLst>
            <pc:docMk/>
            <pc:sldMk cId="2115999349" sldId="256"/>
            <ac:grpSpMk id="73" creationId="{03E9870D-4BBA-43AF-8D44-BBADF020CFF6}"/>
          </ac:grpSpMkLst>
        </pc:grpChg>
        <pc:grpChg chg="del">
          <ac:chgData name="Chris Droessler" userId="625c3661-9d64-47fa-b83c-4b49393bd161" providerId="ADAL" clId="{BE4C9FED-B98D-1F4B-9F5F-042E6259BFAF}" dt="2021-11-15T20:07:58.174" v="1217"/>
          <ac:grpSpMkLst>
            <pc:docMk/>
            <pc:sldMk cId="2115999349" sldId="256"/>
            <ac:grpSpMk id="82" creationId="{C3279E8D-2BAA-4CB1-834B-09FADD54DE56}"/>
          </ac:grpSpMkLst>
        </pc:grpChg>
        <pc:grpChg chg="del">
          <ac:chgData name="Chris Droessler" userId="625c3661-9d64-47fa-b83c-4b49393bd161" providerId="ADAL" clId="{BE4C9FED-B98D-1F4B-9F5F-042E6259BFAF}" dt="2021-11-15T20:07:58.174" v="1217"/>
          <ac:grpSpMkLst>
            <pc:docMk/>
            <pc:sldMk cId="2115999349" sldId="256"/>
            <ac:grpSpMk id="95" creationId="{C4F70370-17DE-499D-8256-4F9A352BA9F7}"/>
          </ac:grpSpMkLst>
        </pc:grpChg>
        <pc:grpChg chg="del">
          <ac:chgData name="Chris Droessler" userId="625c3661-9d64-47fa-b83c-4b49393bd161" providerId="ADAL" clId="{BE4C9FED-B98D-1F4B-9F5F-042E6259BFAF}" dt="2021-11-15T20:07:58.174" v="1217"/>
          <ac:grpSpMkLst>
            <pc:docMk/>
            <pc:sldMk cId="2115999349" sldId="256"/>
            <ac:grpSpMk id="105" creationId="{C493BE25-7BED-4AAF-B05A-9EB10C80EF72}"/>
          </ac:grpSpMkLst>
        </pc:grpChg>
      </pc:sldChg>
      <pc:sldChg chg="delSp add del modTransition setBg delDesignElem">
        <pc:chgData name="Chris Droessler" userId="625c3661-9d64-47fa-b83c-4b49393bd161" providerId="ADAL" clId="{BE4C9FED-B98D-1F4B-9F5F-042E6259BFAF}" dt="2021-11-15T20:24:53.529" v="1263" actId="2696"/>
        <pc:sldMkLst>
          <pc:docMk/>
          <pc:sldMk cId="4144560612" sldId="257"/>
        </pc:sldMkLst>
        <pc:spChg chg="del">
          <ac:chgData name="Chris Droessler" userId="625c3661-9d64-47fa-b83c-4b49393bd161" providerId="ADAL" clId="{BE4C9FED-B98D-1F4B-9F5F-042E6259BFAF}" dt="2021-11-15T20:07:58.174" v="1217"/>
          <ac:spMkLst>
            <pc:docMk/>
            <pc:sldMk cId="4144560612" sldId="257"/>
            <ac:spMk id="38" creationId="{247A131F-D5DE-41A5-B4CF-4F345319B40B}"/>
          </ac:spMkLst>
        </pc:spChg>
        <pc:spChg chg="del">
          <ac:chgData name="Chris Droessler" userId="625c3661-9d64-47fa-b83c-4b49393bd161" providerId="ADAL" clId="{BE4C9FED-B98D-1F4B-9F5F-042E6259BFAF}" dt="2021-11-15T20:07:58.174" v="1217"/>
          <ac:spMkLst>
            <pc:docMk/>
            <pc:sldMk cId="4144560612" sldId="257"/>
            <ac:spMk id="40" creationId="{3AF4666D-BD98-40A5-A75F-478B982010B2}"/>
          </ac:spMkLst>
        </pc:spChg>
        <pc:spChg chg="del">
          <ac:chgData name="Chris Droessler" userId="625c3661-9d64-47fa-b83c-4b49393bd161" providerId="ADAL" clId="{BE4C9FED-B98D-1F4B-9F5F-042E6259BFAF}" dt="2021-11-15T20:07:58.174" v="1217"/>
          <ac:spMkLst>
            <pc:docMk/>
            <pc:sldMk cId="4144560612" sldId="257"/>
            <ac:spMk id="42" creationId="{68680585-71F9-4721-A998-4974171D2EB4}"/>
          </ac:spMkLst>
        </pc:spChg>
        <pc:spChg chg="del">
          <ac:chgData name="Chris Droessler" userId="625c3661-9d64-47fa-b83c-4b49393bd161" providerId="ADAL" clId="{BE4C9FED-B98D-1F4B-9F5F-042E6259BFAF}" dt="2021-11-15T20:07:58.174" v="1217"/>
          <ac:spMkLst>
            <pc:docMk/>
            <pc:sldMk cId="4144560612" sldId="257"/>
            <ac:spMk id="44" creationId="{12BC95C2-2EEC-4F59-ABA8-660B0D059CCF}"/>
          </ac:spMkLst>
        </pc:spChg>
        <pc:spChg chg="del">
          <ac:chgData name="Chris Droessler" userId="625c3661-9d64-47fa-b83c-4b49393bd161" providerId="ADAL" clId="{BE4C9FED-B98D-1F4B-9F5F-042E6259BFAF}" dt="2021-11-15T20:07:58.174" v="1217"/>
          <ac:spMkLst>
            <pc:docMk/>
            <pc:sldMk cId="4144560612" sldId="257"/>
            <ac:spMk id="64" creationId="{F1174801-1395-44C5-9B00-CCAC45C056E7}"/>
          </ac:spMkLst>
        </pc:spChg>
        <pc:spChg chg="del">
          <ac:chgData name="Chris Droessler" userId="625c3661-9d64-47fa-b83c-4b49393bd161" providerId="ADAL" clId="{BE4C9FED-B98D-1F4B-9F5F-042E6259BFAF}" dt="2021-11-15T20:07:58.174" v="1217"/>
          <ac:spMkLst>
            <pc:docMk/>
            <pc:sldMk cId="4144560612" sldId="257"/>
            <ac:spMk id="66" creationId="{996DFAFB-BCE1-4BEC-82FB-D574234DEF0A}"/>
          </ac:spMkLst>
        </pc:spChg>
        <pc:grpChg chg="del">
          <ac:chgData name="Chris Droessler" userId="625c3661-9d64-47fa-b83c-4b49393bd161" providerId="ADAL" clId="{BE4C9FED-B98D-1F4B-9F5F-042E6259BFAF}" dt="2021-11-15T20:07:58.174" v="1217"/>
          <ac:grpSpMkLst>
            <pc:docMk/>
            <pc:sldMk cId="4144560612" sldId="257"/>
            <ac:grpSpMk id="46" creationId="{03E9870D-4BBA-43AF-8D44-BBADF020CFF6}"/>
          </ac:grpSpMkLst>
        </pc:grpChg>
        <pc:grpChg chg="del">
          <ac:chgData name="Chris Droessler" userId="625c3661-9d64-47fa-b83c-4b49393bd161" providerId="ADAL" clId="{BE4C9FED-B98D-1F4B-9F5F-042E6259BFAF}" dt="2021-11-15T20:07:58.174" v="1217"/>
          <ac:grpSpMkLst>
            <pc:docMk/>
            <pc:sldMk cId="4144560612" sldId="257"/>
            <ac:grpSpMk id="55" creationId="{C3279E8D-2BAA-4CB1-834B-09FADD54DE56}"/>
          </ac:grpSpMkLst>
        </pc:grpChg>
        <pc:grpChg chg="del">
          <ac:chgData name="Chris Droessler" userId="625c3661-9d64-47fa-b83c-4b49393bd161" providerId="ADAL" clId="{BE4C9FED-B98D-1F4B-9F5F-042E6259BFAF}" dt="2021-11-15T20:07:58.174" v="1217"/>
          <ac:grpSpMkLst>
            <pc:docMk/>
            <pc:sldMk cId="4144560612" sldId="257"/>
            <ac:grpSpMk id="68" creationId="{ED101B41-AC74-41E8-B659-534680A63E30}"/>
          </ac:grpSpMkLst>
        </pc:grpChg>
        <pc:grpChg chg="del">
          <ac:chgData name="Chris Droessler" userId="625c3661-9d64-47fa-b83c-4b49393bd161" providerId="ADAL" clId="{BE4C9FED-B98D-1F4B-9F5F-042E6259BFAF}" dt="2021-11-15T20:07:58.174" v="1217"/>
          <ac:grpSpMkLst>
            <pc:docMk/>
            <pc:sldMk cId="4144560612" sldId="257"/>
            <ac:grpSpMk id="78" creationId="{448E476D-45E3-4FCD-9453-19DE45F37860}"/>
          </ac:grpSpMkLst>
        </pc:grpChg>
        <pc:grpChg chg="del">
          <ac:chgData name="Chris Droessler" userId="625c3661-9d64-47fa-b83c-4b49393bd161" providerId="ADAL" clId="{BE4C9FED-B98D-1F4B-9F5F-042E6259BFAF}" dt="2021-11-15T20:07:58.174" v="1217"/>
          <ac:grpSpMkLst>
            <pc:docMk/>
            <pc:sldMk cId="4144560612" sldId="257"/>
            <ac:grpSpMk id="82" creationId="{90EAE0D4-1FAB-4DD1-80AD-9922AABCBDC6}"/>
          </ac:grpSpMkLst>
        </pc:grpChg>
      </pc:sldChg>
      <pc:sldChg chg="add del modTransition">
        <pc:chgData name="Chris Droessler" userId="625c3661-9d64-47fa-b83c-4b49393bd161" providerId="ADAL" clId="{BE4C9FED-B98D-1F4B-9F5F-042E6259BFAF}" dt="2021-11-15T20:24:53.564" v="1266" actId="2696"/>
        <pc:sldMkLst>
          <pc:docMk/>
          <pc:sldMk cId="894675359" sldId="261"/>
        </pc:sldMkLst>
      </pc:sldChg>
      <pc:sldChg chg="add del">
        <pc:chgData name="Chris Droessler" userId="625c3661-9d64-47fa-b83c-4b49393bd161" providerId="ADAL" clId="{BE4C9FED-B98D-1F4B-9F5F-042E6259BFAF}" dt="2021-11-15T20:24:53.575" v="1267" actId="2696"/>
        <pc:sldMkLst>
          <pc:docMk/>
          <pc:sldMk cId="2699779875" sldId="262"/>
        </pc:sldMkLst>
      </pc:sldChg>
      <pc:sldChg chg="add del">
        <pc:chgData name="Chris Droessler" userId="625c3661-9d64-47fa-b83c-4b49393bd161" providerId="ADAL" clId="{BE4C9FED-B98D-1F4B-9F5F-042E6259BFAF}" dt="2021-11-15T20:24:53.586" v="1268" actId="2696"/>
        <pc:sldMkLst>
          <pc:docMk/>
          <pc:sldMk cId="257153870" sldId="266"/>
        </pc:sldMkLst>
      </pc:sldChg>
      <pc:sldChg chg="add del setBg">
        <pc:chgData name="Chris Droessler" userId="625c3661-9d64-47fa-b83c-4b49393bd161" providerId="ADAL" clId="{BE4C9FED-B98D-1F4B-9F5F-042E6259BFAF}" dt="2021-11-15T20:24:53.552" v="1265" actId="2696"/>
        <pc:sldMkLst>
          <pc:docMk/>
          <pc:sldMk cId="1225906870" sldId="270"/>
        </pc:sldMkLst>
      </pc:sldChg>
      <pc:sldChg chg="add del modTransition">
        <pc:chgData name="Chris Droessler" userId="625c3661-9d64-47fa-b83c-4b49393bd161" providerId="ADAL" clId="{BE4C9FED-B98D-1F4B-9F5F-042E6259BFAF}" dt="2021-11-15T20:24:53.539" v="1264" actId="2696"/>
        <pc:sldMkLst>
          <pc:docMk/>
          <pc:sldMk cId="133512038" sldId="272"/>
        </pc:sldMkLst>
      </pc:sldChg>
      <pc:sldChg chg="delSp add del modTransition setBg delDesignElem">
        <pc:chgData name="Chris Droessler" userId="625c3661-9d64-47fa-b83c-4b49393bd161" providerId="ADAL" clId="{BE4C9FED-B98D-1F4B-9F5F-042E6259BFAF}" dt="2021-11-15T20:24:52.998" v="1261" actId="2696"/>
        <pc:sldMkLst>
          <pc:docMk/>
          <pc:sldMk cId="2213010369" sldId="278"/>
        </pc:sldMkLst>
        <pc:spChg chg="del">
          <ac:chgData name="Chris Droessler" userId="625c3661-9d64-47fa-b83c-4b49393bd161" providerId="ADAL" clId="{BE4C9FED-B98D-1F4B-9F5F-042E6259BFAF}" dt="2021-11-15T20:07:58.174" v="1217"/>
          <ac:spMkLst>
            <pc:docMk/>
            <pc:sldMk cId="2213010369" sldId="278"/>
            <ac:spMk id="34" creationId="{8651CFA9-6065-4243-AC48-858E359780B1}"/>
          </ac:spMkLst>
        </pc:spChg>
        <pc:spChg chg="del">
          <ac:chgData name="Chris Droessler" userId="625c3661-9d64-47fa-b83c-4b49393bd161" providerId="ADAL" clId="{BE4C9FED-B98D-1F4B-9F5F-042E6259BFAF}" dt="2021-11-15T20:07:58.174" v="1217"/>
          <ac:spMkLst>
            <pc:docMk/>
            <pc:sldMk cId="2213010369" sldId="278"/>
            <ac:spMk id="35" creationId="{37962AE0-6A1C-4B76-9D52-10E5E6D7D3BB}"/>
          </ac:spMkLst>
        </pc:spChg>
        <pc:grpChg chg="del">
          <ac:chgData name="Chris Droessler" userId="625c3661-9d64-47fa-b83c-4b49393bd161" providerId="ADAL" clId="{BE4C9FED-B98D-1F4B-9F5F-042E6259BFAF}" dt="2021-11-15T20:07:58.174" v="1217"/>
          <ac:grpSpMkLst>
            <pc:docMk/>
            <pc:sldMk cId="2213010369" sldId="278"/>
            <ac:grpSpMk id="36" creationId="{32D15CB3-AC64-41F7-86F8-22A111F3DC24}"/>
          </ac:grpSpMkLst>
        </pc:grpChg>
        <pc:grpChg chg="del">
          <ac:chgData name="Chris Droessler" userId="625c3661-9d64-47fa-b83c-4b49393bd161" providerId="ADAL" clId="{BE4C9FED-B98D-1F4B-9F5F-042E6259BFAF}" dt="2021-11-15T20:07:58.174" v="1217"/>
          <ac:grpSpMkLst>
            <pc:docMk/>
            <pc:sldMk cId="2213010369" sldId="278"/>
            <ac:grpSpMk id="45" creationId="{921D9B61-CDA2-49D1-82AA-534691496FE5}"/>
          </ac:grpSpMkLst>
        </pc:grpChg>
      </pc:sldChg>
      <pc:sldChg chg="delSp add del setBg delDesignElem">
        <pc:chgData name="Chris Droessler" userId="625c3661-9d64-47fa-b83c-4b49393bd161" providerId="ADAL" clId="{BE4C9FED-B98D-1F4B-9F5F-042E6259BFAF}" dt="2021-11-15T20:24:53.393" v="1262" actId="2696"/>
        <pc:sldMkLst>
          <pc:docMk/>
          <pc:sldMk cId="391226588" sldId="280"/>
        </pc:sldMkLst>
        <pc:spChg chg="del">
          <ac:chgData name="Chris Droessler" userId="625c3661-9d64-47fa-b83c-4b49393bd161" providerId="ADAL" clId="{BE4C9FED-B98D-1F4B-9F5F-042E6259BFAF}" dt="2021-11-15T20:07:58.174" v="1217"/>
          <ac:spMkLst>
            <pc:docMk/>
            <pc:sldMk cId="391226588" sldId="280"/>
            <ac:spMk id="10" creationId="{247A131F-D5DE-41A5-B4CF-4F345319B40B}"/>
          </ac:spMkLst>
        </pc:spChg>
        <pc:spChg chg="del">
          <ac:chgData name="Chris Droessler" userId="625c3661-9d64-47fa-b83c-4b49393bd161" providerId="ADAL" clId="{BE4C9FED-B98D-1F4B-9F5F-042E6259BFAF}" dt="2021-11-15T20:07:58.174" v="1217"/>
          <ac:spMkLst>
            <pc:docMk/>
            <pc:sldMk cId="391226588" sldId="280"/>
            <ac:spMk id="12" creationId="{3AF4666D-BD98-40A5-A75F-478B982010B2}"/>
          </ac:spMkLst>
        </pc:spChg>
        <pc:spChg chg="del">
          <ac:chgData name="Chris Droessler" userId="625c3661-9d64-47fa-b83c-4b49393bd161" providerId="ADAL" clId="{BE4C9FED-B98D-1F4B-9F5F-042E6259BFAF}" dt="2021-11-15T20:07:58.174" v="1217"/>
          <ac:spMkLst>
            <pc:docMk/>
            <pc:sldMk cId="391226588" sldId="280"/>
            <ac:spMk id="14" creationId="{68680585-71F9-4721-A998-4974171D2EB4}"/>
          </ac:spMkLst>
        </pc:spChg>
        <pc:spChg chg="del">
          <ac:chgData name="Chris Droessler" userId="625c3661-9d64-47fa-b83c-4b49393bd161" providerId="ADAL" clId="{BE4C9FED-B98D-1F4B-9F5F-042E6259BFAF}" dt="2021-11-15T20:07:58.174" v="1217"/>
          <ac:spMkLst>
            <pc:docMk/>
            <pc:sldMk cId="391226588" sldId="280"/>
            <ac:spMk id="16" creationId="{12BC95C2-2EEC-4F59-ABA8-660B0D059CCF}"/>
          </ac:spMkLst>
        </pc:spChg>
        <pc:spChg chg="del">
          <ac:chgData name="Chris Droessler" userId="625c3661-9d64-47fa-b83c-4b49393bd161" providerId="ADAL" clId="{BE4C9FED-B98D-1F4B-9F5F-042E6259BFAF}" dt="2021-11-15T20:07:58.174" v="1217"/>
          <ac:spMkLst>
            <pc:docMk/>
            <pc:sldMk cId="391226588" sldId="280"/>
            <ac:spMk id="36" creationId="{F1174801-1395-44C5-9B00-CCAC45C056E7}"/>
          </ac:spMkLst>
        </pc:spChg>
        <pc:spChg chg="del">
          <ac:chgData name="Chris Droessler" userId="625c3661-9d64-47fa-b83c-4b49393bd161" providerId="ADAL" clId="{BE4C9FED-B98D-1F4B-9F5F-042E6259BFAF}" dt="2021-11-15T20:07:58.174" v="1217"/>
          <ac:spMkLst>
            <pc:docMk/>
            <pc:sldMk cId="391226588" sldId="280"/>
            <ac:spMk id="38" creationId="{996DFAFB-BCE1-4BEC-82FB-D574234DEF0A}"/>
          </ac:spMkLst>
        </pc:spChg>
        <pc:grpChg chg="del">
          <ac:chgData name="Chris Droessler" userId="625c3661-9d64-47fa-b83c-4b49393bd161" providerId="ADAL" clId="{BE4C9FED-B98D-1F4B-9F5F-042E6259BFAF}" dt="2021-11-15T20:07:58.174" v="1217"/>
          <ac:grpSpMkLst>
            <pc:docMk/>
            <pc:sldMk cId="391226588" sldId="280"/>
            <ac:grpSpMk id="18" creationId="{03E9870D-4BBA-43AF-8D44-BBADF020CFF6}"/>
          </ac:grpSpMkLst>
        </pc:grpChg>
        <pc:grpChg chg="del">
          <ac:chgData name="Chris Droessler" userId="625c3661-9d64-47fa-b83c-4b49393bd161" providerId="ADAL" clId="{BE4C9FED-B98D-1F4B-9F5F-042E6259BFAF}" dt="2021-11-15T20:07:58.174" v="1217"/>
          <ac:grpSpMkLst>
            <pc:docMk/>
            <pc:sldMk cId="391226588" sldId="280"/>
            <ac:grpSpMk id="27" creationId="{C3279E8D-2BAA-4CB1-834B-09FADD54DE56}"/>
          </ac:grpSpMkLst>
        </pc:grpChg>
        <pc:grpChg chg="del">
          <ac:chgData name="Chris Droessler" userId="625c3661-9d64-47fa-b83c-4b49393bd161" providerId="ADAL" clId="{BE4C9FED-B98D-1F4B-9F5F-042E6259BFAF}" dt="2021-11-15T20:07:58.174" v="1217"/>
          <ac:grpSpMkLst>
            <pc:docMk/>
            <pc:sldMk cId="391226588" sldId="280"/>
            <ac:grpSpMk id="40" creationId="{4210BA9D-B4AC-4A1D-B63B-44F10A9A7D49}"/>
          </ac:grpSpMkLst>
        </pc:grpChg>
        <pc:grpChg chg="del">
          <ac:chgData name="Chris Droessler" userId="625c3661-9d64-47fa-b83c-4b49393bd161" providerId="ADAL" clId="{BE4C9FED-B98D-1F4B-9F5F-042E6259BFAF}" dt="2021-11-15T20:07:58.174" v="1217"/>
          <ac:grpSpMkLst>
            <pc:docMk/>
            <pc:sldMk cId="391226588" sldId="280"/>
            <ac:grpSpMk id="50" creationId="{80F56037-8334-4400-9C7A-A3BEFA96A8A6}"/>
          </ac:grpSpMkLst>
        </pc:grpChg>
        <pc:grpChg chg="del">
          <ac:chgData name="Chris Droessler" userId="625c3661-9d64-47fa-b83c-4b49393bd161" providerId="ADAL" clId="{BE4C9FED-B98D-1F4B-9F5F-042E6259BFAF}" dt="2021-11-15T20:07:58.174" v="1217"/>
          <ac:grpSpMkLst>
            <pc:docMk/>
            <pc:sldMk cId="391226588" sldId="280"/>
            <ac:grpSpMk id="54" creationId="{6B310A71-665E-47AB-9D80-2D90F7D92163}"/>
          </ac:grpSpMkLst>
        </pc:grpChg>
      </pc:sldChg>
      <pc:sldChg chg="modSp add del">
        <pc:chgData name="Chris Droessler" userId="625c3661-9d64-47fa-b83c-4b49393bd161" providerId="ADAL" clId="{BE4C9FED-B98D-1F4B-9F5F-042E6259BFAF}" dt="2021-11-15T20:24:52.973" v="1259" actId="2696"/>
        <pc:sldMkLst>
          <pc:docMk/>
          <pc:sldMk cId="975110849" sldId="283"/>
        </pc:sldMkLst>
        <pc:spChg chg="mod">
          <ac:chgData name="Chris Droessler" userId="625c3661-9d64-47fa-b83c-4b49393bd161" providerId="ADAL" clId="{BE4C9FED-B98D-1F4B-9F5F-042E6259BFAF}" dt="2021-11-15T20:08:37.125" v="1240" actId="1076"/>
          <ac:spMkLst>
            <pc:docMk/>
            <pc:sldMk cId="975110849" sldId="283"/>
            <ac:spMk id="2" creationId="{00000000-0000-0000-0000-000000000000}"/>
          </ac:spMkLst>
        </pc:spChg>
        <pc:spChg chg="mod">
          <ac:chgData name="Chris Droessler" userId="625c3661-9d64-47fa-b83c-4b49393bd161" providerId="ADAL" clId="{BE4C9FED-B98D-1F4B-9F5F-042E6259BFAF}" dt="2021-11-15T20:08:58.003" v="1258" actId="1076"/>
          <ac:spMkLst>
            <pc:docMk/>
            <pc:sldMk cId="975110849" sldId="283"/>
            <ac:spMk id="4" creationId="{00000000-0000-0000-0000-000000000000}"/>
          </ac:spMkLst>
        </pc:spChg>
        <pc:spChg chg="mod">
          <ac:chgData name="Chris Droessler" userId="625c3661-9d64-47fa-b83c-4b49393bd161" providerId="ADAL" clId="{BE4C9FED-B98D-1F4B-9F5F-042E6259BFAF}" dt="2021-11-15T20:08:44.889" v="1255" actId="1035"/>
          <ac:spMkLst>
            <pc:docMk/>
            <pc:sldMk cId="975110849" sldId="283"/>
            <ac:spMk id="6" creationId="{00000000-0000-0000-0000-000000000000}"/>
          </ac:spMkLst>
        </pc:spChg>
        <pc:spChg chg="mod">
          <ac:chgData name="Chris Droessler" userId="625c3661-9d64-47fa-b83c-4b49393bd161" providerId="ADAL" clId="{BE4C9FED-B98D-1F4B-9F5F-042E6259BFAF}" dt="2021-11-15T20:08:44.889" v="1255" actId="1035"/>
          <ac:spMkLst>
            <pc:docMk/>
            <pc:sldMk cId="975110849" sldId="283"/>
            <ac:spMk id="7" creationId="{00000000-0000-0000-0000-000000000000}"/>
          </ac:spMkLst>
        </pc:spChg>
        <pc:spChg chg="mod">
          <ac:chgData name="Chris Droessler" userId="625c3661-9d64-47fa-b83c-4b49393bd161" providerId="ADAL" clId="{BE4C9FED-B98D-1F4B-9F5F-042E6259BFAF}" dt="2021-11-15T20:08:44.889" v="1255" actId="1035"/>
          <ac:spMkLst>
            <pc:docMk/>
            <pc:sldMk cId="975110849" sldId="283"/>
            <ac:spMk id="8" creationId="{00000000-0000-0000-0000-000000000000}"/>
          </ac:spMkLst>
        </pc:spChg>
        <pc:spChg chg="mod">
          <ac:chgData name="Chris Droessler" userId="625c3661-9d64-47fa-b83c-4b49393bd161" providerId="ADAL" clId="{BE4C9FED-B98D-1F4B-9F5F-042E6259BFAF}" dt="2021-11-15T20:08:44.889" v="1255" actId="1035"/>
          <ac:spMkLst>
            <pc:docMk/>
            <pc:sldMk cId="975110849" sldId="283"/>
            <ac:spMk id="9" creationId="{00000000-0000-0000-0000-000000000000}"/>
          </ac:spMkLst>
        </pc:spChg>
      </pc:sldChg>
      <pc:sldChg chg="delSp add del setBg delDesignElem">
        <pc:chgData name="Chris Droessler" userId="625c3661-9d64-47fa-b83c-4b49393bd161" providerId="ADAL" clId="{BE4C9FED-B98D-1F4B-9F5F-042E6259BFAF}" dt="2021-11-15T20:24:53.658" v="1269" actId="2696"/>
        <pc:sldMkLst>
          <pc:docMk/>
          <pc:sldMk cId="1380731803" sldId="284"/>
        </pc:sldMkLst>
        <pc:spChg chg="del">
          <ac:chgData name="Chris Droessler" userId="625c3661-9d64-47fa-b83c-4b49393bd161" providerId="ADAL" clId="{BE4C9FED-B98D-1F4B-9F5F-042E6259BFAF}" dt="2021-11-15T20:07:58.174" v="1217"/>
          <ac:spMkLst>
            <pc:docMk/>
            <pc:sldMk cId="1380731803" sldId="284"/>
            <ac:spMk id="10" creationId="{8651CFA9-6065-4243-AC48-858E359780B1}"/>
          </ac:spMkLst>
        </pc:spChg>
        <pc:spChg chg="del">
          <ac:chgData name="Chris Droessler" userId="625c3661-9d64-47fa-b83c-4b49393bd161" providerId="ADAL" clId="{BE4C9FED-B98D-1F4B-9F5F-042E6259BFAF}" dt="2021-11-15T20:07:58.174" v="1217"/>
          <ac:spMkLst>
            <pc:docMk/>
            <pc:sldMk cId="1380731803" sldId="284"/>
            <ac:spMk id="12" creationId="{37962AE0-6A1C-4B76-9D52-10E5E6D7D3BB}"/>
          </ac:spMkLst>
        </pc:spChg>
        <pc:grpChg chg="del">
          <ac:chgData name="Chris Droessler" userId="625c3661-9d64-47fa-b83c-4b49393bd161" providerId="ADAL" clId="{BE4C9FED-B98D-1F4B-9F5F-042E6259BFAF}" dt="2021-11-15T20:07:58.174" v="1217"/>
          <ac:grpSpMkLst>
            <pc:docMk/>
            <pc:sldMk cId="1380731803" sldId="284"/>
            <ac:grpSpMk id="14" creationId="{34B438D8-EF7C-445C-8B7F-953BEB1BC133}"/>
          </ac:grpSpMkLst>
        </pc:grpChg>
        <pc:grpChg chg="del">
          <ac:chgData name="Chris Droessler" userId="625c3661-9d64-47fa-b83c-4b49393bd161" providerId="ADAL" clId="{BE4C9FED-B98D-1F4B-9F5F-042E6259BFAF}" dt="2021-11-15T20:07:58.174" v="1217"/>
          <ac:grpSpMkLst>
            <pc:docMk/>
            <pc:sldMk cId="1380731803" sldId="284"/>
            <ac:grpSpMk id="24" creationId="{284021E3-6F46-410C-BF43-B2DED736558E}"/>
          </ac:grpSpMkLst>
        </pc:grpChg>
      </pc:sldChg>
      <pc:sldChg chg="modSp add del">
        <pc:chgData name="Chris Droessler" userId="625c3661-9d64-47fa-b83c-4b49393bd161" providerId="ADAL" clId="{BE4C9FED-B98D-1F4B-9F5F-042E6259BFAF}" dt="2021-11-15T20:24:53.665" v="1270" actId="2696"/>
        <pc:sldMkLst>
          <pc:docMk/>
          <pc:sldMk cId="1724475126" sldId="285"/>
        </pc:sldMkLst>
        <pc:spChg chg="mod">
          <ac:chgData name="Chris Droessler" userId="625c3661-9d64-47fa-b83c-4b49393bd161" providerId="ADAL" clId="{BE4C9FED-B98D-1F4B-9F5F-042E6259BFAF}" dt="2021-11-15T20:08:37.850" v="1242" actId="27636"/>
          <ac:spMkLst>
            <pc:docMk/>
            <pc:sldMk cId="1724475126" sldId="285"/>
            <ac:spMk id="2" creationId="{B6B1515D-DDF9-499F-A83A-975E009913B7}"/>
          </ac:spMkLst>
        </pc:spChg>
      </pc:sldChg>
      <pc:sldChg chg="add del">
        <pc:chgData name="Chris Droessler" userId="625c3661-9d64-47fa-b83c-4b49393bd161" providerId="ADAL" clId="{BE4C9FED-B98D-1F4B-9F5F-042E6259BFAF}" dt="2021-11-15T20:24:53.672" v="1271" actId="2696"/>
        <pc:sldMkLst>
          <pc:docMk/>
          <pc:sldMk cId="3828227612" sldId="286"/>
        </pc:sldMkLst>
      </pc:sldChg>
      <pc:sldChg chg="add del">
        <pc:chgData name="Chris Droessler" userId="625c3661-9d64-47fa-b83c-4b49393bd161" providerId="ADAL" clId="{BE4C9FED-B98D-1F4B-9F5F-042E6259BFAF}" dt="2021-11-15T20:24:53.679" v="1272" actId="2696"/>
        <pc:sldMkLst>
          <pc:docMk/>
          <pc:sldMk cId="2361246829" sldId="287"/>
        </pc:sldMkLst>
      </pc:sldChg>
      <pc:sldChg chg="add del">
        <pc:chgData name="Chris Droessler" userId="625c3661-9d64-47fa-b83c-4b49393bd161" providerId="ADAL" clId="{BE4C9FED-B98D-1F4B-9F5F-042E6259BFAF}" dt="2021-11-15T20:24:53.685" v="1273" actId="2696"/>
        <pc:sldMkLst>
          <pc:docMk/>
          <pc:sldMk cId="1268106391" sldId="288"/>
        </pc:sldMkLst>
      </pc:sldChg>
      <pc:sldChg chg="del">
        <pc:chgData name="Chris Droessler" userId="625c3661-9d64-47fa-b83c-4b49393bd161" providerId="ADAL" clId="{BE4C9FED-B98D-1F4B-9F5F-042E6259BFAF}" dt="2021-11-12T13:11:36.392" v="386" actId="2696"/>
        <pc:sldMkLst>
          <pc:docMk/>
          <pc:sldMk cId="3596930395" sldId="613"/>
        </pc:sldMkLst>
      </pc:sldChg>
      <pc:sldChg chg="modSp ord">
        <pc:chgData name="Chris Droessler" userId="625c3661-9d64-47fa-b83c-4b49393bd161" providerId="ADAL" clId="{BE4C9FED-B98D-1F4B-9F5F-042E6259BFAF}" dt="2021-11-15T19:37:01.869" v="581" actId="14100"/>
        <pc:sldMkLst>
          <pc:docMk/>
          <pc:sldMk cId="827933489" sldId="1515"/>
        </pc:sldMkLst>
        <pc:spChg chg="mod">
          <ac:chgData name="Chris Droessler" userId="625c3661-9d64-47fa-b83c-4b49393bd161" providerId="ADAL" clId="{BE4C9FED-B98D-1F4B-9F5F-042E6259BFAF}" dt="2021-11-15T19:37:00.488" v="580" actId="20577"/>
          <ac:spMkLst>
            <pc:docMk/>
            <pc:sldMk cId="827933489" sldId="1515"/>
            <ac:spMk id="2" creationId="{9E3D1396-D25C-F843-87C1-8554878AAEF2}"/>
          </ac:spMkLst>
        </pc:spChg>
        <pc:spChg chg="mod">
          <ac:chgData name="Chris Droessler" userId="625c3661-9d64-47fa-b83c-4b49393bd161" providerId="ADAL" clId="{BE4C9FED-B98D-1F4B-9F5F-042E6259BFAF}" dt="2021-11-15T19:37:01.869" v="581" actId="14100"/>
          <ac:spMkLst>
            <pc:docMk/>
            <pc:sldMk cId="827933489" sldId="1515"/>
            <ac:spMk id="4" creationId="{0A7F7A33-A5DC-4035-945E-DDEDC945980F}"/>
          </ac:spMkLst>
        </pc:spChg>
      </pc:sldChg>
      <pc:sldChg chg="ord modNotesTx">
        <pc:chgData name="Chris Droessler" userId="625c3661-9d64-47fa-b83c-4b49393bd161" providerId="ADAL" clId="{BE4C9FED-B98D-1F4B-9F5F-042E6259BFAF}" dt="2021-11-15T19:37:40.693" v="634" actId="313"/>
        <pc:sldMkLst>
          <pc:docMk/>
          <pc:sldMk cId="3909602946" sldId="1517"/>
        </pc:sldMkLst>
      </pc:sldChg>
      <pc:sldChg chg="addSp delSp modSp ord">
        <pc:chgData name="Chris Droessler" userId="625c3661-9d64-47fa-b83c-4b49393bd161" providerId="ADAL" clId="{BE4C9FED-B98D-1F4B-9F5F-042E6259BFAF}" dt="2021-11-12T12:31:58.537" v="308"/>
        <pc:sldMkLst>
          <pc:docMk/>
          <pc:sldMk cId="2986537392" sldId="1532"/>
        </pc:sldMkLst>
        <pc:spChg chg="mod">
          <ac:chgData name="Chris Droessler" userId="625c3661-9d64-47fa-b83c-4b49393bd161" providerId="ADAL" clId="{BE4C9FED-B98D-1F4B-9F5F-042E6259BFAF}" dt="2021-11-12T12:21:55.867" v="275" actId="20577"/>
          <ac:spMkLst>
            <pc:docMk/>
            <pc:sldMk cId="2986537392" sldId="1532"/>
            <ac:spMk id="9" creationId="{D34B1693-1A46-49F4-AC89-53D58429FD9C}"/>
          </ac:spMkLst>
        </pc:spChg>
        <pc:picChg chg="del">
          <ac:chgData name="Chris Droessler" userId="625c3661-9d64-47fa-b83c-4b49393bd161" providerId="ADAL" clId="{BE4C9FED-B98D-1F4B-9F5F-042E6259BFAF}" dt="2021-11-12T12:21:44.811" v="260" actId="478"/>
          <ac:picMkLst>
            <pc:docMk/>
            <pc:sldMk cId="2986537392" sldId="1532"/>
            <ac:picMk id="3" creationId="{97E5A4AD-252A-EE47-BC04-0258F2567500}"/>
          </ac:picMkLst>
        </pc:picChg>
        <pc:picChg chg="add del mod">
          <ac:chgData name="Chris Droessler" userId="625c3661-9d64-47fa-b83c-4b49393bd161" providerId="ADAL" clId="{BE4C9FED-B98D-1F4B-9F5F-042E6259BFAF}" dt="2021-11-12T12:23:51.366" v="280" actId="478"/>
          <ac:picMkLst>
            <pc:docMk/>
            <pc:sldMk cId="2986537392" sldId="1532"/>
            <ac:picMk id="4" creationId="{A15FA7CC-225E-EF45-8463-7872FEAB0BE7}"/>
          </ac:picMkLst>
        </pc:picChg>
        <pc:picChg chg="add mod modCrop">
          <ac:chgData name="Chris Droessler" userId="625c3661-9d64-47fa-b83c-4b49393bd161" providerId="ADAL" clId="{BE4C9FED-B98D-1F4B-9F5F-042E6259BFAF}" dt="2021-11-12T12:24:25.918" v="287" actId="14100"/>
          <ac:picMkLst>
            <pc:docMk/>
            <pc:sldMk cId="2986537392" sldId="1532"/>
            <ac:picMk id="6" creationId="{065E63EB-183F-4F4F-9AB9-FAE76ADC50A8}"/>
          </ac:picMkLst>
        </pc:picChg>
      </pc:sldChg>
      <pc:sldChg chg="addSp delSp modSp ord">
        <pc:chgData name="Chris Droessler" userId="625c3661-9d64-47fa-b83c-4b49393bd161" providerId="ADAL" clId="{BE4C9FED-B98D-1F4B-9F5F-042E6259BFAF}" dt="2021-11-12T12:31:46.338" v="307"/>
        <pc:sldMkLst>
          <pc:docMk/>
          <pc:sldMk cId="145283134" sldId="1534"/>
        </pc:sldMkLst>
        <pc:picChg chg="del">
          <ac:chgData name="Chris Droessler" userId="625c3661-9d64-47fa-b83c-4b49393bd161" providerId="ADAL" clId="{BE4C9FED-B98D-1F4B-9F5F-042E6259BFAF}" dt="2021-11-12T12:27:32.926" v="288" actId="478"/>
          <ac:picMkLst>
            <pc:docMk/>
            <pc:sldMk cId="145283134" sldId="1534"/>
            <ac:picMk id="3" creationId="{AC4B0A3A-79EB-E746-BF50-DAA0DD60CFEE}"/>
          </ac:picMkLst>
        </pc:picChg>
        <pc:picChg chg="add mod modCrop">
          <ac:chgData name="Chris Droessler" userId="625c3661-9d64-47fa-b83c-4b49393bd161" providerId="ADAL" clId="{BE4C9FED-B98D-1F4B-9F5F-042E6259BFAF}" dt="2021-11-12T12:28:14.422" v="295" actId="14100"/>
          <ac:picMkLst>
            <pc:docMk/>
            <pc:sldMk cId="145283134" sldId="1534"/>
            <ac:picMk id="4" creationId="{9E412686-CD79-C64C-AB1C-D09A326CBCF7}"/>
          </ac:picMkLst>
        </pc:picChg>
      </pc:sldChg>
      <pc:sldChg chg="addSp delSp modSp ord">
        <pc:chgData name="Chris Droessler" userId="625c3661-9d64-47fa-b83c-4b49393bd161" providerId="ADAL" clId="{BE4C9FED-B98D-1F4B-9F5F-042E6259BFAF}" dt="2021-11-12T12:31:46.338" v="307"/>
        <pc:sldMkLst>
          <pc:docMk/>
          <pc:sldMk cId="36687348" sldId="1551"/>
        </pc:sldMkLst>
        <pc:picChg chg="add mod">
          <ac:chgData name="Chris Droessler" userId="625c3661-9d64-47fa-b83c-4b49393bd161" providerId="ADAL" clId="{BE4C9FED-B98D-1F4B-9F5F-042E6259BFAF}" dt="2021-11-12T12:29:45.788" v="305" actId="1038"/>
          <ac:picMkLst>
            <pc:docMk/>
            <pc:sldMk cId="36687348" sldId="1551"/>
            <ac:picMk id="4" creationId="{1F523865-D418-5040-8E03-66BE7F02BB3E}"/>
          </ac:picMkLst>
        </pc:picChg>
        <pc:picChg chg="del">
          <ac:chgData name="Chris Droessler" userId="625c3661-9d64-47fa-b83c-4b49393bd161" providerId="ADAL" clId="{BE4C9FED-B98D-1F4B-9F5F-042E6259BFAF}" dt="2021-11-12T12:29:28.882" v="296" actId="478"/>
          <ac:picMkLst>
            <pc:docMk/>
            <pc:sldMk cId="36687348" sldId="1551"/>
            <ac:picMk id="11" creationId="{CC723EA7-F292-0D4D-AB34-0EC365A2AB39}"/>
          </ac:picMkLst>
        </pc:picChg>
      </pc:sldChg>
      <pc:sldChg chg="addSp modSp modNotesTx">
        <pc:chgData name="Chris Droessler" userId="625c3661-9d64-47fa-b83c-4b49393bd161" providerId="ADAL" clId="{BE4C9FED-B98D-1F4B-9F5F-042E6259BFAF}" dt="2021-11-16T16:57:50.431" v="1545" actId="732"/>
        <pc:sldMkLst>
          <pc:docMk/>
          <pc:sldMk cId="1308151353" sldId="1564"/>
        </pc:sldMkLst>
        <pc:spChg chg="mod">
          <ac:chgData name="Chris Droessler" userId="625c3661-9d64-47fa-b83c-4b49393bd161" providerId="ADAL" clId="{BE4C9FED-B98D-1F4B-9F5F-042E6259BFAF}" dt="2021-11-16T11:48:21.246" v="1423" actId="20577"/>
          <ac:spMkLst>
            <pc:docMk/>
            <pc:sldMk cId="1308151353" sldId="1564"/>
            <ac:spMk id="2" creationId="{00000000-0000-0000-0000-000000000000}"/>
          </ac:spMkLst>
        </pc:spChg>
        <pc:picChg chg="add mod modCrop">
          <ac:chgData name="Chris Droessler" userId="625c3661-9d64-47fa-b83c-4b49393bd161" providerId="ADAL" clId="{BE4C9FED-B98D-1F4B-9F5F-042E6259BFAF}" dt="2021-11-16T16:57:50.431" v="1545" actId="732"/>
          <ac:picMkLst>
            <pc:docMk/>
            <pc:sldMk cId="1308151353" sldId="1564"/>
            <ac:picMk id="5" creationId="{E1C349A4-6E12-534C-9F16-979B01A389AF}"/>
          </ac:picMkLst>
        </pc:picChg>
      </pc:sldChg>
      <pc:sldChg chg="del">
        <pc:chgData name="Chris Droessler" userId="625c3661-9d64-47fa-b83c-4b49393bd161" providerId="ADAL" clId="{BE4C9FED-B98D-1F4B-9F5F-042E6259BFAF}" dt="2021-11-12T13:11:28.798" v="385" actId="2696"/>
        <pc:sldMkLst>
          <pc:docMk/>
          <pc:sldMk cId="4244318093" sldId="1568"/>
        </pc:sldMkLst>
      </pc:sldChg>
      <pc:sldChg chg="addSp delSp modSp modNotesTx">
        <pc:chgData name="Chris Droessler" userId="625c3661-9d64-47fa-b83c-4b49393bd161" providerId="ADAL" clId="{BE4C9FED-B98D-1F4B-9F5F-042E6259BFAF}" dt="2021-11-15T19:57:17.005" v="1198" actId="20577"/>
        <pc:sldMkLst>
          <pc:docMk/>
          <pc:sldMk cId="2550937576" sldId="1569"/>
        </pc:sldMkLst>
        <pc:spChg chg="mod">
          <ac:chgData name="Chris Droessler" userId="625c3661-9d64-47fa-b83c-4b49393bd161" providerId="ADAL" clId="{BE4C9FED-B98D-1F4B-9F5F-042E6259BFAF}" dt="2021-11-15T18:22:31.390" v="504" actId="20577"/>
          <ac:spMkLst>
            <pc:docMk/>
            <pc:sldMk cId="2550937576" sldId="1569"/>
            <ac:spMk id="2" creationId="{00000000-0000-0000-0000-000000000000}"/>
          </ac:spMkLst>
        </pc:spChg>
        <pc:picChg chg="add del mod modCrop">
          <ac:chgData name="Chris Droessler" userId="625c3661-9d64-47fa-b83c-4b49393bd161" providerId="ADAL" clId="{BE4C9FED-B98D-1F4B-9F5F-042E6259BFAF}" dt="2021-11-15T18:21:41.007" v="468" actId="478"/>
          <ac:picMkLst>
            <pc:docMk/>
            <pc:sldMk cId="2550937576" sldId="1569"/>
            <ac:picMk id="5" creationId="{52F0933E-59CA-BF4A-B964-F584DFE6D93E}"/>
          </ac:picMkLst>
        </pc:picChg>
        <pc:picChg chg="add mod modCrop">
          <ac:chgData name="Chris Droessler" userId="625c3661-9d64-47fa-b83c-4b49393bd161" providerId="ADAL" clId="{BE4C9FED-B98D-1F4B-9F5F-042E6259BFAF}" dt="2021-11-15T18:22:43.174" v="505" actId="732"/>
          <ac:picMkLst>
            <pc:docMk/>
            <pc:sldMk cId="2550937576" sldId="1569"/>
            <ac:picMk id="6" creationId="{9E9E255C-6432-D44E-A639-86F7EE27937E}"/>
          </ac:picMkLst>
        </pc:picChg>
      </pc:sldChg>
      <pc:sldChg chg="addSp delSp modSp ord modNotesTx">
        <pc:chgData name="Chris Droessler" userId="625c3661-9d64-47fa-b83c-4b49393bd161" providerId="ADAL" clId="{BE4C9FED-B98D-1F4B-9F5F-042E6259BFAF}" dt="2021-11-15T20:06:29.998" v="1208" actId="20577"/>
        <pc:sldMkLst>
          <pc:docMk/>
          <pc:sldMk cId="4207873621" sldId="1570"/>
        </pc:sldMkLst>
        <pc:spChg chg="mod">
          <ac:chgData name="Chris Droessler" userId="625c3661-9d64-47fa-b83c-4b49393bd161" providerId="ADAL" clId="{BE4C9FED-B98D-1F4B-9F5F-042E6259BFAF}" dt="2021-11-12T11:55:52.065" v="92"/>
          <ac:spMkLst>
            <pc:docMk/>
            <pc:sldMk cId="4207873621" sldId="1570"/>
            <ac:spMk id="2" creationId="{00000000-0000-0000-0000-000000000000}"/>
          </ac:spMkLst>
        </pc:spChg>
        <pc:spChg chg="mod">
          <ac:chgData name="Chris Droessler" userId="625c3661-9d64-47fa-b83c-4b49393bd161" providerId="ADAL" clId="{BE4C9FED-B98D-1F4B-9F5F-042E6259BFAF}" dt="2021-11-12T11:56:12.641" v="94" actId="20577"/>
          <ac:spMkLst>
            <pc:docMk/>
            <pc:sldMk cId="4207873621" sldId="1570"/>
            <ac:spMk id="3" creationId="{00000000-0000-0000-0000-000000000000}"/>
          </ac:spMkLst>
        </pc:spChg>
        <pc:spChg chg="add del mod">
          <ac:chgData name="Chris Droessler" userId="625c3661-9d64-47fa-b83c-4b49393bd161" providerId="ADAL" clId="{BE4C9FED-B98D-1F4B-9F5F-042E6259BFAF}" dt="2021-11-12T11:57:23.454" v="100" actId="478"/>
          <ac:spMkLst>
            <pc:docMk/>
            <pc:sldMk cId="4207873621" sldId="1570"/>
            <ac:spMk id="4" creationId="{6E441537-10B4-CF4A-8F1C-FAFB5F1C7621}"/>
          </ac:spMkLst>
        </pc:spChg>
        <pc:spChg chg="add del mod">
          <ac:chgData name="Chris Droessler" userId="625c3661-9d64-47fa-b83c-4b49393bd161" providerId="ADAL" clId="{BE4C9FED-B98D-1F4B-9F5F-042E6259BFAF}" dt="2021-11-12T11:57:35.997" v="102" actId="478"/>
          <ac:spMkLst>
            <pc:docMk/>
            <pc:sldMk cId="4207873621" sldId="1570"/>
            <ac:spMk id="5" creationId="{D01363D1-A722-E844-A94E-F5E108C4F942}"/>
          </ac:spMkLst>
        </pc:spChg>
        <pc:spChg chg="add del">
          <ac:chgData name="Chris Droessler" userId="625c3661-9d64-47fa-b83c-4b49393bd161" providerId="ADAL" clId="{BE4C9FED-B98D-1F4B-9F5F-042E6259BFAF}" dt="2021-11-12T11:57:48.749" v="104" actId="478"/>
          <ac:spMkLst>
            <pc:docMk/>
            <pc:sldMk cId="4207873621" sldId="1570"/>
            <ac:spMk id="6" creationId="{9956D829-D64D-0A47-A1AF-4BC1272B4BE7}"/>
          </ac:spMkLst>
        </pc:spChg>
        <pc:picChg chg="add mod modCrop">
          <ac:chgData name="Chris Droessler" userId="625c3661-9d64-47fa-b83c-4b49393bd161" providerId="ADAL" clId="{BE4C9FED-B98D-1F4B-9F5F-042E6259BFAF}" dt="2021-11-12T11:59:27.873" v="135" actId="1038"/>
          <ac:picMkLst>
            <pc:docMk/>
            <pc:sldMk cId="4207873621" sldId="1570"/>
            <ac:picMk id="8" creationId="{AE30C762-2F2B-D24D-A3B0-873A4235290B}"/>
          </ac:picMkLst>
        </pc:picChg>
        <pc:picChg chg="add mod">
          <ac:chgData name="Chris Droessler" userId="625c3661-9d64-47fa-b83c-4b49393bd161" providerId="ADAL" clId="{BE4C9FED-B98D-1F4B-9F5F-042E6259BFAF}" dt="2021-11-12T11:56:46.496" v="98" actId="1076"/>
          <ac:picMkLst>
            <pc:docMk/>
            <pc:sldMk cId="4207873621" sldId="1570"/>
            <ac:picMk id="2050" creationId="{EAEF2B80-E9E5-104D-B120-FEF3103BA8AD}"/>
          </ac:picMkLst>
        </pc:picChg>
      </pc:sldChg>
      <pc:sldChg chg="addSp modSp add ord modNotesTx">
        <pc:chgData name="Chris Droessler" userId="625c3661-9d64-47fa-b83c-4b49393bd161" providerId="ADAL" clId="{BE4C9FED-B98D-1F4B-9F5F-042E6259BFAF}" dt="2021-11-12T14:24:59.226" v="422" actId="18331"/>
        <pc:sldMkLst>
          <pc:docMk/>
          <pc:sldMk cId="290018510" sldId="1571"/>
        </pc:sldMkLst>
        <pc:spChg chg="mod">
          <ac:chgData name="Chris Droessler" userId="625c3661-9d64-47fa-b83c-4b49393bd161" providerId="ADAL" clId="{BE4C9FED-B98D-1F4B-9F5F-042E6259BFAF}" dt="2021-11-09T13:25:04.408" v="5"/>
          <ac:spMkLst>
            <pc:docMk/>
            <pc:sldMk cId="290018510" sldId="1571"/>
            <ac:spMk id="2" creationId="{00000000-0000-0000-0000-000000000000}"/>
          </ac:spMkLst>
        </pc:spChg>
        <pc:spChg chg="mod">
          <ac:chgData name="Chris Droessler" userId="625c3661-9d64-47fa-b83c-4b49393bd161" providerId="ADAL" clId="{BE4C9FED-B98D-1F4B-9F5F-042E6259BFAF}" dt="2021-11-12T11:52:19.154" v="54" actId="20577"/>
          <ac:spMkLst>
            <pc:docMk/>
            <pc:sldMk cId="290018510" sldId="1571"/>
            <ac:spMk id="3" creationId="{00000000-0000-0000-0000-000000000000}"/>
          </ac:spMkLst>
        </pc:spChg>
        <pc:picChg chg="add mod modCrop">
          <ac:chgData name="Chris Droessler" userId="625c3661-9d64-47fa-b83c-4b49393bd161" providerId="ADAL" clId="{BE4C9FED-B98D-1F4B-9F5F-042E6259BFAF}" dt="2021-11-12T14:24:59.226" v="422" actId="18331"/>
          <ac:picMkLst>
            <pc:docMk/>
            <pc:sldMk cId="290018510" sldId="1571"/>
            <ac:picMk id="5" creationId="{43836E57-2AF9-1740-B08E-30C64FF45ABF}"/>
          </ac:picMkLst>
        </pc:picChg>
        <pc:picChg chg="add mod">
          <ac:chgData name="Chris Droessler" userId="625c3661-9d64-47fa-b83c-4b49393bd161" providerId="ADAL" clId="{BE4C9FED-B98D-1F4B-9F5F-042E6259BFAF}" dt="2021-11-12T11:51:20.491" v="30" actId="1076"/>
          <ac:picMkLst>
            <pc:docMk/>
            <pc:sldMk cId="290018510" sldId="1571"/>
            <ac:picMk id="1026" creationId="{6605ABBE-0783-1C4C-A443-B3384DFC14BE}"/>
          </ac:picMkLst>
        </pc:picChg>
      </pc:sldChg>
      <pc:sldChg chg="add">
        <pc:chgData name="Chris Droessler" userId="625c3661-9d64-47fa-b83c-4b49393bd161" providerId="ADAL" clId="{BE4C9FED-B98D-1F4B-9F5F-042E6259BFAF}" dt="2021-11-09T13:24:43.277" v="1"/>
        <pc:sldMkLst>
          <pc:docMk/>
          <pc:sldMk cId="496366938" sldId="1572"/>
        </pc:sldMkLst>
      </pc:sldChg>
      <pc:sldChg chg="addSp delSp modSp add">
        <pc:chgData name="Chris Droessler" userId="625c3661-9d64-47fa-b83c-4b49393bd161" providerId="ADAL" clId="{BE4C9FED-B98D-1F4B-9F5F-042E6259BFAF}" dt="2021-11-12T12:18:42.570" v="259" actId="1036"/>
        <pc:sldMkLst>
          <pc:docMk/>
          <pc:sldMk cId="2997312059" sldId="1573"/>
        </pc:sldMkLst>
        <pc:spChg chg="del">
          <ac:chgData name="Chris Droessler" userId="625c3661-9d64-47fa-b83c-4b49393bd161" providerId="ADAL" clId="{BE4C9FED-B98D-1F4B-9F5F-042E6259BFAF}" dt="2021-11-12T12:16:10.545" v="162"/>
          <ac:spMkLst>
            <pc:docMk/>
            <pc:sldMk cId="2997312059" sldId="1573"/>
            <ac:spMk id="2" creationId="{BAE9A033-CB84-7F47-AD48-EA9C6A071CA6}"/>
          </ac:spMkLst>
        </pc:spChg>
        <pc:spChg chg="del">
          <ac:chgData name="Chris Droessler" userId="625c3661-9d64-47fa-b83c-4b49393bd161" providerId="ADAL" clId="{BE4C9FED-B98D-1F4B-9F5F-042E6259BFAF}" dt="2021-11-12T12:16:10.545" v="162"/>
          <ac:spMkLst>
            <pc:docMk/>
            <pc:sldMk cId="2997312059" sldId="1573"/>
            <ac:spMk id="3" creationId="{EC34EE96-C6E6-484F-A7C7-7B8B96CF7485}"/>
          </ac:spMkLst>
        </pc:spChg>
        <pc:spChg chg="add mod">
          <ac:chgData name="Chris Droessler" userId="625c3661-9d64-47fa-b83c-4b49393bd161" providerId="ADAL" clId="{BE4C9FED-B98D-1F4B-9F5F-042E6259BFAF}" dt="2021-11-12T12:17:31.796" v="194" actId="1076"/>
          <ac:spMkLst>
            <pc:docMk/>
            <pc:sldMk cId="2997312059" sldId="1573"/>
            <ac:spMk id="6" creationId="{21998F67-F937-6440-A41D-D730FFA2A289}"/>
          </ac:spMkLst>
        </pc:spChg>
        <pc:spChg chg="add mod">
          <ac:chgData name="Chris Droessler" userId="625c3661-9d64-47fa-b83c-4b49393bd161" providerId="ADAL" clId="{BE4C9FED-B98D-1F4B-9F5F-042E6259BFAF}" dt="2021-11-12T12:17:27.572" v="193" actId="1076"/>
          <ac:spMkLst>
            <pc:docMk/>
            <pc:sldMk cId="2997312059" sldId="1573"/>
            <ac:spMk id="7" creationId="{F01F2A7D-9C48-A84D-9C0C-887B5D8AE0A3}"/>
          </ac:spMkLst>
        </pc:spChg>
        <pc:spChg chg="add mod">
          <ac:chgData name="Chris Droessler" userId="625c3661-9d64-47fa-b83c-4b49393bd161" providerId="ADAL" clId="{BE4C9FED-B98D-1F4B-9F5F-042E6259BFAF}" dt="2021-11-12T12:18:42.570" v="259" actId="1036"/>
          <ac:spMkLst>
            <pc:docMk/>
            <pc:sldMk cId="2997312059" sldId="1573"/>
            <ac:spMk id="8" creationId="{62BD97AD-C1B2-B549-BF11-A4BA5A9D1941}"/>
          </ac:spMkLst>
        </pc:spChg>
        <pc:picChg chg="add mod">
          <ac:chgData name="Chris Droessler" userId="625c3661-9d64-47fa-b83c-4b49393bd161" providerId="ADAL" clId="{BE4C9FED-B98D-1F4B-9F5F-042E6259BFAF}" dt="2021-11-12T12:16:38.870" v="165" actId="1076"/>
          <ac:picMkLst>
            <pc:docMk/>
            <pc:sldMk cId="2997312059" sldId="1573"/>
            <ac:picMk id="5" creationId="{0EF15DE3-FDD2-B140-9D22-2A31EF157AE3}"/>
          </ac:picMkLst>
        </pc:picChg>
      </pc:sldChg>
      <pc:sldChg chg="addSp delSp modSp add ord">
        <pc:chgData name="Chris Droessler" userId="625c3661-9d64-47fa-b83c-4b49393bd161" providerId="ADAL" clId="{BE4C9FED-B98D-1F4B-9F5F-042E6259BFAF}" dt="2021-11-16T17:56:36.751" v="1569" actId="14100"/>
        <pc:sldMkLst>
          <pc:docMk/>
          <pc:sldMk cId="1890983507" sldId="1574"/>
        </pc:sldMkLst>
        <pc:spChg chg="mod">
          <ac:chgData name="Chris Droessler" userId="625c3661-9d64-47fa-b83c-4b49393bd161" providerId="ADAL" clId="{BE4C9FED-B98D-1F4B-9F5F-042E6259BFAF}" dt="2021-11-12T12:33:37.011" v="312"/>
          <ac:spMkLst>
            <pc:docMk/>
            <pc:sldMk cId="1890983507" sldId="1574"/>
            <ac:spMk id="2" creationId="{00000000-0000-0000-0000-000000000000}"/>
          </ac:spMkLst>
        </pc:spChg>
        <pc:spChg chg="mod">
          <ac:chgData name="Chris Droessler" userId="625c3661-9d64-47fa-b83c-4b49393bd161" providerId="ADAL" clId="{BE4C9FED-B98D-1F4B-9F5F-042E6259BFAF}" dt="2021-11-12T12:43:41.793" v="326" actId="5793"/>
          <ac:spMkLst>
            <pc:docMk/>
            <pc:sldMk cId="1890983507" sldId="1574"/>
            <ac:spMk id="3" creationId="{00000000-0000-0000-0000-000000000000}"/>
          </ac:spMkLst>
        </pc:spChg>
        <pc:picChg chg="add mod">
          <ac:chgData name="Chris Droessler" userId="625c3661-9d64-47fa-b83c-4b49393bd161" providerId="ADAL" clId="{BE4C9FED-B98D-1F4B-9F5F-042E6259BFAF}" dt="2021-11-12T12:34:55.992" v="319" actId="1076"/>
          <ac:picMkLst>
            <pc:docMk/>
            <pc:sldMk cId="1890983507" sldId="1574"/>
            <ac:picMk id="4" creationId="{608F883B-A055-8E4A-A391-A4AE43A1FE79}"/>
          </ac:picMkLst>
        </pc:picChg>
        <pc:picChg chg="add del mod">
          <ac:chgData name="Chris Droessler" userId="625c3661-9d64-47fa-b83c-4b49393bd161" providerId="ADAL" clId="{BE4C9FED-B98D-1F4B-9F5F-042E6259BFAF}" dt="2021-11-12T12:40:48.499" v="324" actId="478"/>
          <ac:picMkLst>
            <pc:docMk/>
            <pc:sldMk cId="1890983507" sldId="1574"/>
            <ac:picMk id="6" creationId="{2ADD7A4F-8AC4-C540-8F21-B4B6FDCFD66C}"/>
          </ac:picMkLst>
        </pc:picChg>
        <pc:picChg chg="add mod">
          <ac:chgData name="Chris Droessler" userId="625c3661-9d64-47fa-b83c-4b49393bd161" providerId="ADAL" clId="{BE4C9FED-B98D-1F4B-9F5F-042E6259BFAF}" dt="2021-11-16T17:56:36.751" v="1569" actId="14100"/>
          <ac:picMkLst>
            <pc:docMk/>
            <pc:sldMk cId="1890983507" sldId="1574"/>
            <ac:picMk id="3074" creationId="{49B8AAB0-7375-1A4E-A8AA-9BFF65502634}"/>
          </ac:picMkLst>
        </pc:picChg>
      </pc:sldChg>
      <pc:sldChg chg="addSp delSp modSp add setBg modNotesTx">
        <pc:chgData name="Chris Droessler" userId="625c3661-9d64-47fa-b83c-4b49393bd161" providerId="ADAL" clId="{BE4C9FED-B98D-1F4B-9F5F-042E6259BFAF}" dt="2021-11-15T19:35:36.603" v="569"/>
        <pc:sldMkLst>
          <pc:docMk/>
          <pc:sldMk cId="2631939639" sldId="1575"/>
        </pc:sldMkLst>
        <pc:spChg chg="del">
          <ac:chgData name="Chris Droessler" userId="625c3661-9d64-47fa-b83c-4b49393bd161" providerId="ADAL" clId="{BE4C9FED-B98D-1F4B-9F5F-042E6259BFAF}" dt="2021-11-12T12:48:12.533" v="328"/>
          <ac:spMkLst>
            <pc:docMk/>
            <pc:sldMk cId="2631939639" sldId="1575"/>
            <ac:spMk id="2" creationId="{EF8DF818-CBA2-E34B-B139-8799E6B39C32}"/>
          </ac:spMkLst>
        </pc:spChg>
        <pc:spChg chg="del">
          <ac:chgData name="Chris Droessler" userId="625c3661-9d64-47fa-b83c-4b49393bd161" providerId="ADAL" clId="{BE4C9FED-B98D-1F4B-9F5F-042E6259BFAF}" dt="2021-11-12T12:48:12.533" v="328"/>
          <ac:spMkLst>
            <pc:docMk/>
            <pc:sldMk cId="2631939639" sldId="1575"/>
            <ac:spMk id="3" creationId="{0F043E2C-EFCF-7640-A48D-364831823D83}"/>
          </ac:spMkLst>
        </pc:spChg>
        <pc:picChg chg="add mod">
          <ac:chgData name="Chris Droessler" userId="625c3661-9d64-47fa-b83c-4b49393bd161" providerId="ADAL" clId="{BE4C9FED-B98D-1F4B-9F5F-042E6259BFAF}" dt="2021-11-12T13:05:47.001" v="378" actId="14100"/>
          <ac:picMkLst>
            <pc:docMk/>
            <pc:sldMk cId="2631939639" sldId="1575"/>
            <ac:picMk id="1026" creationId="{BBD9A936-64CB-B949-A787-C18EB1E805B1}"/>
          </ac:picMkLst>
        </pc:picChg>
      </pc:sldChg>
      <pc:sldChg chg="addSp delSp modSp add del setBg modNotesTx">
        <pc:chgData name="Chris Droessler" userId="625c3661-9d64-47fa-b83c-4b49393bd161" providerId="ADAL" clId="{BE4C9FED-B98D-1F4B-9F5F-042E6259BFAF}" dt="2021-11-15T19:35:41.508" v="570" actId="2696"/>
        <pc:sldMkLst>
          <pc:docMk/>
          <pc:sldMk cId="3377033451" sldId="1576"/>
        </pc:sldMkLst>
        <pc:spChg chg="add del mod">
          <ac:chgData name="Chris Droessler" userId="625c3661-9d64-47fa-b83c-4b49393bd161" providerId="ADAL" clId="{BE4C9FED-B98D-1F4B-9F5F-042E6259BFAF}" dt="2021-11-12T13:05:59.359" v="380" actId="478"/>
          <ac:spMkLst>
            <pc:docMk/>
            <pc:sldMk cId="3377033451" sldId="1576"/>
            <ac:spMk id="4" creationId="{7C131F9A-3A5B-EC43-AEE9-DD2E3F785A69}"/>
          </ac:spMkLst>
        </pc:spChg>
        <pc:picChg chg="add del mod">
          <ac:chgData name="Chris Droessler" userId="625c3661-9d64-47fa-b83c-4b49393bd161" providerId="ADAL" clId="{BE4C9FED-B98D-1F4B-9F5F-042E6259BFAF}" dt="2021-11-15T18:24:10.463" v="518"/>
          <ac:picMkLst>
            <pc:docMk/>
            <pc:sldMk cId="3377033451" sldId="1576"/>
            <ac:picMk id="3" creationId="{C7FB60F4-448C-C24E-BEBD-311395613B3D}"/>
          </ac:picMkLst>
        </pc:picChg>
        <pc:picChg chg="del">
          <ac:chgData name="Chris Droessler" userId="625c3661-9d64-47fa-b83c-4b49393bd161" providerId="ADAL" clId="{BE4C9FED-B98D-1F4B-9F5F-042E6259BFAF}" dt="2021-11-12T12:50:38.959" v="331" actId="478"/>
          <ac:picMkLst>
            <pc:docMk/>
            <pc:sldMk cId="3377033451" sldId="1576"/>
            <ac:picMk id="1026" creationId="{BBD9A936-64CB-B949-A787-C18EB1E805B1}"/>
          </ac:picMkLst>
        </pc:picChg>
      </pc:sldChg>
      <pc:sldChg chg="addSp delSp modSp add setBg modNotesTx">
        <pc:chgData name="Chris Droessler" userId="625c3661-9d64-47fa-b83c-4b49393bd161" providerId="ADAL" clId="{BE4C9FED-B98D-1F4B-9F5F-042E6259BFAF}" dt="2021-11-12T13:06:17.850" v="382"/>
        <pc:sldMkLst>
          <pc:docMk/>
          <pc:sldMk cId="987699778" sldId="1577"/>
        </pc:sldMkLst>
        <pc:spChg chg="del">
          <ac:chgData name="Chris Droessler" userId="625c3661-9d64-47fa-b83c-4b49393bd161" providerId="ADAL" clId="{BE4C9FED-B98D-1F4B-9F5F-042E6259BFAF}" dt="2021-11-12T12:52:48.588" v="338"/>
          <ac:spMkLst>
            <pc:docMk/>
            <pc:sldMk cId="987699778" sldId="1577"/>
            <ac:spMk id="2" creationId="{B55A4215-A32B-3B49-8AC9-2C7757FF961F}"/>
          </ac:spMkLst>
        </pc:spChg>
        <pc:spChg chg="del">
          <ac:chgData name="Chris Droessler" userId="625c3661-9d64-47fa-b83c-4b49393bd161" providerId="ADAL" clId="{BE4C9FED-B98D-1F4B-9F5F-042E6259BFAF}" dt="2021-11-12T12:52:48.588" v="338"/>
          <ac:spMkLst>
            <pc:docMk/>
            <pc:sldMk cId="987699778" sldId="1577"/>
            <ac:spMk id="3" creationId="{F4F939A1-39CC-4340-BE04-A4E3564890A1}"/>
          </ac:spMkLst>
        </pc:spChg>
        <pc:spChg chg="add mod">
          <ac:chgData name="Chris Droessler" userId="625c3661-9d64-47fa-b83c-4b49393bd161" providerId="ADAL" clId="{BE4C9FED-B98D-1F4B-9F5F-042E6259BFAF}" dt="2021-11-12T12:52:50.703" v="339"/>
          <ac:spMkLst>
            <pc:docMk/>
            <pc:sldMk cId="987699778" sldId="1577"/>
            <ac:spMk id="4" creationId="{B5EC0871-E214-2644-81F4-8C04B7898907}"/>
          </ac:spMkLst>
        </pc:spChg>
        <pc:picChg chg="add mod">
          <ac:chgData name="Chris Droessler" userId="625c3661-9d64-47fa-b83c-4b49393bd161" providerId="ADAL" clId="{BE4C9FED-B98D-1F4B-9F5F-042E6259BFAF}" dt="2021-11-12T12:53:48.881" v="343" actId="14100"/>
          <ac:picMkLst>
            <pc:docMk/>
            <pc:sldMk cId="987699778" sldId="1577"/>
            <ac:picMk id="6" creationId="{FAA0AC84-685F-6243-A6E2-3078CE71DECD}"/>
          </ac:picMkLst>
        </pc:picChg>
      </pc:sldChg>
      <pc:sldChg chg="addSp delSp modSp add setBg">
        <pc:chgData name="Chris Droessler" userId="625c3661-9d64-47fa-b83c-4b49393bd161" providerId="ADAL" clId="{BE4C9FED-B98D-1F4B-9F5F-042E6259BFAF}" dt="2021-11-12T13:06:23.891" v="383"/>
        <pc:sldMkLst>
          <pc:docMk/>
          <pc:sldMk cId="2716370183" sldId="1578"/>
        </pc:sldMkLst>
        <pc:picChg chg="del">
          <ac:chgData name="Chris Droessler" userId="625c3661-9d64-47fa-b83c-4b49393bd161" providerId="ADAL" clId="{BE4C9FED-B98D-1F4B-9F5F-042E6259BFAF}" dt="2021-11-12T12:54:37.727" v="345" actId="478"/>
          <ac:picMkLst>
            <pc:docMk/>
            <pc:sldMk cId="2716370183" sldId="1578"/>
            <ac:picMk id="6" creationId="{FAA0AC84-685F-6243-A6E2-3078CE71DECD}"/>
          </ac:picMkLst>
        </pc:picChg>
        <pc:picChg chg="add mod">
          <ac:chgData name="Chris Droessler" userId="625c3661-9d64-47fa-b83c-4b49393bd161" providerId="ADAL" clId="{BE4C9FED-B98D-1F4B-9F5F-042E6259BFAF}" dt="2021-11-12T12:54:58.655" v="348" actId="14100"/>
          <ac:picMkLst>
            <pc:docMk/>
            <pc:sldMk cId="2716370183" sldId="1578"/>
            <ac:picMk id="4098" creationId="{CD8EF893-2E1E-2149-BE20-F59C2CDA73DD}"/>
          </ac:picMkLst>
        </pc:picChg>
      </pc:sldChg>
      <pc:sldChg chg="addSp delSp modSp add modNotesTx">
        <pc:chgData name="Chris Droessler" userId="625c3661-9d64-47fa-b83c-4b49393bd161" providerId="ADAL" clId="{BE4C9FED-B98D-1F4B-9F5F-042E6259BFAF}" dt="2021-11-12T12:56:36.980" v="355" actId="14100"/>
        <pc:sldMkLst>
          <pc:docMk/>
          <pc:sldMk cId="1322769801" sldId="1579"/>
        </pc:sldMkLst>
        <pc:picChg chg="del">
          <ac:chgData name="Chris Droessler" userId="625c3661-9d64-47fa-b83c-4b49393bd161" providerId="ADAL" clId="{BE4C9FED-B98D-1F4B-9F5F-042E6259BFAF}" dt="2021-11-12T12:55:51.764" v="350" actId="478"/>
          <ac:picMkLst>
            <pc:docMk/>
            <pc:sldMk cId="1322769801" sldId="1579"/>
            <ac:picMk id="4098" creationId="{CD8EF893-2E1E-2149-BE20-F59C2CDA73DD}"/>
          </ac:picMkLst>
        </pc:picChg>
        <pc:picChg chg="add mod">
          <ac:chgData name="Chris Droessler" userId="625c3661-9d64-47fa-b83c-4b49393bd161" providerId="ADAL" clId="{BE4C9FED-B98D-1F4B-9F5F-042E6259BFAF}" dt="2021-11-12T12:56:36.980" v="355" actId="14100"/>
          <ac:picMkLst>
            <pc:docMk/>
            <pc:sldMk cId="1322769801" sldId="1579"/>
            <ac:picMk id="5122" creationId="{CA8FC031-27AF-7643-8C47-9E5FA877B0A1}"/>
          </ac:picMkLst>
        </pc:picChg>
      </pc:sldChg>
      <pc:sldChg chg="addSp delSp modSp add setBg modNotesTx">
        <pc:chgData name="Chris Droessler" userId="625c3661-9d64-47fa-b83c-4b49393bd161" providerId="ADAL" clId="{BE4C9FED-B98D-1F4B-9F5F-042E6259BFAF}" dt="2021-11-12T13:06:34.748" v="384"/>
        <pc:sldMkLst>
          <pc:docMk/>
          <pc:sldMk cId="1940737933" sldId="1580"/>
        </pc:sldMkLst>
        <pc:spChg chg="del">
          <ac:chgData name="Chris Droessler" userId="625c3661-9d64-47fa-b83c-4b49393bd161" providerId="ADAL" clId="{BE4C9FED-B98D-1F4B-9F5F-042E6259BFAF}" dt="2021-11-12T12:57:03.018" v="357"/>
          <ac:spMkLst>
            <pc:docMk/>
            <pc:sldMk cId="1940737933" sldId="1580"/>
            <ac:spMk id="2" creationId="{F681CF39-4A03-0540-82CF-1DF352E3E3B3}"/>
          </ac:spMkLst>
        </pc:spChg>
        <pc:spChg chg="del">
          <ac:chgData name="Chris Droessler" userId="625c3661-9d64-47fa-b83c-4b49393bd161" providerId="ADAL" clId="{BE4C9FED-B98D-1F4B-9F5F-042E6259BFAF}" dt="2021-11-12T12:57:03.018" v="357"/>
          <ac:spMkLst>
            <pc:docMk/>
            <pc:sldMk cId="1940737933" sldId="1580"/>
            <ac:spMk id="3" creationId="{D483F090-8AE7-9143-B390-E0F68463EB22}"/>
          </ac:spMkLst>
        </pc:spChg>
        <pc:picChg chg="add mod">
          <ac:chgData name="Chris Droessler" userId="625c3661-9d64-47fa-b83c-4b49393bd161" providerId="ADAL" clId="{BE4C9FED-B98D-1F4B-9F5F-042E6259BFAF}" dt="2021-11-12T13:00:24.752" v="359"/>
          <ac:picMkLst>
            <pc:docMk/>
            <pc:sldMk cId="1940737933" sldId="1580"/>
            <ac:picMk id="6146" creationId="{F7C0DF7B-DCF5-DC49-8AA8-7888A90BFA86}"/>
          </ac:picMkLst>
        </pc:picChg>
      </pc:sldChg>
      <pc:sldChg chg="addSp delSp modSp add modNotesTx">
        <pc:chgData name="Chris Droessler" userId="625c3661-9d64-47fa-b83c-4b49393bd161" providerId="ADAL" clId="{BE4C9FED-B98D-1F4B-9F5F-042E6259BFAF}" dt="2021-11-12T13:04:49.011" v="370" actId="14100"/>
        <pc:sldMkLst>
          <pc:docMk/>
          <pc:sldMk cId="1147204246" sldId="1581"/>
        </pc:sldMkLst>
        <pc:spChg chg="del">
          <ac:chgData name="Chris Droessler" userId="625c3661-9d64-47fa-b83c-4b49393bd161" providerId="ADAL" clId="{BE4C9FED-B98D-1F4B-9F5F-042E6259BFAF}" dt="2021-11-12T13:01:09.666" v="364"/>
          <ac:spMkLst>
            <pc:docMk/>
            <pc:sldMk cId="1147204246" sldId="1581"/>
            <ac:spMk id="2" creationId="{404A2870-21EC-724E-832E-BF34FBF31A3B}"/>
          </ac:spMkLst>
        </pc:spChg>
        <pc:spChg chg="del">
          <ac:chgData name="Chris Droessler" userId="625c3661-9d64-47fa-b83c-4b49393bd161" providerId="ADAL" clId="{BE4C9FED-B98D-1F4B-9F5F-042E6259BFAF}" dt="2021-11-12T13:01:09.666" v="364"/>
          <ac:spMkLst>
            <pc:docMk/>
            <pc:sldMk cId="1147204246" sldId="1581"/>
            <ac:spMk id="3" creationId="{D7B62914-CF40-6E4E-8619-A9322D8F7F9D}"/>
          </ac:spMkLst>
        </pc:spChg>
        <pc:spChg chg="add del mod">
          <ac:chgData name="Chris Droessler" userId="625c3661-9d64-47fa-b83c-4b49393bd161" providerId="ADAL" clId="{BE4C9FED-B98D-1F4B-9F5F-042E6259BFAF}" dt="2021-11-12T13:03:54.252" v="367" actId="478"/>
          <ac:spMkLst>
            <pc:docMk/>
            <pc:sldMk cId="1147204246" sldId="1581"/>
            <ac:spMk id="4" creationId="{8363731A-828E-3949-977E-DEF939A763F6}"/>
          </ac:spMkLst>
        </pc:spChg>
        <pc:picChg chg="add mod">
          <ac:chgData name="Chris Droessler" userId="625c3661-9d64-47fa-b83c-4b49393bd161" providerId="ADAL" clId="{BE4C9FED-B98D-1F4B-9F5F-042E6259BFAF}" dt="2021-11-12T13:04:49.011" v="370" actId="14100"/>
          <ac:picMkLst>
            <pc:docMk/>
            <pc:sldMk cId="1147204246" sldId="1581"/>
            <ac:picMk id="6" creationId="{2F8E55A3-52D9-D449-9E03-90EEB20B44BE}"/>
          </ac:picMkLst>
        </pc:picChg>
      </pc:sldChg>
      <pc:sldChg chg="add ord">
        <pc:chgData name="Chris Droessler" userId="625c3661-9d64-47fa-b83c-4b49393bd161" providerId="ADAL" clId="{BE4C9FED-B98D-1F4B-9F5F-042E6259BFAF}" dt="2021-11-12T13:05:20.262" v="372"/>
        <pc:sldMkLst>
          <pc:docMk/>
          <pc:sldMk cId="1838150203" sldId="1582"/>
        </pc:sldMkLst>
      </pc:sldChg>
      <pc:sldChg chg="add ord">
        <pc:chgData name="Chris Droessler" userId="625c3661-9d64-47fa-b83c-4b49393bd161" providerId="ADAL" clId="{BE4C9FED-B98D-1F4B-9F5F-042E6259BFAF}" dt="2021-11-12T13:05:25.036" v="374"/>
        <pc:sldMkLst>
          <pc:docMk/>
          <pc:sldMk cId="3665737534" sldId="1583"/>
        </pc:sldMkLst>
      </pc:sldChg>
      <pc:sldChg chg="add ord">
        <pc:chgData name="Chris Droessler" userId="625c3661-9d64-47fa-b83c-4b49393bd161" providerId="ADAL" clId="{BE4C9FED-B98D-1F4B-9F5F-042E6259BFAF}" dt="2021-11-12T13:05:28.572" v="376"/>
        <pc:sldMkLst>
          <pc:docMk/>
          <pc:sldMk cId="4238976554" sldId="1584"/>
        </pc:sldMkLst>
      </pc:sldChg>
      <pc:sldChg chg="delSp modSp add modNotesTx">
        <pc:chgData name="Chris Droessler" userId="625c3661-9d64-47fa-b83c-4b49393bd161" providerId="ADAL" clId="{BE4C9FED-B98D-1F4B-9F5F-042E6259BFAF}" dt="2021-11-15T21:37:14.146" v="1409" actId="20577"/>
        <pc:sldMkLst>
          <pc:docMk/>
          <pc:sldMk cId="3004226087" sldId="1585"/>
        </pc:sldMkLst>
        <pc:spChg chg="mod">
          <ac:chgData name="Chris Droessler" userId="625c3661-9d64-47fa-b83c-4b49393bd161" providerId="ADAL" clId="{BE4C9FED-B98D-1F4B-9F5F-042E6259BFAF}" dt="2021-11-12T14:06:46.033" v="394"/>
          <ac:spMkLst>
            <pc:docMk/>
            <pc:sldMk cId="3004226087" sldId="1585"/>
            <ac:spMk id="2" creationId="{00000000-0000-0000-0000-000000000000}"/>
          </ac:spMkLst>
        </pc:spChg>
        <pc:spChg chg="mod">
          <ac:chgData name="Chris Droessler" userId="625c3661-9d64-47fa-b83c-4b49393bd161" providerId="ADAL" clId="{BE4C9FED-B98D-1F4B-9F5F-042E6259BFAF}" dt="2021-11-12T14:06:57.254" v="396" actId="20577"/>
          <ac:spMkLst>
            <pc:docMk/>
            <pc:sldMk cId="3004226087" sldId="1585"/>
            <ac:spMk id="3" creationId="{00000000-0000-0000-0000-000000000000}"/>
          </ac:spMkLst>
        </pc:spChg>
        <pc:picChg chg="del">
          <ac:chgData name="Chris Droessler" userId="625c3661-9d64-47fa-b83c-4b49393bd161" providerId="ADAL" clId="{BE4C9FED-B98D-1F4B-9F5F-042E6259BFAF}" dt="2021-11-12T14:04:01.076" v="388" actId="478"/>
          <ac:picMkLst>
            <pc:docMk/>
            <pc:sldMk cId="3004226087" sldId="1585"/>
            <ac:picMk id="8" creationId="{AE30C762-2F2B-D24D-A3B0-873A4235290B}"/>
          </ac:picMkLst>
        </pc:picChg>
      </pc:sldChg>
      <pc:sldChg chg="addSp delSp modSp add modNotesTx">
        <pc:chgData name="Chris Droessler" userId="625c3661-9d64-47fa-b83c-4b49393bd161" providerId="ADAL" clId="{BE4C9FED-B98D-1F4B-9F5F-042E6259BFAF}" dt="2021-11-12T14:26:12.574" v="436" actId="1038"/>
        <pc:sldMkLst>
          <pc:docMk/>
          <pc:sldMk cId="2218709089" sldId="1586"/>
        </pc:sldMkLst>
        <pc:picChg chg="add mod">
          <ac:chgData name="Chris Droessler" userId="625c3661-9d64-47fa-b83c-4b49393bd161" providerId="ADAL" clId="{BE4C9FED-B98D-1F4B-9F5F-042E6259BFAF}" dt="2021-11-12T14:26:12.574" v="436" actId="1038"/>
          <ac:picMkLst>
            <pc:docMk/>
            <pc:sldMk cId="2218709089" sldId="1586"/>
            <ac:picMk id="2" creationId="{1DE3BEC4-A4C6-8E45-B826-0079A23EDE66}"/>
          </ac:picMkLst>
        </pc:picChg>
        <pc:picChg chg="del">
          <ac:chgData name="Chris Droessler" userId="625c3661-9d64-47fa-b83c-4b49393bd161" providerId="ADAL" clId="{BE4C9FED-B98D-1F4B-9F5F-042E6259BFAF}" dt="2021-11-12T14:11:52.947" v="398" actId="478"/>
          <ac:picMkLst>
            <pc:docMk/>
            <pc:sldMk cId="2218709089" sldId="1586"/>
            <ac:picMk id="6146" creationId="{F7C0DF7B-DCF5-DC49-8AA8-7888A90BFA86}"/>
          </ac:picMkLst>
        </pc:picChg>
      </pc:sldChg>
      <pc:sldChg chg="addSp delSp modSp add">
        <pc:chgData name="Chris Droessler" userId="625c3661-9d64-47fa-b83c-4b49393bd161" providerId="ADAL" clId="{BE4C9FED-B98D-1F4B-9F5F-042E6259BFAF}" dt="2021-11-12T14:12:14.905" v="408"/>
        <pc:sldMkLst>
          <pc:docMk/>
          <pc:sldMk cId="1184590880" sldId="1587"/>
        </pc:sldMkLst>
        <pc:picChg chg="del">
          <ac:chgData name="Chris Droessler" userId="625c3661-9d64-47fa-b83c-4b49393bd161" providerId="ADAL" clId="{BE4C9FED-B98D-1F4B-9F5F-042E6259BFAF}" dt="2021-11-12T14:12:08.066" v="402" actId="478"/>
          <ac:picMkLst>
            <pc:docMk/>
            <pc:sldMk cId="1184590880" sldId="1587"/>
            <ac:picMk id="2" creationId="{1DE3BEC4-A4C6-8E45-B826-0079A23EDE66}"/>
          </ac:picMkLst>
        </pc:picChg>
        <pc:picChg chg="add mod">
          <ac:chgData name="Chris Droessler" userId="625c3661-9d64-47fa-b83c-4b49393bd161" providerId="ADAL" clId="{BE4C9FED-B98D-1F4B-9F5F-042E6259BFAF}" dt="2021-11-12T14:12:14.905" v="408"/>
          <ac:picMkLst>
            <pc:docMk/>
            <pc:sldMk cId="1184590880" sldId="1587"/>
            <ac:picMk id="3" creationId="{ADAA0137-4C80-6B44-BABB-D06F34346CC1}"/>
          </ac:picMkLst>
        </pc:picChg>
      </pc:sldChg>
      <pc:sldChg chg="addSp modSp add">
        <pc:chgData name="Chris Droessler" userId="625c3661-9d64-47fa-b83c-4b49393bd161" providerId="ADAL" clId="{BE4C9FED-B98D-1F4B-9F5F-042E6259BFAF}" dt="2021-11-12T14:26:32.390" v="453" actId="1038"/>
        <pc:sldMkLst>
          <pc:docMk/>
          <pc:sldMk cId="4255967311" sldId="1588"/>
        </pc:sldMkLst>
        <pc:picChg chg="add mod">
          <ac:chgData name="Chris Droessler" userId="625c3661-9d64-47fa-b83c-4b49393bd161" providerId="ADAL" clId="{BE4C9FED-B98D-1F4B-9F5F-042E6259BFAF}" dt="2021-11-12T14:26:32.390" v="453" actId="1038"/>
          <ac:picMkLst>
            <pc:docMk/>
            <pc:sldMk cId="4255967311" sldId="1588"/>
            <ac:picMk id="2" creationId="{95C58661-261E-3E44-AF74-39924E1DDBDA}"/>
          </ac:picMkLst>
        </pc:picChg>
      </pc:sldChg>
      <pc:sldChg chg="addSp modSp add ord">
        <pc:chgData name="Chris Droessler" userId="625c3661-9d64-47fa-b83c-4b49393bd161" providerId="ADAL" clId="{BE4C9FED-B98D-1F4B-9F5F-042E6259BFAF}" dt="2021-11-12T14:26:49.546" v="455"/>
        <pc:sldMkLst>
          <pc:docMk/>
          <pc:sldMk cId="3667554874" sldId="1589"/>
        </pc:sldMkLst>
        <pc:picChg chg="add mod">
          <ac:chgData name="Chris Droessler" userId="625c3661-9d64-47fa-b83c-4b49393bd161" providerId="ADAL" clId="{BE4C9FED-B98D-1F4B-9F5F-042E6259BFAF}" dt="2021-11-12T14:12:26.416" v="410"/>
          <ac:picMkLst>
            <pc:docMk/>
            <pc:sldMk cId="3667554874" sldId="1589"/>
            <ac:picMk id="2" creationId="{AE96D876-05EA-CE4E-B3C1-E870D2FC6D50}"/>
          </ac:picMkLst>
        </pc:picChg>
      </pc:sldChg>
      <pc:sldChg chg="add del">
        <pc:chgData name="Chris Droessler" userId="625c3661-9d64-47fa-b83c-4b49393bd161" providerId="ADAL" clId="{BE4C9FED-B98D-1F4B-9F5F-042E6259BFAF}" dt="2021-11-12T14:12:35.342" v="411" actId="2696"/>
        <pc:sldMkLst>
          <pc:docMk/>
          <pc:sldMk cId="549450588" sldId="1590"/>
        </pc:sldMkLst>
      </pc:sldChg>
      <pc:sldChg chg="addSp delSp modSp add setBg">
        <pc:chgData name="Chris Droessler" userId="625c3661-9d64-47fa-b83c-4b49393bd161" providerId="ADAL" clId="{BE4C9FED-B98D-1F4B-9F5F-042E6259BFAF}" dt="2021-11-15T19:39:05.974" v="635" actId="18331"/>
        <pc:sldMkLst>
          <pc:docMk/>
          <pc:sldMk cId="3021185581" sldId="1590"/>
        </pc:sldMkLst>
        <pc:spChg chg="del">
          <ac:chgData name="Chris Droessler" userId="625c3661-9d64-47fa-b83c-4b49393bd161" providerId="ADAL" clId="{BE4C9FED-B98D-1F4B-9F5F-042E6259BFAF}" dt="2021-11-15T18:21:13.920" v="466" actId="478"/>
          <ac:spMkLst>
            <pc:docMk/>
            <pc:sldMk cId="3021185581" sldId="1590"/>
            <ac:spMk id="2" creationId="{00000000-0000-0000-0000-000000000000}"/>
          </ac:spMkLst>
        </pc:spChg>
        <pc:spChg chg="del">
          <ac:chgData name="Chris Droessler" userId="625c3661-9d64-47fa-b83c-4b49393bd161" providerId="ADAL" clId="{BE4C9FED-B98D-1F4B-9F5F-042E6259BFAF}" dt="2021-11-15T18:21:13.920" v="466" actId="478"/>
          <ac:spMkLst>
            <pc:docMk/>
            <pc:sldMk cId="3021185581" sldId="1590"/>
            <ac:spMk id="3" creationId="{00000000-0000-0000-0000-000000000000}"/>
          </ac:spMkLst>
        </pc:spChg>
        <pc:picChg chg="del">
          <ac:chgData name="Chris Droessler" userId="625c3661-9d64-47fa-b83c-4b49393bd161" providerId="ADAL" clId="{BE4C9FED-B98D-1F4B-9F5F-042E6259BFAF}" dt="2021-11-15T18:21:13.920" v="466" actId="478"/>
          <ac:picMkLst>
            <pc:docMk/>
            <pc:sldMk cId="3021185581" sldId="1590"/>
            <ac:picMk id="5" creationId="{52F0933E-59CA-BF4A-B964-F584DFE6D93E}"/>
          </ac:picMkLst>
        </pc:picChg>
        <pc:picChg chg="add mod">
          <ac:chgData name="Chris Droessler" userId="625c3661-9d64-47fa-b83c-4b49393bd161" providerId="ADAL" clId="{BE4C9FED-B98D-1F4B-9F5F-042E6259BFAF}" dt="2021-11-15T19:34:54.179" v="561" actId="1038"/>
          <ac:picMkLst>
            <pc:docMk/>
            <pc:sldMk cId="3021185581" sldId="1590"/>
            <ac:picMk id="6" creationId="{4A42BA5E-EEC1-C441-BBA2-20CD966A32AF}"/>
          </ac:picMkLst>
        </pc:picChg>
        <pc:picChg chg="add mod">
          <ac:chgData name="Chris Droessler" userId="625c3661-9d64-47fa-b83c-4b49393bd161" providerId="ADAL" clId="{BE4C9FED-B98D-1F4B-9F5F-042E6259BFAF}" dt="2021-11-15T19:39:05.974" v="635" actId="18331"/>
          <ac:picMkLst>
            <pc:docMk/>
            <pc:sldMk cId="3021185581" sldId="1590"/>
            <ac:picMk id="8" creationId="{43650462-2DF1-1843-BF70-CC2DC97560AD}"/>
          </ac:picMkLst>
        </pc:picChg>
        <pc:picChg chg="del">
          <ac:chgData name="Chris Droessler" userId="625c3661-9d64-47fa-b83c-4b49393bd161" providerId="ADAL" clId="{BE4C9FED-B98D-1F4B-9F5F-042E6259BFAF}" dt="2021-11-15T18:21:13.920" v="466" actId="478"/>
          <ac:picMkLst>
            <pc:docMk/>
            <pc:sldMk cId="3021185581" sldId="1590"/>
            <ac:picMk id="1026" creationId="{55C1013C-2D35-1D47-838C-594FD71062DC}"/>
          </ac:picMkLst>
        </pc:picChg>
      </pc:sldChg>
      <pc:sldChg chg="addSp modSp add setBg">
        <pc:chgData name="Chris Droessler" userId="625c3661-9d64-47fa-b83c-4b49393bd161" providerId="ADAL" clId="{BE4C9FED-B98D-1F4B-9F5F-042E6259BFAF}" dt="2021-11-15T19:35:25.909" v="567"/>
        <pc:sldMkLst>
          <pc:docMk/>
          <pc:sldMk cId="1499451675" sldId="1591"/>
        </pc:sldMkLst>
        <pc:picChg chg="add mod">
          <ac:chgData name="Chris Droessler" userId="625c3661-9d64-47fa-b83c-4b49393bd161" providerId="ADAL" clId="{BE4C9FED-B98D-1F4B-9F5F-042E6259BFAF}" dt="2021-11-15T19:34:44.628" v="551" actId="1038"/>
          <ac:picMkLst>
            <pc:docMk/>
            <pc:sldMk cId="1499451675" sldId="1591"/>
            <ac:picMk id="3" creationId="{FB99FB46-03B7-8B42-80B6-B8EF492C3EB8}"/>
          </ac:picMkLst>
        </pc:picChg>
        <pc:picChg chg="add mod">
          <ac:chgData name="Chris Droessler" userId="625c3661-9d64-47fa-b83c-4b49393bd161" providerId="ADAL" clId="{BE4C9FED-B98D-1F4B-9F5F-042E6259BFAF}" dt="2021-11-15T19:34:44.664" v="553" actId="1038"/>
          <ac:picMkLst>
            <pc:docMk/>
            <pc:sldMk cId="1499451675" sldId="1591"/>
            <ac:picMk id="5" creationId="{CE97DE76-DDA3-EE47-A607-906DE75D1A9B}"/>
          </ac:picMkLst>
        </pc:picChg>
      </pc:sldChg>
      <pc:sldChg chg="add del">
        <pc:chgData name="Chris Droessler" userId="625c3661-9d64-47fa-b83c-4b49393bd161" providerId="ADAL" clId="{BE4C9FED-B98D-1F4B-9F5F-042E6259BFAF}" dt="2021-11-12T14:12:35.348" v="412" actId="2696"/>
        <pc:sldMkLst>
          <pc:docMk/>
          <pc:sldMk cId="1596583486" sldId="1591"/>
        </pc:sldMkLst>
      </pc:sldChg>
      <pc:sldChg chg="add del">
        <pc:chgData name="Chris Droessler" userId="625c3661-9d64-47fa-b83c-4b49393bd161" providerId="ADAL" clId="{BE4C9FED-B98D-1F4B-9F5F-042E6259BFAF}" dt="2021-11-12T14:12:35.355" v="413" actId="2696"/>
        <pc:sldMkLst>
          <pc:docMk/>
          <pc:sldMk cId="499146279" sldId="1592"/>
        </pc:sldMkLst>
      </pc:sldChg>
      <pc:sldChg chg="addSp modSp add setBg modNotesTx">
        <pc:chgData name="Chris Droessler" userId="625c3661-9d64-47fa-b83c-4b49393bd161" providerId="ADAL" clId="{BE4C9FED-B98D-1F4B-9F5F-042E6259BFAF}" dt="2021-11-15T19:35:31.990" v="568"/>
        <pc:sldMkLst>
          <pc:docMk/>
          <pc:sldMk cId="599365290" sldId="1592"/>
        </pc:sldMkLst>
        <pc:picChg chg="add mod">
          <ac:chgData name="Chris Droessler" userId="625c3661-9d64-47fa-b83c-4b49393bd161" providerId="ADAL" clId="{BE4C9FED-B98D-1F4B-9F5F-042E6259BFAF}" dt="2021-11-15T19:34:32.380" v="541" actId="1037"/>
          <ac:picMkLst>
            <pc:docMk/>
            <pc:sldMk cId="599365290" sldId="1592"/>
            <ac:picMk id="3" creationId="{75AA169E-8CB5-FA4C-932F-5B3511E87599}"/>
          </ac:picMkLst>
        </pc:picChg>
        <pc:picChg chg="add mod">
          <ac:chgData name="Chris Droessler" userId="625c3661-9d64-47fa-b83c-4b49393bd161" providerId="ADAL" clId="{BE4C9FED-B98D-1F4B-9F5F-042E6259BFAF}" dt="2021-11-15T19:34:31.364" v="538" actId="1037"/>
          <ac:picMkLst>
            <pc:docMk/>
            <pc:sldMk cId="599365290" sldId="1592"/>
            <ac:picMk id="4" creationId="{6D65D4F2-D232-7445-B105-DCCAEB99335B}"/>
          </ac:picMkLst>
        </pc:picChg>
      </pc:sldChg>
      <pc:sldChg chg="addSp modSp add setBg modNotesTx">
        <pc:chgData name="Chris Droessler" userId="625c3661-9d64-47fa-b83c-4b49393bd161" providerId="ADAL" clId="{BE4C9FED-B98D-1F4B-9F5F-042E6259BFAF}" dt="2021-11-15T19:47:05.535" v="1080" actId="20577"/>
        <pc:sldMkLst>
          <pc:docMk/>
          <pc:sldMk cId="2316997516" sldId="1593"/>
        </pc:sldMkLst>
        <pc:picChg chg="add mod">
          <ac:chgData name="Chris Droessler" userId="625c3661-9d64-47fa-b83c-4b49393bd161" providerId="ADAL" clId="{BE4C9FED-B98D-1F4B-9F5F-042E6259BFAF}" dt="2021-11-15T19:42:04.647" v="637"/>
          <ac:picMkLst>
            <pc:docMk/>
            <pc:sldMk cId="2316997516" sldId="1593"/>
            <ac:picMk id="3" creationId="{F10EF932-E7A6-6A48-B5F8-D33C6476B249}"/>
          </ac:picMkLst>
        </pc:picChg>
      </pc:sldChg>
      <pc:sldChg chg="add del ord">
        <pc:chgData name="Chris Droessler" userId="625c3661-9d64-47fa-b83c-4b49393bd161" providerId="ADAL" clId="{BE4C9FED-B98D-1F4B-9F5F-042E6259BFAF}" dt="2021-11-15T18:24:25.031" v="524" actId="2696"/>
        <pc:sldMkLst>
          <pc:docMk/>
          <pc:sldMk cId="3239180729" sldId="1593"/>
        </pc:sldMkLst>
      </pc:sldChg>
      <pc:sldChg chg="modSp add modNotesTx">
        <pc:chgData name="Chris Droessler" userId="625c3661-9d64-47fa-b83c-4b49393bd161" providerId="ADAL" clId="{BE4C9FED-B98D-1F4B-9F5F-042E6259BFAF}" dt="2021-11-15T19:48:29.890" v="1195" actId="115"/>
        <pc:sldMkLst>
          <pc:docMk/>
          <pc:sldMk cId="1403464273" sldId="1594"/>
        </pc:sldMkLst>
        <pc:picChg chg="mod">
          <ac:chgData name="Chris Droessler" userId="625c3661-9d64-47fa-b83c-4b49393bd161" providerId="ADAL" clId="{BE4C9FED-B98D-1F4B-9F5F-042E6259BFAF}" dt="2021-11-15T19:43:15.430" v="650" actId="1076"/>
          <ac:picMkLst>
            <pc:docMk/>
            <pc:sldMk cId="1403464273" sldId="1594"/>
            <ac:picMk id="3" creationId="{F10EF932-E7A6-6A48-B5F8-D33C6476B249}"/>
          </ac:picMkLst>
        </pc:picChg>
      </pc:sldChg>
      <pc:sldChg chg="addSp delSp modSp add setBg">
        <pc:chgData name="Chris Droessler" userId="625c3661-9d64-47fa-b83c-4b49393bd161" providerId="ADAL" clId="{BE4C9FED-B98D-1F4B-9F5F-042E6259BFAF}" dt="2021-11-15T20:28:00.156" v="1339"/>
        <pc:sldMkLst>
          <pc:docMk/>
          <pc:sldMk cId="4277013716" sldId="1595"/>
        </pc:sldMkLst>
        <pc:spChg chg="del">
          <ac:chgData name="Chris Droessler" userId="625c3661-9d64-47fa-b83c-4b49393bd161" providerId="ADAL" clId="{BE4C9FED-B98D-1F4B-9F5F-042E6259BFAF}" dt="2021-11-15T20:07:14.760" v="1210" actId="478"/>
          <ac:spMkLst>
            <pc:docMk/>
            <pc:sldMk cId="4277013716" sldId="1595"/>
            <ac:spMk id="2" creationId="{00000000-0000-0000-0000-000000000000}"/>
          </ac:spMkLst>
        </pc:spChg>
        <pc:spChg chg="del">
          <ac:chgData name="Chris Droessler" userId="625c3661-9d64-47fa-b83c-4b49393bd161" providerId="ADAL" clId="{BE4C9FED-B98D-1F4B-9F5F-042E6259BFAF}" dt="2021-11-15T20:07:14.760" v="1210" actId="478"/>
          <ac:spMkLst>
            <pc:docMk/>
            <pc:sldMk cId="4277013716" sldId="1595"/>
            <ac:spMk id="3" creationId="{00000000-0000-0000-0000-000000000000}"/>
          </ac:spMkLst>
        </pc:spChg>
        <pc:picChg chg="add mod modCrop">
          <ac:chgData name="Chris Droessler" userId="625c3661-9d64-47fa-b83c-4b49393bd161" providerId="ADAL" clId="{BE4C9FED-B98D-1F4B-9F5F-042E6259BFAF}" dt="2021-11-15T20:27:56.041" v="1338" actId="732"/>
          <ac:picMkLst>
            <pc:docMk/>
            <pc:sldMk cId="4277013716" sldId="1595"/>
            <ac:picMk id="5" creationId="{5960B017-67B2-E447-B88D-BE715582FD21}"/>
          </ac:picMkLst>
        </pc:picChg>
        <pc:picChg chg="del">
          <ac:chgData name="Chris Droessler" userId="625c3661-9d64-47fa-b83c-4b49393bd161" providerId="ADAL" clId="{BE4C9FED-B98D-1F4B-9F5F-042E6259BFAF}" dt="2021-11-15T20:07:14.760" v="1210" actId="478"/>
          <ac:picMkLst>
            <pc:docMk/>
            <pc:sldMk cId="4277013716" sldId="1595"/>
            <ac:picMk id="8" creationId="{AE30C762-2F2B-D24D-A3B0-873A4235290B}"/>
          </ac:picMkLst>
        </pc:picChg>
        <pc:picChg chg="del">
          <ac:chgData name="Chris Droessler" userId="625c3661-9d64-47fa-b83c-4b49393bd161" providerId="ADAL" clId="{BE4C9FED-B98D-1F4B-9F5F-042E6259BFAF}" dt="2021-11-15T20:07:14.760" v="1210" actId="478"/>
          <ac:picMkLst>
            <pc:docMk/>
            <pc:sldMk cId="4277013716" sldId="1595"/>
            <ac:picMk id="2050" creationId="{EAEF2B80-E9E5-104D-B120-FEF3103BA8AD}"/>
          </ac:picMkLst>
        </pc:picChg>
      </pc:sldChg>
      <pc:sldChg chg="addSp delSp modSp add">
        <pc:chgData name="Chris Droessler" userId="625c3661-9d64-47fa-b83c-4b49393bd161" providerId="ADAL" clId="{BE4C9FED-B98D-1F4B-9F5F-042E6259BFAF}" dt="2021-11-15T20:25:13.515" v="1292"/>
        <pc:sldMkLst>
          <pc:docMk/>
          <pc:sldMk cId="499144679" sldId="1596"/>
        </pc:sldMkLst>
        <pc:picChg chg="add mod">
          <ac:chgData name="Chris Droessler" userId="625c3661-9d64-47fa-b83c-4b49393bd161" providerId="ADAL" clId="{BE4C9FED-B98D-1F4B-9F5F-042E6259BFAF}" dt="2021-11-15T20:25:13.515" v="1292"/>
          <ac:picMkLst>
            <pc:docMk/>
            <pc:sldMk cId="499144679" sldId="1596"/>
            <ac:picMk id="3" creationId="{87C7ACE8-451E-FA44-A776-A4E4A4CFEDCA}"/>
          </ac:picMkLst>
        </pc:picChg>
        <pc:picChg chg="del">
          <ac:chgData name="Chris Droessler" userId="625c3661-9d64-47fa-b83c-4b49393bd161" providerId="ADAL" clId="{BE4C9FED-B98D-1F4B-9F5F-042E6259BFAF}" dt="2021-11-15T20:25:00.466" v="1276" actId="478"/>
          <ac:picMkLst>
            <pc:docMk/>
            <pc:sldMk cId="499144679" sldId="1596"/>
            <ac:picMk id="5" creationId="{5960B017-67B2-E447-B88D-BE715582FD21}"/>
          </ac:picMkLst>
        </pc:picChg>
      </pc:sldChg>
      <pc:sldChg chg="addSp modSp add">
        <pc:chgData name="Chris Droessler" userId="625c3661-9d64-47fa-b83c-4b49393bd161" providerId="ADAL" clId="{BE4C9FED-B98D-1F4B-9F5F-042E6259BFAF}" dt="2021-11-15T20:25:20.775" v="1293"/>
        <pc:sldMkLst>
          <pc:docMk/>
          <pc:sldMk cId="116656369" sldId="1597"/>
        </pc:sldMkLst>
        <pc:picChg chg="add mod">
          <ac:chgData name="Chris Droessler" userId="625c3661-9d64-47fa-b83c-4b49393bd161" providerId="ADAL" clId="{BE4C9FED-B98D-1F4B-9F5F-042E6259BFAF}" dt="2021-11-15T20:25:20.775" v="1293"/>
          <ac:picMkLst>
            <pc:docMk/>
            <pc:sldMk cId="116656369" sldId="1597"/>
            <ac:picMk id="3" creationId="{604857CB-63BF-064B-804D-AF29B5EF69C7}"/>
          </ac:picMkLst>
        </pc:picChg>
      </pc:sldChg>
      <pc:sldChg chg="addSp modSp add">
        <pc:chgData name="Chris Droessler" userId="625c3661-9d64-47fa-b83c-4b49393bd161" providerId="ADAL" clId="{BE4C9FED-B98D-1F4B-9F5F-042E6259BFAF}" dt="2021-11-15T20:25:25.268" v="1294"/>
        <pc:sldMkLst>
          <pc:docMk/>
          <pc:sldMk cId="953560476" sldId="1598"/>
        </pc:sldMkLst>
        <pc:picChg chg="add mod">
          <ac:chgData name="Chris Droessler" userId="625c3661-9d64-47fa-b83c-4b49393bd161" providerId="ADAL" clId="{BE4C9FED-B98D-1F4B-9F5F-042E6259BFAF}" dt="2021-11-15T20:25:25.268" v="1294"/>
          <ac:picMkLst>
            <pc:docMk/>
            <pc:sldMk cId="953560476" sldId="1598"/>
            <ac:picMk id="3" creationId="{2F103461-C9FC-7E4A-9301-D6AD46CB5490}"/>
          </ac:picMkLst>
        </pc:picChg>
      </pc:sldChg>
      <pc:sldChg chg="addSp modSp add">
        <pc:chgData name="Chris Droessler" userId="625c3661-9d64-47fa-b83c-4b49393bd161" providerId="ADAL" clId="{BE4C9FED-B98D-1F4B-9F5F-042E6259BFAF}" dt="2021-11-15T20:25:29.454" v="1295"/>
        <pc:sldMkLst>
          <pc:docMk/>
          <pc:sldMk cId="1028667595" sldId="1599"/>
        </pc:sldMkLst>
        <pc:picChg chg="add mod">
          <ac:chgData name="Chris Droessler" userId="625c3661-9d64-47fa-b83c-4b49393bd161" providerId="ADAL" clId="{BE4C9FED-B98D-1F4B-9F5F-042E6259BFAF}" dt="2021-11-15T20:25:29.454" v="1295"/>
          <ac:picMkLst>
            <pc:docMk/>
            <pc:sldMk cId="1028667595" sldId="1599"/>
            <ac:picMk id="3" creationId="{FEA8A52C-472D-D642-9624-5ABB583841AF}"/>
          </ac:picMkLst>
        </pc:picChg>
      </pc:sldChg>
      <pc:sldChg chg="addSp modSp add">
        <pc:chgData name="Chris Droessler" userId="625c3661-9d64-47fa-b83c-4b49393bd161" providerId="ADAL" clId="{BE4C9FED-B98D-1F4B-9F5F-042E6259BFAF}" dt="2021-11-15T20:25:33.381" v="1296"/>
        <pc:sldMkLst>
          <pc:docMk/>
          <pc:sldMk cId="1913792492" sldId="1600"/>
        </pc:sldMkLst>
        <pc:picChg chg="add mod">
          <ac:chgData name="Chris Droessler" userId="625c3661-9d64-47fa-b83c-4b49393bd161" providerId="ADAL" clId="{BE4C9FED-B98D-1F4B-9F5F-042E6259BFAF}" dt="2021-11-15T20:25:33.381" v="1296"/>
          <ac:picMkLst>
            <pc:docMk/>
            <pc:sldMk cId="1913792492" sldId="1600"/>
            <ac:picMk id="3" creationId="{ECD20365-B34C-4842-8ED8-F7FA642DB342}"/>
          </ac:picMkLst>
        </pc:picChg>
      </pc:sldChg>
      <pc:sldChg chg="addSp modSp add">
        <pc:chgData name="Chris Droessler" userId="625c3661-9d64-47fa-b83c-4b49393bd161" providerId="ADAL" clId="{BE4C9FED-B98D-1F4B-9F5F-042E6259BFAF}" dt="2021-11-15T20:25:41.411" v="1297"/>
        <pc:sldMkLst>
          <pc:docMk/>
          <pc:sldMk cId="1294999035" sldId="1601"/>
        </pc:sldMkLst>
        <pc:picChg chg="add mod">
          <ac:chgData name="Chris Droessler" userId="625c3661-9d64-47fa-b83c-4b49393bd161" providerId="ADAL" clId="{BE4C9FED-B98D-1F4B-9F5F-042E6259BFAF}" dt="2021-11-15T20:25:41.411" v="1297"/>
          <ac:picMkLst>
            <pc:docMk/>
            <pc:sldMk cId="1294999035" sldId="1601"/>
            <ac:picMk id="3" creationId="{A9FB5621-2FE8-F94D-A561-80BD093AB18A}"/>
          </ac:picMkLst>
        </pc:picChg>
      </pc:sldChg>
      <pc:sldChg chg="addSp modSp add">
        <pc:chgData name="Chris Droessler" userId="625c3661-9d64-47fa-b83c-4b49393bd161" providerId="ADAL" clId="{BE4C9FED-B98D-1F4B-9F5F-042E6259BFAF}" dt="2021-11-15T20:25:45.335" v="1298"/>
        <pc:sldMkLst>
          <pc:docMk/>
          <pc:sldMk cId="3227172609" sldId="1602"/>
        </pc:sldMkLst>
        <pc:picChg chg="add mod">
          <ac:chgData name="Chris Droessler" userId="625c3661-9d64-47fa-b83c-4b49393bd161" providerId="ADAL" clId="{BE4C9FED-B98D-1F4B-9F5F-042E6259BFAF}" dt="2021-11-15T20:25:45.335" v="1298"/>
          <ac:picMkLst>
            <pc:docMk/>
            <pc:sldMk cId="3227172609" sldId="1602"/>
            <ac:picMk id="3" creationId="{EF083B97-E049-1140-B6AF-7D267BC51937}"/>
          </ac:picMkLst>
        </pc:picChg>
      </pc:sldChg>
      <pc:sldChg chg="addSp modSp add">
        <pc:chgData name="Chris Droessler" userId="625c3661-9d64-47fa-b83c-4b49393bd161" providerId="ADAL" clId="{BE4C9FED-B98D-1F4B-9F5F-042E6259BFAF}" dt="2021-11-15T20:25:49.721" v="1299"/>
        <pc:sldMkLst>
          <pc:docMk/>
          <pc:sldMk cId="3504580405" sldId="1603"/>
        </pc:sldMkLst>
        <pc:picChg chg="add mod">
          <ac:chgData name="Chris Droessler" userId="625c3661-9d64-47fa-b83c-4b49393bd161" providerId="ADAL" clId="{BE4C9FED-B98D-1F4B-9F5F-042E6259BFAF}" dt="2021-11-15T20:25:49.721" v="1299"/>
          <ac:picMkLst>
            <pc:docMk/>
            <pc:sldMk cId="3504580405" sldId="1603"/>
            <ac:picMk id="3" creationId="{6AF3A3C8-42F2-C141-BCAB-0B43550C6465}"/>
          </ac:picMkLst>
        </pc:picChg>
      </pc:sldChg>
      <pc:sldChg chg="addSp modSp add">
        <pc:chgData name="Chris Droessler" userId="625c3661-9d64-47fa-b83c-4b49393bd161" providerId="ADAL" clId="{BE4C9FED-B98D-1F4B-9F5F-042E6259BFAF}" dt="2021-11-15T20:25:54.568" v="1300"/>
        <pc:sldMkLst>
          <pc:docMk/>
          <pc:sldMk cId="1657043186" sldId="1604"/>
        </pc:sldMkLst>
        <pc:picChg chg="add mod">
          <ac:chgData name="Chris Droessler" userId="625c3661-9d64-47fa-b83c-4b49393bd161" providerId="ADAL" clId="{BE4C9FED-B98D-1F4B-9F5F-042E6259BFAF}" dt="2021-11-15T20:25:54.568" v="1300"/>
          <ac:picMkLst>
            <pc:docMk/>
            <pc:sldMk cId="1657043186" sldId="1604"/>
            <ac:picMk id="3" creationId="{2E610C42-5F92-F648-A011-6C6ADD4C933A}"/>
          </ac:picMkLst>
        </pc:picChg>
      </pc:sldChg>
      <pc:sldChg chg="addSp modSp add">
        <pc:chgData name="Chris Droessler" userId="625c3661-9d64-47fa-b83c-4b49393bd161" providerId="ADAL" clId="{BE4C9FED-B98D-1F4B-9F5F-042E6259BFAF}" dt="2021-11-15T20:25:58.291" v="1301"/>
        <pc:sldMkLst>
          <pc:docMk/>
          <pc:sldMk cId="1218165548" sldId="1605"/>
        </pc:sldMkLst>
        <pc:picChg chg="add mod">
          <ac:chgData name="Chris Droessler" userId="625c3661-9d64-47fa-b83c-4b49393bd161" providerId="ADAL" clId="{BE4C9FED-B98D-1F4B-9F5F-042E6259BFAF}" dt="2021-11-15T20:25:58.291" v="1301"/>
          <ac:picMkLst>
            <pc:docMk/>
            <pc:sldMk cId="1218165548" sldId="1605"/>
            <ac:picMk id="3" creationId="{F13F8376-F033-F64E-ADA6-0025A885E02C}"/>
          </ac:picMkLst>
        </pc:picChg>
      </pc:sldChg>
      <pc:sldChg chg="addSp modSp add">
        <pc:chgData name="Chris Droessler" userId="625c3661-9d64-47fa-b83c-4b49393bd161" providerId="ADAL" clId="{BE4C9FED-B98D-1F4B-9F5F-042E6259BFAF}" dt="2021-11-15T20:26:02.671" v="1302"/>
        <pc:sldMkLst>
          <pc:docMk/>
          <pc:sldMk cId="3427522089" sldId="1606"/>
        </pc:sldMkLst>
        <pc:picChg chg="add mod">
          <ac:chgData name="Chris Droessler" userId="625c3661-9d64-47fa-b83c-4b49393bd161" providerId="ADAL" clId="{BE4C9FED-B98D-1F4B-9F5F-042E6259BFAF}" dt="2021-11-15T20:26:02.671" v="1302"/>
          <ac:picMkLst>
            <pc:docMk/>
            <pc:sldMk cId="3427522089" sldId="1606"/>
            <ac:picMk id="3" creationId="{719D0B37-DA65-1F42-A445-709BFE068723}"/>
          </ac:picMkLst>
        </pc:picChg>
      </pc:sldChg>
      <pc:sldChg chg="addSp modSp add">
        <pc:chgData name="Chris Droessler" userId="625c3661-9d64-47fa-b83c-4b49393bd161" providerId="ADAL" clId="{BE4C9FED-B98D-1F4B-9F5F-042E6259BFAF}" dt="2021-11-15T20:26:07.493" v="1303"/>
        <pc:sldMkLst>
          <pc:docMk/>
          <pc:sldMk cId="519226591" sldId="1607"/>
        </pc:sldMkLst>
        <pc:picChg chg="add mod">
          <ac:chgData name="Chris Droessler" userId="625c3661-9d64-47fa-b83c-4b49393bd161" providerId="ADAL" clId="{BE4C9FED-B98D-1F4B-9F5F-042E6259BFAF}" dt="2021-11-15T20:26:07.493" v="1303"/>
          <ac:picMkLst>
            <pc:docMk/>
            <pc:sldMk cId="519226591" sldId="1607"/>
            <ac:picMk id="3" creationId="{75D8E10D-E509-6047-AB70-37B83F00DFEC}"/>
          </ac:picMkLst>
        </pc:picChg>
      </pc:sldChg>
      <pc:sldChg chg="addSp modSp add">
        <pc:chgData name="Chris Droessler" userId="625c3661-9d64-47fa-b83c-4b49393bd161" providerId="ADAL" clId="{BE4C9FED-B98D-1F4B-9F5F-042E6259BFAF}" dt="2021-11-15T20:26:11.628" v="1304"/>
        <pc:sldMkLst>
          <pc:docMk/>
          <pc:sldMk cId="1373640297" sldId="1608"/>
        </pc:sldMkLst>
        <pc:picChg chg="add mod">
          <ac:chgData name="Chris Droessler" userId="625c3661-9d64-47fa-b83c-4b49393bd161" providerId="ADAL" clId="{BE4C9FED-B98D-1F4B-9F5F-042E6259BFAF}" dt="2021-11-15T20:26:11.628" v="1304"/>
          <ac:picMkLst>
            <pc:docMk/>
            <pc:sldMk cId="1373640297" sldId="1608"/>
            <ac:picMk id="3" creationId="{24391457-AE9A-7648-B5A8-99CDCDDAFC69}"/>
          </ac:picMkLst>
        </pc:picChg>
      </pc:sldChg>
      <pc:sldChg chg="addSp modSp add">
        <pc:chgData name="Chris Droessler" userId="625c3661-9d64-47fa-b83c-4b49393bd161" providerId="ADAL" clId="{BE4C9FED-B98D-1F4B-9F5F-042E6259BFAF}" dt="2021-11-15T20:26:14.941" v="1305"/>
        <pc:sldMkLst>
          <pc:docMk/>
          <pc:sldMk cId="1255509454" sldId="1609"/>
        </pc:sldMkLst>
        <pc:picChg chg="add mod">
          <ac:chgData name="Chris Droessler" userId="625c3661-9d64-47fa-b83c-4b49393bd161" providerId="ADAL" clId="{BE4C9FED-B98D-1F4B-9F5F-042E6259BFAF}" dt="2021-11-15T20:26:14.941" v="1305"/>
          <ac:picMkLst>
            <pc:docMk/>
            <pc:sldMk cId="1255509454" sldId="1609"/>
            <ac:picMk id="3" creationId="{781C8425-777A-6348-A8C0-68C9899065F7}"/>
          </ac:picMkLst>
        </pc:picChg>
      </pc:sldChg>
      <pc:sldChg chg="addSp modSp add">
        <pc:chgData name="Chris Droessler" userId="625c3661-9d64-47fa-b83c-4b49393bd161" providerId="ADAL" clId="{BE4C9FED-B98D-1F4B-9F5F-042E6259BFAF}" dt="2021-11-15T20:26:20.165" v="1306"/>
        <pc:sldMkLst>
          <pc:docMk/>
          <pc:sldMk cId="2350074836" sldId="1610"/>
        </pc:sldMkLst>
        <pc:picChg chg="add mod">
          <ac:chgData name="Chris Droessler" userId="625c3661-9d64-47fa-b83c-4b49393bd161" providerId="ADAL" clId="{BE4C9FED-B98D-1F4B-9F5F-042E6259BFAF}" dt="2021-11-15T20:26:20.165" v="1306"/>
          <ac:picMkLst>
            <pc:docMk/>
            <pc:sldMk cId="2350074836" sldId="1610"/>
            <ac:picMk id="3" creationId="{79F7821F-303E-6847-97E8-36A3DF687B0D}"/>
          </ac:picMkLst>
        </pc:picChg>
      </pc:sldChg>
      <pc:sldChg chg="addSp modSp add modNotesTx">
        <pc:chgData name="Chris Droessler" userId="625c3661-9d64-47fa-b83c-4b49393bd161" providerId="ADAL" clId="{BE4C9FED-B98D-1F4B-9F5F-042E6259BFAF}" dt="2021-11-16T16:03:06.425" v="1521" actId="732"/>
        <pc:sldMkLst>
          <pc:docMk/>
          <pc:sldMk cId="666476331" sldId="1611"/>
        </pc:sldMkLst>
        <pc:spChg chg="mod">
          <ac:chgData name="Chris Droessler" userId="625c3661-9d64-47fa-b83c-4b49393bd161" providerId="ADAL" clId="{BE4C9FED-B98D-1F4B-9F5F-042E6259BFAF}" dt="2021-11-15T20:32:16.529" v="1359" actId="20577"/>
          <ac:spMkLst>
            <pc:docMk/>
            <pc:sldMk cId="666476331" sldId="1611"/>
            <ac:spMk id="2" creationId="{00000000-0000-0000-0000-000000000000}"/>
          </ac:spMkLst>
        </pc:spChg>
        <pc:spChg chg="mod">
          <ac:chgData name="Chris Droessler" userId="625c3661-9d64-47fa-b83c-4b49393bd161" providerId="ADAL" clId="{BE4C9FED-B98D-1F4B-9F5F-042E6259BFAF}" dt="2021-11-16T12:37:41.343" v="1479"/>
          <ac:spMkLst>
            <pc:docMk/>
            <pc:sldMk cId="666476331" sldId="1611"/>
            <ac:spMk id="3" creationId="{00000000-0000-0000-0000-000000000000}"/>
          </ac:spMkLst>
        </pc:spChg>
        <pc:picChg chg="add mod modCrop">
          <ac:chgData name="Chris Droessler" userId="625c3661-9d64-47fa-b83c-4b49393bd161" providerId="ADAL" clId="{BE4C9FED-B98D-1F4B-9F5F-042E6259BFAF}" dt="2021-11-16T16:03:06.425" v="1521" actId="732"/>
          <ac:picMkLst>
            <pc:docMk/>
            <pc:sldMk cId="666476331" sldId="1611"/>
            <ac:picMk id="5" creationId="{27D1F032-981A-0141-90D6-3C08430743FC}"/>
          </ac:picMkLst>
        </pc:picChg>
        <pc:picChg chg="add mod">
          <ac:chgData name="Chris Droessler" userId="625c3661-9d64-47fa-b83c-4b49393bd161" providerId="ADAL" clId="{BE4C9FED-B98D-1F4B-9F5F-042E6259BFAF}" dt="2021-11-16T12:38:01.128" v="1495" actId="1035"/>
          <ac:picMkLst>
            <pc:docMk/>
            <pc:sldMk cId="666476331" sldId="1611"/>
            <ac:picMk id="1026" creationId="{2ECDA1EF-5BBF-1642-8444-C35187E97EC9}"/>
          </ac:picMkLst>
        </pc:picChg>
      </pc:sldChg>
      <pc:sldChg chg="add del">
        <pc:chgData name="Chris Droessler" userId="625c3661-9d64-47fa-b83c-4b49393bd161" providerId="ADAL" clId="{BE4C9FED-B98D-1F4B-9F5F-042E6259BFAF}" dt="2021-11-15T20:26:22.784" v="1307" actId="2696"/>
        <pc:sldMkLst>
          <pc:docMk/>
          <pc:sldMk cId="2792895907" sldId="1611"/>
        </pc:sldMkLst>
      </pc:sldChg>
      <pc:sldChg chg="add">
        <pc:chgData name="Chris Droessler" userId="625c3661-9d64-47fa-b83c-4b49393bd161" providerId="ADAL" clId="{BE4C9FED-B98D-1F4B-9F5F-042E6259BFAF}" dt="2021-11-15T20:31:43.199" v="1341"/>
        <pc:sldMkLst>
          <pc:docMk/>
          <pc:sldMk cId="1515526084" sldId="1612"/>
        </pc:sldMkLst>
      </pc:sldChg>
      <pc:sldChg chg="addSp modSp add modNotesTx">
        <pc:chgData name="Chris Droessler" userId="625c3661-9d64-47fa-b83c-4b49393bd161" providerId="ADAL" clId="{BE4C9FED-B98D-1F4B-9F5F-042E6259BFAF}" dt="2021-11-16T20:19:03.261" v="1621" actId="20577"/>
        <pc:sldMkLst>
          <pc:docMk/>
          <pc:sldMk cId="247750706" sldId="1613"/>
        </pc:sldMkLst>
        <pc:spChg chg="mod">
          <ac:chgData name="Chris Droessler" userId="625c3661-9d64-47fa-b83c-4b49393bd161" providerId="ADAL" clId="{BE4C9FED-B98D-1F4B-9F5F-042E6259BFAF}" dt="2021-11-16T20:19:03.261" v="1621" actId="20577"/>
          <ac:spMkLst>
            <pc:docMk/>
            <pc:sldMk cId="247750706" sldId="1613"/>
            <ac:spMk id="2" creationId="{00000000-0000-0000-0000-000000000000}"/>
          </ac:spMkLst>
        </pc:spChg>
        <pc:spChg chg="mod">
          <ac:chgData name="Chris Droessler" userId="625c3661-9d64-47fa-b83c-4b49393bd161" providerId="ADAL" clId="{BE4C9FED-B98D-1F4B-9F5F-042E6259BFAF}" dt="2021-11-16T20:14:32.220" v="1585" actId="20577"/>
          <ac:spMkLst>
            <pc:docMk/>
            <pc:sldMk cId="247750706" sldId="1613"/>
            <ac:spMk id="3" creationId="{00000000-0000-0000-0000-000000000000}"/>
          </ac:spMkLst>
        </pc:spChg>
        <pc:picChg chg="add mod modCrop">
          <ac:chgData name="Chris Droessler" userId="625c3661-9d64-47fa-b83c-4b49393bd161" providerId="ADAL" clId="{BE4C9FED-B98D-1F4B-9F5F-042E6259BFAF}" dt="2021-11-16T17:01:23.723" v="1568" actId="1037"/>
          <ac:picMkLst>
            <pc:docMk/>
            <pc:sldMk cId="247750706" sldId="1613"/>
            <ac:picMk id="5" creationId="{38A69F0C-5320-E44B-9E20-B5FEA8298656}"/>
          </ac:picMkLst>
        </pc:picChg>
      </pc:sldChg>
      <pc:sldChg chg="addSp modSp add">
        <pc:chgData name="Chris Droessler" userId="625c3661-9d64-47fa-b83c-4b49393bd161" providerId="ADAL" clId="{BE4C9FED-B98D-1F4B-9F5F-042E6259BFAF}" dt="2021-11-16T20:15:00.898" v="1620" actId="20577"/>
        <pc:sldMkLst>
          <pc:docMk/>
          <pc:sldMk cId="2333251839" sldId="1614"/>
        </pc:sldMkLst>
        <pc:spChg chg="mod">
          <ac:chgData name="Chris Droessler" userId="625c3661-9d64-47fa-b83c-4b49393bd161" providerId="ADAL" clId="{BE4C9FED-B98D-1F4B-9F5F-042E6259BFAF}" dt="2021-11-16T11:47:17.126" v="1417"/>
          <ac:spMkLst>
            <pc:docMk/>
            <pc:sldMk cId="2333251839" sldId="1614"/>
            <ac:spMk id="2" creationId="{00000000-0000-0000-0000-000000000000}"/>
          </ac:spMkLst>
        </pc:spChg>
        <pc:spChg chg="mod">
          <ac:chgData name="Chris Droessler" userId="625c3661-9d64-47fa-b83c-4b49393bd161" providerId="ADAL" clId="{BE4C9FED-B98D-1F4B-9F5F-042E6259BFAF}" dt="2021-11-16T20:15:00.898" v="1620" actId="20577"/>
          <ac:spMkLst>
            <pc:docMk/>
            <pc:sldMk cId="2333251839" sldId="1614"/>
            <ac:spMk id="3" creationId="{00000000-0000-0000-0000-000000000000}"/>
          </ac:spMkLst>
        </pc:spChg>
        <pc:picChg chg="add mod modCrop">
          <ac:chgData name="Chris Droessler" userId="625c3661-9d64-47fa-b83c-4b49393bd161" providerId="ADAL" clId="{BE4C9FED-B98D-1F4B-9F5F-042E6259BFAF}" dt="2021-11-16T16:58:38.908" v="1554" actId="14100"/>
          <ac:picMkLst>
            <pc:docMk/>
            <pc:sldMk cId="2333251839" sldId="1614"/>
            <ac:picMk id="5" creationId="{BB501DAC-5DFB-4B46-B025-FE1B7D6FD4BC}"/>
          </ac:picMkLst>
        </pc:picChg>
      </pc:sldChg>
      <pc:sldChg chg="addSp delSp modSp add setBg">
        <pc:chgData name="Chris Droessler" userId="625c3661-9d64-47fa-b83c-4b49393bd161" providerId="ADAL" clId="{BE4C9FED-B98D-1F4B-9F5F-042E6259BFAF}" dt="2021-11-16T16:04:30.940" v="1538" actId="732"/>
        <pc:sldMkLst>
          <pc:docMk/>
          <pc:sldMk cId="2844385944" sldId="1615"/>
        </pc:sldMkLst>
        <pc:spChg chg="del">
          <ac:chgData name="Chris Droessler" userId="625c3661-9d64-47fa-b83c-4b49393bd161" providerId="ADAL" clId="{BE4C9FED-B98D-1F4B-9F5F-042E6259BFAF}" dt="2021-11-16T16:03:21.559" v="1523" actId="478"/>
          <ac:spMkLst>
            <pc:docMk/>
            <pc:sldMk cId="2844385944" sldId="1615"/>
            <ac:spMk id="2" creationId="{00000000-0000-0000-0000-000000000000}"/>
          </ac:spMkLst>
        </pc:spChg>
        <pc:spChg chg="del">
          <ac:chgData name="Chris Droessler" userId="625c3661-9d64-47fa-b83c-4b49393bd161" providerId="ADAL" clId="{BE4C9FED-B98D-1F4B-9F5F-042E6259BFAF}" dt="2021-11-16T16:03:21.559" v="1523" actId="478"/>
          <ac:spMkLst>
            <pc:docMk/>
            <pc:sldMk cId="2844385944" sldId="1615"/>
            <ac:spMk id="3" creationId="{00000000-0000-0000-0000-000000000000}"/>
          </ac:spMkLst>
        </pc:spChg>
        <pc:picChg chg="del">
          <ac:chgData name="Chris Droessler" userId="625c3661-9d64-47fa-b83c-4b49393bd161" providerId="ADAL" clId="{BE4C9FED-B98D-1F4B-9F5F-042E6259BFAF}" dt="2021-11-16T16:03:21.559" v="1523" actId="478"/>
          <ac:picMkLst>
            <pc:docMk/>
            <pc:sldMk cId="2844385944" sldId="1615"/>
            <ac:picMk id="5" creationId="{27D1F032-981A-0141-90D6-3C08430743FC}"/>
          </ac:picMkLst>
        </pc:picChg>
        <pc:picChg chg="add mod">
          <ac:chgData name="Chris Droessler" userId="625c3661-9d64-47fa-b83c-4b49393bd161" providerId="ADAL" clId="{BE4C9FED-B98D-1F4B-9F5F-042E6259BFAF}" dt="2021-11-16T16:04:14.100" v="1536" actId="1076"/>
          <ac:picMkLst>
            <pc:docMk/>
            <pc:sldMk cId="2844385944" sldId="1615"/>
            <ac:picMk id="6" creationId="{22A2AA63-EBDB-0B48-B207-F7EB67C24256}"/>
          </ac:picMkLst>
        </pc:picChg>
        <pc:picChg chg="add mod modCrop">
          <ac:chgData name="Chris Droessler" userId="625c3661-9d64-47fa-b83c-4b49393bd161" providerId="ADAL" clId="{BE4C9FED-B98D-1F4B-9F5F-042E6259BFAF}" dt="2021-11-16T16:04:30.940" v="1538" actId="732"/>
          <ac:picMkLst>
            <pc:docMk/>
            <pc:sldMk cId="2844385944" sldId="1615"/>
            <ac:picMk id="8" creationId="{BDFAA031-DD6B-3A4B-8976-587E5CB70F8D}"/>
          </ac:picMkLst>
        </pc:picChg>
        <pc:picChg chg="del">
          <ac:chgData name="Chris Droessler" userId="625c3661-9d64-47fa-b83c-4b49393bd161" providerId="ADAL" clId="{BE4C9FED-B98D-1F4B-9F5F-042E6259BFAF}" dt="2021-11-16T16:03:21.559" v="1523" actId="478"/>
          <ac:picMkLst>
            <pc:docMk/>
            <pc:sldMk cId="2844385944" sldId="1615"/>
            <ac:picMk id="1026" creationId="{2ECDA1EF-5BBF-1642-8444-C35187E97EC9}"/>
          </ac:picMkLst>
        </pc:picChg>
      </pc:sldChg>
      <pc:sldChg chg="addSp modSp add setBg">
        <pc:chgData name="Chris Droessler" userId="625c3661-9d64-47fa-b83c-4b49393bd161" providerId="ADAL" clId="{BE4C9FED-B98D-1F4B-9F5F-042E6259BFAF}" dt="2021-11-16T16:05:28.489" v="1540" actId="732"/>
        <pc:sldMkLst>
          <pc:docMk/>
          <pc:sldMk cId="3299685674" sldId="1616"/>
        </pc:sldMkLst>
        <pc:picChg chg="add mod modCrop">
          <ac:chgData name="Chris Droessler" userId="625c3661-9d64-47fa-b83c-4b49393bd161" providerId="ADAL" clId="{BE4C9FED-B98D-1F4B-9F5F-042E6259BFAF}" dt="2021-11-16T16:05:28.489" v="1540" actId="732"/>
          <ac:picMkLst>
            <pc:docMk/>
            <pc:sldMk cId="3299685674" sldId="1616"/>
            <ac:picMk id="3" creationId="{771108FE-2F3A-3E4E-9E65-A7F5D437DCD4}"/>
          </ac:picMkLst>
        </pc:picChg>
      </pc:sldChg>
      <pc:sldChg chg="add del">
        <pc:chgData name="Chris Droessler" userId="625c3661-9d64-47fa-b83c-4b49393bd161" providerId="ADAL" clId="{BE4C9FED-B98D-1F4B-9F5F-042E6259BFAF}" dt="2021-11-16T17:58:32.858" v="1570" actId="2696"/>
        <pc:sldMkLst>
          <pc:docMk/>
          <pc:sldMk cId="1710915296" sldId="1617"/>
        </pc:sldMkLst>
      </pc:sldChg>
      <pc:sldChg chg="add del">
        <pc:chgData name="Chris Droessler" userId="625c3661-9d64-47fa-b83c-4b49393bd161" providerId="ADAL" clId="{BE4C9FED-B98D-1F4B-9F5F-042E6259BFAF}" dt="2021-11-16T17:58:33.637" v="1571" actId="2696"/>
        <pc:sldMkLst>
          <pc:docMk/>
          <pc:sldMk cId="1804276257" sldId="1618"/>
        </pc:sldMkLst>
      </pc:sldChg>
      <pc:sldMasterChg chg="delSldLayout">
        <pc:chgData name="Chris Droessler" userId="625c3661-9d64-47fa-b83c-4b49393bd161" providerId="ADAL" clId="{BE4C9FED-B98D-1F4B-9F5F-042E6259BFAF}" dt="2021-11-15T20:24:53.686" v="1274" actId="2696"/>
        <pc:sldMasterMkLst>
          <pc:docMk/>
          <pc:sldMasterMk cId="2999785688" sldId="2147483648"/>
        </pc:sldMasterMkLst>
        <pc:sldLayoutChg chg="del">
          <pc:chgData name="Chris Droessler" userId="625c3661-9d64-47fa-b83c-4b49393bd161" providerId="ADAL" clId="{BE4C9FED-B98D-1F4B-9F5F-042E6259BFAF}" dt="2021-11-15T20:24:53.686" v="1274" actId="2696"/>
          <pc:sldLayoutMkLst>
            <pc:docMk/>
            <pc:sldMasterMk cId="2999785688" sldId="2147483648"/>
            <pc:sldLayoutMk cId="492114098" sldId="2147483663"/>
          </pc:sldLayoutMkLst>
        </pc:sldLayoutChg>
      </pc:sldMasterChg>
    </pc:docChg>
  </pc:docChgLst>
  <pc:docChgLst>
    <pc:chgData name="Chris Droessler" userId="625c3661-9d64-47fa-b83c-4b49393bd161" providerId="ADAL" clId="{7FA3F6F3-0C3F-F744-A209-D95D76B7A480}"/>
    <pc:docChg chg="delSld">
      <pc:chgData name="Chris Droessler" userId="625c3661-9d64-47fa-b83c-4b49393bd161" providerId="ADAL" clId="{7FA3F6F3-0C3F-F744-A209-D95D76B7A480}" dt="2022-01-19T01:20:32.467" v="21" actId="2696"/>
      <pc:docMkLst>
        <pc:docMk/>
      </pc:docMkLst>
      <pc:sldChg chg="del">
        <pc:chgData name="Chris Droessler" userId="625c3661-9d64-47fa-b83c-4b49393bd161" providerId="ADAL" clId="{7FA3F6F3-0C3F-F744-A209-D95D76B7A480}" dt="2022-01-19T01:20:32.460" v="17" actId="2696"/>
        <pc:sldMkLst>
          <pc:docMk/>
          <pc:sldMk cId="1221216471" sldId="515"/>
        </pc:sldMkLst>
      </pc:sldChg>
      <pc:sldChg chg="del">
        <pc:chgData name="Chris Droessler" userId="625c3661-9d64-47fa-b83c-4b49393bd161" providerId="ADAL" clId="{7FA3F6F3-0C3F-F744-A209-D95D76B7A480}" dt="2022-01-19T01:20:32.457" v="16" actId="2696"/>
        <pc:sldMkLst>
          <pc:docMk/>
          <pc:sldMk cId="2370642955" sldId="542"/>
        </pc:sldMkLst>
      </pc:sldChg>
      <pc:sldChg chg="del">
        <pc:chgData name="Chris Droessler" userId="625c3661-9d64-47fa-b83c-4b49393bd161" providerId="ADAL" clId="{7FA3F6F3-0C3F-F744-A209-D95D76B7A480}" dt="2022-01-19T01:20:32.428" v="8" actId="2696"/>
        <pc:sldMkLst>
          <pc:docMk/>
          <pc:sldMk cId="3996018560" sldId="543"/>
        </pc:sldMkLst>
      </pc:sldChg>
      <pc:sldChg chg="del">
        <pc:chgData name="Chris Droessler" userId="625c3661-9d64-47fa-b83c-4b49393bd161" providerId="ADAL" clId="{7FA3F6F3-0C3F-F744-A209-D95D76B7A480}" dt="2022-01-19T01:20:32.413" v="5" actId="2696"/>
        <pc:sldMkLst>
          <pc:docMk/>
          <pc:sldMk cId="2971353570" sldId="549"/>
        </pc:sldMkLst>
      </pc:sldChg>
      <pc:sldChg chg="del">
        <pc:chgData name="Chris Droessler" userId="625c3661-9d64-47fa-b83c-4b49393bd161" providerId="ADAL" clId="{7FA3F6F3-0C3F-F744-A209-D95D76B7A480}" dt="2022-01-19T01:20:32.419" v="6" actId="2696"/>
        <pc:sldMkLst>
          <pc:docMk/>
          <pc:sldMk cId="2445115756" sldId="578"/>
        </pc:sldMkLst>
      </pc:sldChg>
      <pc:sldChg chg="del">
        <pc:chgData name="Chris Droessler" userId="625c3661-9d64-47fa-b83c-4b49393bd161" providerId="ADAL" clId="{7FA3F6F3-0C3F-F744-A209-D95D76B7A480}" dt="2022-01-19T01:20:32.464" v="19" actId="2696"/>
        <pc:sldMkLst>
          <pc:docMk/>
          <pc:sldMk cId="882667984" sldId="744"/>
        </pc:sldMkLst>
      </pc:sldChg>
      <pc:sldChg chg="del">
        <pc:chgData name="Chris Droessler" userId="625c3661-9d64-47fa-b83c-4b49393bd161" providerId="ADAL" clId="{7FA3F6F3-0C3F-F744-A209-D95D76B7A480}" dt="2022-01-19T01:20:32.455" v="15" actId="2696"/>
        <pc:sldMkLst>
          <pc:docMk/>
          <pc:sldMk cId="426898815" sldId="1048"/>
        </pc:sldMkLst>
      </pc:sldChg>
      <pc:sldChg chg="del">
        <pc:chgData name="Chris Droessler" userId="625c3661-9d64-47fa-b83c-4b49393bd161" providerId="ADAL" clId="{7FA3F6F3-0C3F-F744-A209-D95D76B7A480}" dt="2022-01-19T01:20:32.433" v="9" actId="2696"/>
        <pc:sldMkLst>
          <pc:docMk/>
          <pc:sldMk cId="3508326251" sldId="1051"/>
        </pc:sldMkLst>
      </pc:sldChg>
      <pc:sldChg chg="del">
        <pc:chgData name="Chris Droessler" userId="625c3661-9d64-47fa-b83c-4b49393bd161" providerId="ADAL" clId="{7FA3F6F3-0C3F-F744-A209-D95D76B7A480}" dt="2022-01-19T01:20:32.424" v="7" actId="2696"/>
        <pc:sldMkLst>
          <pc:docMk/>
          <pc:sldMk cId="4110480064" sldId="1196"/>
        </pc:sldMkLst>
      </pc:sldChg>
      <pc:sldChg chg="del">
        <pc:chgData name="Chris Droessler" userId="625c3661-9d64-47fa-b83c-4b49393bd161" providerId="ADAL" clId="{7FA3F6F3-0C3F-F744-A209-D95D76B7A480}" dt="2022-01-19T01:20:32.452" v="14" actId="2696"/>
        <pc:sldMkLst>
          <pc:docMk/>
          <pc:sldMk cId="3477616231" sldId="1198"/>
        </pc:sldMkLst>
      </pc:sldChg>
      <pc:sldChg chg="del">
        <pc:chgData name="Chris Droessler" userId="625c3661-9d64-47fa-b83c-4b49393bd161" providerId="ADAL" clId="{7FA3F6F3-0C3F-F744-A209-D95D76B7A480}" dt="2022-01-19T01:20:32.391" v="1" actId="2696"/>
        <pc:sldMkLst>
          <pc:docMk/>
          <pc:sldMk cId="1898367424" sldId="1336"/>
        </pc:sldMkLst>
      </pc:sldChg>
      <pc:sldChg chg="del">
        <pc:chgData name="Chris Droessler" userId="625c3661-9d64-47fa-b83c-4b49393bd161" providerId="ADAL" clId="{7FA3F6F3-0C3F-F744-A209-D95D76B7A480}" dt="2022-01-19T01:20:32.437" v="10" actId="2696"/>
        <pc:sldMkLst>
          <pc:docMk/>
          <pc:sldMk cId="3883007539" sldId="1339"/>
        </pc:sldMkLst>
      </pc:sldChg>
      <pc:sldChg chg="del">
        <pc:chgData name="Chris Droessler" userId="625c3661-9d64-47fa-b83c-4b49393bd161" providerId="ADAL" clId="{7FA3F6F3-0C3F-F744-A209-D95D76B7A480}" dt="2022-01-19T01:20:32.385" v="0" actId="2696"/>
        <pc:sldMkLst>
          <pc:docMk/>
          <pc:sldMk cId="3181066410" sldId="1341"/>
        </pc:sldMkLst>
      </pc:sldChg>
      <pc:sldChg chg="del">
        <pc:chgData name="Chris Droessler" userId="625c3661-9d64-47fa-b83c-4b49393bd161" providerId="ADAL" clId="{7FA3F6F3-0C3F-F744-A209-D95D76B7A480}" dt="2022-01-19T01:20:32.462" v="18" actId="2696"/>
        <pc:sldMkLst>
          <pc:docMk/>
          <pc:sldMk cId="1275743749" sldId="1359"/>
        </pc:sldMkLst>
      </pc:sldChg>
      <pc:sldChg chg="del">
        <pc:chgData name="Chris Droessler" userId="625c3661-9d64-47fa-b83c-4b49393bd161" providerId="ADAL" clId="{7FA3F6F3-0C3F-F744-A209-D95D76B7A480}" dt="2022-01-19T01:20:32.402" v="3" actId="2696"/>
        <pc:sldMkLst>
          <pc:docMk/>
          <pc:sldMk cId="545320537" sldId="1489"/>
        </pc:sldMkLst>
      </pc:sldChg>
      <pc:sldChg chg="del">
        <pc:chgData name="Chris Droessler" userId="625c3661-9d64-47fa-b83c-4b49393bd161" providerId="ADAL" clId="{7FA3F6F3-0C3F-F744-A209-D95D76B7A480}" dt="2022-01-19T01:20:32.448" v="13" actId="2696"/>
        <pc:sldMkLst>
          <pc:docMk/>
          <pc:sldMk cId="247372015" sldId="1518"/>
        </pc:sldMkLst>
      </pc:sldChg>
      <pc:sldChg chg="del">
        <pc:chgData name="Chris Droessler" userId="625c3661-9d64-47fa-b83c-4b49393bd161" providerId="ADAL" clId="{7FA3F6F3-0C3F-F744-A209-D95D76B7A480}" dt="2022-01-19T01:20:32.407" v="4" actId="2696"/>
        <pc:sldMkLst>
          <pc:docMk/>
          <pc:sldMk cId="1049209657" sldId="1539"/>
        </pc:sldMkLst>
      </pc:sldChg>
      <pc:sldChg chg="del">
        <pc:chgData name="Chris Droessler" userId="625c3661-9d64-47fa-b83c-4b49393bd161" providerId="ADAL" clId="{7FA3F6F3-0C3F-F744-A209-D95D76B7A480}" dt="2022-01-19T01:20:32.445" v="12" actId="2696"/>
        <pc:sldMkLst>
          <pc:docMk/>
          <pc:sldMk cId="1193291478" sldId="1540"/>
        </pc:sldMkLst>
      </pc:sldChg>
      <pc:sldChg chg="del">
        <pc:chgData name="Chris Droessler" userId="625c3661-9d64-47fa-b83c-4b49393bd161" providerId="ADAL" clId="{7FA3F6F3-0C3F-F744-A209-D95D76B7A480}" dt="2022-01-19T01:20:32.465" v="20" actId="2696"/>
        <pc:sldMkLst>
          <pc:docMk/>
          <pc:sldMk cId="2831255593" sldId="1558"/>
        </pc:sldMkLst>
      </pc:sldChg>
      <pc:sldChg chg="del">
        <pc:chgData name="Chris Droessler" userId="625c3661-9d64-47fa-b83c-4b49393bd161" providerId="ADAL" clId="{7FA3F6F3-0C3F-F744-A209-D95D76B7A480}" dt="2022-01-19T01:20:32.467" v="21" actId="2696"/>
        <pc:sldMkLst>
          <pc:docMk/>
          <pc:sldMk cId="1612887369" sldId="1559"/>
        </pc:sldMkLst>
      </pc:sldChg>
      <pc:sldChg chg="del">
        <pc:chgData name="Chris Droessler" userId="625c3661-9d64-47fa-b83c-4b49393bd161" providerId="ADAL" clId="{7FA3F6F3-0C3F-F744-A209-D95D76B7A480}" dt="2022-01-19T01:20:32.441" v="11" actId="2696"/>
        <pc:sldMkLst>
          <pc:docMk/>
          <pc:sldMk cId="1890983507" sldId="1574"/>
        </pc:sldMkLst>
      </pc:sldChg>
      <pc:sldChg chg="del">
        <pc:chgData name="Chris Droessler" userId="625c3661-9d64-47fa-b83c-4b49393bd161" providerId="ADAL" clId="{7FA3F6F3-0C3F-F744-A209-D95D76B7A480}" dt="2022-01-19T01:20:32.397" v="2" actId="2696"/>
        <pc:sldMkLst>
          <pc:docMk/>
          <pc:sldMk cId="4039257925" sldId="1613"/>
        </pc:sldMkLst>
      </pc:sldChg>
    </pc:docChg>
  </pc:docChgLst>
  <pc:docChgLst>
    <pc:chgData name="Chris Droessler" userId="625c3661-9d64-47fa-b83c-4b49393bd161" providerId="ADAL" clId="{C61F8B8F-6AAF-0640-B642-2F796A0A0109}"/>
    <pc:docChg chg="undo custSel addSld delSld modSld sldOrd">
      <pc:chgData name="Chris Droessler" userId="625c3661-9d64-47fa-b83c-4b49393bd161" providerId="ADAL" clId="{C61F8B8F-6AAF-0640-B642-2F796A0A0109}" dt="2021-10-20T11:22:38.325" v="2224"/>
      <pc:docMkLst>
        <pc:docMk/>
      </pc:docMkLst>
      <pc:sldChg chg="delSp modSp add modTransition">
        <pc:chgData name="Chris Droessler" userId="625c3661-9d64-47fa-b83c-4b49393bd161" providerId="ADAL" clId="{C61F8B8F-6AAF-0640-B642-2F796A0A0109}" dt="2021-10-19T11:13:46.243" v="906" actId="732"/>
        <pc:sldMkLst>
          <pc:docMk/>
          <pc:sldMk cId="3010274325" sldId="256"/>
        </pc:sldMkLst>
        <pc:spChg chg="del">
          <ac:chgData name="Chris Droessler" userId="625c3661-9d64-47fa-b83c-4b49393bd161" providerId="ADAL" clId="{C61F8B8F-6AAF-0640-B642-2F796A0A0109}" dt="2021-10-19T11:13:21.879" v="903"/>
          <ac:spMkLst>
            <pc:docMk/>
            <pc:sldMk cId="3010274325" sldId="256"/>
            <ac:spMk id="2" creationId="{0A3AED62-B6A3-42E3-827C-587D782CB950}"/>
          </ac:spMkLst>
        </pc:spChg>
        <pc:spChg chg="del">
          <ac:chgData name="Chris Droessler" userId="625c3661-9d64-47fa-b83c-4b49393bd161" providerId="ADAL" clId="{C61F8B8F-6AAF-0640-B642-2F796A0A0109}" dt="2021-10-19T11:13:21.879" v="903"/>
          <ac:spMkLst>
            <pc:docMk/>
            <pc:sldMk cId="3010274325" sldId="256"/>
            <ac:spMk id="3" creationId="{E3E43F0B-4F6E-44C0-9EAD-8D4F23693116}"/>
          </ac:spMkLst>
        </pc:spChg>
        <pc:picChg chg="mod modCrop">
          <ac:chgData name="Chris Droessler" userId="625c3661-9d64-47fa-b83c-4b49393bd161" providerId="ADAL" clId="{C61F8B8F-6AAF-0640-B642-2F796A0A0109}" dt="2021-10-19T11:13:46.243" v="906" actId="732"/>
          <ac:picMkLst>
            <pc:docMk/>
            <pc:sldMk cId="3010274325" sldId="256"/>
            <ac:picMk id="5" creationId="{17216FF1-87AD-42C2-85D6-A3EBB5A97ED7}"/>
          </ac:picMkLst>
        </pc:picChg>
      </pc:sldChg>
      <pc:sldChg chg="modSp add modTransition setBg">
        <pc:chgData name="Chris Droessler" userId="625c3661-9d64-47fa-b83c-4b49393bd161" providerId="ADAL" clId="{C61F8B8F-6AAF-0640-B642-2F796A0A0109}" dt="2021-10-19T11:47:30.074" v="1586" actId="732"/>
        <pc:sldMkLst>
          <pc:docMk/>
          <pc:sldMk cId="705890366" sldId="257"/>
        </pc:sldMkLst>
        <pc:picChg chg="mod modCrop">
          <ac:chgData name="Chris Droessler" userId="625c3661-9d64-47fa-b83c-4b49393bd161" providerId="ADAL" clId="{C61F8B8F-6AAF-0640-B642-2F796A0A0109}" dt="2021-10-19T11:47:30.074" v="1586" actId="732"/>
          <ac:picMkLst>
            <pc:docMk/>
            <pc:sldMk cId="705890366" sldId="257"/>
            <ac:picMk id="3" creationId="{2C204BFD-92EB-4977-9875-D175F0519935}"/>
          </ac:picMkLst>
        </pc:picChg>
      </pc:sldChg>
      <pc:sldChg chg="modSp add modTransition setBg">
        <pc:chgData name="Chris Droessler" userId="625c3661-9d64-47fa-b83c-4b49393bd161" providerId="ADAL" clId="{C61F8B8F-6AAF-0640-B642-2F796A0A0109}" dt="2021-10-19T11:46:40.348" v="1583" actId="732"/>
        <pc:sldMkLst>
          <pc:docMk/>
          <pc:sldMk cId="970397879" sldId="258"/>
        </pc:sldMkLst>
        <pc:picChg chg="mod modCrop">
          <ac:chgData name="Chris Droessler" userId="625c3661-9d64-47fa-b83c-4b49393bd161" providerId="ADAL" clId="{C61F8B8F-6AAF-0640-B642-2F796A0A0109}" dt="2021-10-19T11:46:40.348" v="1583" actId="732"/>
          <ac:picMkLst>
            <pc:docMk/>
            <pc:sldMk cId="970397879" sldId="258"/>
            <ac:picMk id="3" creationId="{09E02391-FC04-43EB-A18C-6542EDA52A33}"/>
          </ac:picMkLst>
        </pc:picChg>
      </pc:sldChg>
      <pc:sldChg chg="add ord modTransition setBg">
        <pc:chgData name="Chris Droessler" userId="625c3661-9d64-47fa-b83c-4b49393bd161" providerId="ADAL" clId="{C61F8B8F-6AAF-0640-B642-2F796A0A0109}" dt="2021-10-19T11:14:00.039" v="907"/>
        <pc:sldMkLst>
          <pc:docMk/>
          <pc:sldMk cId="3478393653" sldId="259"/>
        </pc:sldMkLst>
      </pc:sldChg>
      <pc:sldChg chg="add del modTransition setBg">
        <pc:chgData name="Chris Droessler" userId="625c3661-9d64-47fa-b83c-4b49393bd161" providerId="ADAL" clId="{C61F8B8F-6AAF-0640-B642-2F796A0A0109}" dt="2021-10-19T19:47:55.614" v="2199" actId="2696"/>
        <pc:sldMkLst>
          <pc:docMk/>
          <pc:sldMk cId="1833277170" sldId="260"/>
        </pc:sldMkLst>
      </pc:sldChg>
      <pc:sldChg chg="add del modTransition setBg">
        <pc:chgData name="Chris Droessler" userId="625c3661-9d64-47fa-b83c-4b49393bd161" providerId="ADAL" clId="{C61F8B8F-6AAF-0640-B642-2F796A0A0109}" dt="2021-10-19T19:48:01.830" v="2200" actId="2696"/>
        <pc:sldMkLst>
          <pc:docMk/>
          <pc:sldMk cId="1750846966" sldId="261"/>
        </pc:sldMkLst>
      </pc:sldChg>
      <pc:sldChg chg="add modTransition setBg">
        <pc:chgData name="Chris Droessler" userId="625c3661-9d64-47fa-b83c-4b49393bd161" providerId="ADAL" clId="{C61F8B8F-6AAF-0640-B642-2F796A0A0109}" dt="2021-10-19T11:14:25.217" v="910"/>
        <pc:sldMkLst>
          <pc:docMk/>
          <pc:sldMk cId="4245922576" sldId="262"/>
        </pc:sldMkLst>
      </pc:sldChg>
      <pc:sldChg chg="modSp add modTransition">
        <pc:chgData name="Chris Droessler" userId="625c3661-9d64-47fa-b83c-4b49393bd161" providerId="ADAL" clId="{C61F8B8F-6AAF-0640-B642-2F796A0A0109}" dt="2021-10-18T17:38:09.964" v="609" actId="1076"/>
        <pc:sldMkLst>
          <pc:docMk/>
          <pc:sldMk cId="948482021" sldId="263"/>
        </pc:sldMkLst>
        <pc:picChg chg="mod">
          <ac:chgData name="Chris Droessler" userId="625c3661-9d64-47fa-b83c-4b49393bd161" providerId="ADAL" clId="{C61F8B8F-6AAF-0640-B642-2F796A0A0109}" dt="2021-10-18T17:38:09.964" v="609" actId="1076"/>
          <ac:picMkLst>
            <pc:docMk/>
            <pc:sldMk cId="948482021" sldId="263"/>
            <ac:picMk id="3" creationId="{89C064A1-1612-4910-9284-82D890BBDC1B}"/>
          </ac:picMkLst>
        </pc:picChg>
      </pc:sldChg>
      <pc:sldChg chg="add modTransition setBg">
        <pc:chgData name="Chris Droessler" userId="625c3661-9d64-47fa-b83c-4b49393bd161" providerId="ADAL" clId="{C61F8B8F-6AAF-0640-B642-2F796A0A0109}" dt="2021-10-19T11:14:54.564" v="933"/>
        <pc:sldMkLst>
          <pc:docMk/>
          <pc:sldMk cId="819592860" sldId="264"/>
        </pc:sldMkLst>
      </pc:sldChg>
      <pc:sldChg chg="add del modTransition">
        <pc:chgData name="Chris Droessler" userId="625c3661-9d64-47fa-b83c-4b49393bd161" providerId="ADAL" clId="{C61F8B8F-6AAF-0640-B642-2F796A0A0109}" dt="2021-10-18T18:19:46.135" v="836" actId="2696"/>
        <pc:sldMkLst>
          <pc:docMk/>
          <pc:sldMk cId="2944582837" sldId="265"/>
        </pc:sldMkLst>
      </pc:sldChg>
      <pc:sldChg chg="addSp modSp add modTransition setBg">
        <pc:chgData name="Chris Droessler" userId="625c3661-9d64-47fa-b83c-4b49393bd161" providerId="ADAL" clId="{C61F8B8F-6AAF-0640-B642-2F796A0A0109}" dt="2021-10-19T11:15:21.173" v="948"/>
        <pc:sldMkLst>
          <pc:docMk/>
          <pc:sldMk cId="788046682" sldId="266"/>
        </pc:sldMkLst>
        <pc:picChg chg="mod">
          <ac:chgData name="Chris Droessler" userId="625c3661-9d64-47fa-b83c-4b49393bd161" providerId="ADAL" clId="{C61F8B8F-6AAF-0640-B642-2F796A0A0109}" dt="2021-10-19T11:12:43.262" v="894" actId="1076"/>
          <ac:picMkLst>
            <pc:docMk/>
            <pc:sldMk cId="788046682" sldId="266"/>
            <ac:picMk id="3" creationId="{83B4E547-396C-459A-8B05-360DCEC0C003}"/>
          </ac:picMkLst>
        </pc:picChg>
        <pc:picChg chg="add mod">
          <ac:chgData name="Chris Droessler" userId="625c3661-9d64-47fa-b83c-4b49393bd161" providerId="ADAL" clId="{C61F8B8F-6AAF-0640-B642-2F796A0A0109}" dt="2021-10-19T11:12:47.118" v="896" actId="1076"/>
          <ac:picMkLst>
            <pc:docMk/>
            <pc:sldMk cId="788046682" sldId="266"/>
            <ac:picMk id="4" creationId="{9835D7CA-C85D-1B47-B493-CCE58B7ABC52}"/>
          </ac:picMkLst>
        </pc:picChg>
      </pc:sldChg>
      <pc:sldChg chg="modSp add del modTransition">
        <pc:chgData name="Chris Droessler" userId="625c3661-9d64-47fa-b83c-4b49393bd161" providerId="ADAL" clId="{C61F8B8F-6AAF-0640-B642-2F796A0A0109}" dt="2021-10-19T19:48:09.460" v="2201" actId="2696"/>
        <pc:sldMkLst>
          <pc:docMk/>
          <pc:sldMk cId="612459045" sldId="267"/>
        </pc:sldMkLst>
        <pc:picChg chg="mod modCrop">
          <ac:chgData name="Chris Droessler" userId="625c3661-9d64-47fa-b83c-4b49393bd161" providerId="ADAL" clId="{C61F8B8F-6AAF-0640-B642-2F796A0A0109}" dt="2021-10-19T11:16:03.437" v="962" actId="732"/>
          <ac:picMkLst>
            <pc:docMk/>
            <pc:sldMk cId="612459045" sldId="267"/>
            <ac:picMk id="3" creationId="{DE6F8BDA-04C9-4608-A472-A587B7159FE7}"/>
          </ac:picMkLst>
        </pc:picChg>
        <pc:picChg chg="mod">
          <ac:chgData name="Chris Droessler" userId="625c3661-9d64-47fa-b83c-4b49393bd161" providerId="ADAL" clId="{C61F8B8F-6AAF-0640-B642-2F796A0A0109}" dt="2021-10-19T14:13:21.089" v="1909" actId="14100"/>
          <ac:picMkLst>
            <pc:docMk/>
            <pc:sldMk cId="612459045" sldId="267"/>
            <ac:picMk id="5" creationId="{385C03B8-99A6-408E-ADB6-896F2CEDA0F9}"/>
          </ac:picMkLst>
        </pc:picChg>
      </pc:sldChg>
      <pc:sldChg chg="modSp add del modTransition">
        <pc:chgData name="Chris Droessler" userId="625c3661-9d64-47fa-b83c-4b49393bd161" providerId="ADAL" clId="{C61F8B8F-6AAF-0640-B642-2F796A0A0109}" dt="2021-10-19T19:48:15.477" v="2202" actId="2696"/>
        <pc:sldMkLst>
          <pc:docMk/>
          <pc:sldMk cId="2742225249" sldId="268"/>
        </pc:sldMkLst>
        <pc:picChg chg="mod modCrop">
          <ac:chgData name="Chris Droessler" userId="625c3661-9d64-47fa-b83c-4b49393bd161" providerId="ADAL" clId="{C61F8B8F-6AAF-0640-B642-2F796A0A0109}" dt="2021-10-19T11:53:06.139" v="1587" actId="732"/>
          <ac:picMkLst>
            <pc:docMk/>
            <pc:sldMk cId="2742225249" sldId="268"/>
            <ac:picMk id="3" creationId="{39200E56-C21D-4369-8D90-9300F7F1C6C5}"/>
          </ac:picMkLst>
        </pc:picChg>
        <pc:picChg chg="mod">
          <ac:chgData name="Chris Droessler" userId="625c3661-9d64-47fa-b83c-4b49393bd161" providerId="ADAL" clId="{C61F8B8F-6AAF-0640-B642-2F796A0A0109}" dt="2021-10-19T14:13:15.618" v="1908" actId="14100"/>
          <ac:picMkLst>
            <pc:docMk/>
            <pc:sldMk cId="2742225249" sldId="268"/>
            <ac:picMk id="5" creationId="{01EE1DEE-5CA6-451A-9CAA-C2B990D3F4DD}"/>
          </ac:picMkLst>
        </pc:picChg>
      </pc:sldChg>
      <pc:sldChg chg="modSp add modTransition setBg">
        <pc:chgData name="Chris Droessler" userId="625c3661-9d64-47fa-b83c-4b49393bd161" providerId="ADAL" clId="{C61F8B8F-6AAF-0640-B642-2F796A0A0109}" dt="2021-10-19T11:53:17.226" v="1588" actId="732"/>
        <pc:sldMkLst>
          <pc:docMk/>
          <pc:sldMk cId="3571081806" sldId="269"/>
        </pc:sldMkLst>
        <pc:picChg chg="mod modCrop">
          <ac:chgData name="Chris Droessler" userId="625c3661-9d64-47fa-b83c-4b49393bd161" providerId="ADAL" clId="{C61F8B8F-6AAF-0640-B642-2F796A0A0109}" dt="2021-10-19T11:53:17.226" v="1588" actId="732"/>
          <ac:picMkLst>
            <pc:docMk/>
            <pc:sldMk cId="3571081806" sldId="269"/>
            <ac:picMk id="3" creationId="{E6C44469-4794-4685-B274-B9642DD7998A}"/>
          </ac:picMkLst>
        </pc:picChg>
      </pc:sldChg>
      <pc:sldChg chg="add del modTransition">
        <pc:chgData name="Chris Droessler" userId="625c3661-9d64-47fa-b83c-4b49393bd161" providerId="ADAL" clId="{C61F8B8F-6AAF-0640-B642-2F796A0A0109}" dt="2021-10-18T17:38:20.119" v="610" actId="2696"/>
        <pc:sldMkLst>
          <pc:docMk/>
          <pc:sldMk cId="889941316" sldId="270"/>
        </pc:sldMkLst>
      </pc:sldChg>
      <pc:sldChg chg="modSp add modTransition setBg">
        <pc:chgData name="Chris Droessler" userId="625c3661-9d64-47fa-b83c-4b49393bd161" providerId="ADAL" clId="{C61F8B8F-6AAF-0640-B642-2F796A0A0109}" dt="2021-10-19T11:53:53.649" v="1591" actId="732"/>
        <pc:sldMkLst>
          <pc:docMk/>
          <pc:sldMk cId="1433028291" sldId="271"/>
        </pc:sldMkLst>
        <pc:spChg chg="mod">
          <ac:chgData name="Chris Droessler" userId="625c3661-9d64-47fa-b83c-4b49393bd161" providerId="ADAL" clId="{C61F8B8F-6AAF-0640-B642-2F796A0A0109}" dt="2021-10-19T11:31:17.163" v="1341" actId="1035"/>
          <ac:spMkLst>
            <pc:docMk/>
            <pc:sldMk cId="1433028291" sldId="271"/>
            <ac:spMk id="4" creationId="{8122AA97-96F3-48B7-8DAD-2113AA741EB0}"/>
          </ac:spMkLst>
        </pc:spChg>
        <pc:picChg chg="mod modCrop">
          <ac:chgData name="Chris Droessler" userId="625c3661-9d64-47fa-b83c-4b49393bd161" providerId="ADAL" clId="{C61F8B8F-6AAF-0640-B642-2F796A0A0109}" dt="2021-10-19T11:53:53.649" v="1591" actId="732"/>
          <ac:picMkLst>
            <pc:docMk/>
            <pc:sldMk cId="1433028291" sldId="271"/>
            <ac:picMk id="3" creationId="{7BD9040D-1B09-4A9D-8948-17FFEB21360C}"/>
          </ac:picMkLst>
        </pc:picChg>
      </pc:sldChg>
      <pc:sldChg chg="modSp add modTransition">
        <pc:chgData name="Chris Droessler" userId="625c3661-9d64-47fa-b83c-4b49393bd161" providerId="ADAL" clId="{C61F8B8F-6AAF-0640-B642-2F796A0A0109}" dt="2021-10-19T11:54:03.089" v="1592" actId="732"/>
        <pc:sldMkLst>
          <pc:docMk/>
          <pc:sldMk cId="3073789908" sldId="272"/>
        </pc:sldMkLst>
        <pc:spChg chg="mod">
          <ac:chgData name="Chris Droessler" userId="625c3661-9d64-47fa-b83c-4b49393bd161" providerId="ADAL" clId="{C61F8B8F-6AAF-0640-B642-2F796A0A0109}" dt="2021-10-19T11:31:04.684" v="1308" actId="1037"/>
          <ac:spMkLst>
            <pc:docMk/>
            <pc:sldMk cId="3073789908" sldId="272"/>
            <ac:spMk id="4" creationId="{394B0885-951D-408A-BC6B-60B8CB9F3C32}"/>
          </ac:spMkLst>
        </pc:spChg>
        <pc:picChg chg="mod modCrop">
          <ac:chgData name="Chris Droessler" userId="625c3661-9d64-47fa-b83c-4b49393bd161" providerId="ADAL" clId="{C61F8B8F-6AAF-0640-B642-2F796A0A0109}" dt="2021-10-19T11:54:03.089" v="1592" actId="732"/>
          <ac:picMkLst>
            <pc:docMk/>
            <pc:sldMk cId="3073789908" sldId="272"/>
            <ac:picMk id="3" creationId="{2D641DFD-577E-41DA-BE48-717BF675D3E6}"/>
          </ac:picMkLst>
        </pc:picChg>
      </pc:sldChg>
      <pc:sldChg chg="modSp add modTransition">
        <pc:chgData name="Chris Droessler" userId="625c3661-9d64-47fa-b83c-4b49393bd161" providerId="ADAL" clId="{C61F8B8F-6AAF-0640-B642-2F796A0A0109}" dt="2021-10-19T11:47:10.499" v="1585" actId="732"/>
        <pc:sldMkLst>
          <pc:docMk/>
          <pc:sldMk cId="2363214490" sldId="273"/>
        </pc:sldMkLst>
        <pc:picChg chg="mod modCrop">
          <ac:chgData name="Chris Droessler" userId="625c3661-9d64-47fa-b83c-4b49393bd161" providerId="ADAL" clId="{C61F8B8F-6AAF-0640-B642-2F796A0A0109}" dt="2021-10-19T11:47:10.499" v="1585" actId="732"/>
          <ac:picMkLst>
            <pc:docMk/>
            <pc:sldMk cId="2363214490" sldId="273"/>
            <ac:picMk id="3" creationId="{5758D04B-C863-4DB6-BF73-55E8E4FB88DA}"/>
          </ac:picMkLst>
        </pc:picChg>
      </pc:sldChg>
      <pc:sldChg chg="add del modTransition setBg">
        <pc:chgData name="Chris Droessler" userId="625c3661-9d64-47fa-b83c-4b49393bd161" providerId="ADAL" clId="{C61F8B8F-6AAF-0640-B642-2F796A0A0109}" dt="2021-10-19T19:47:46.720" v="2198" actId="2696"/>
        <pc:sldMkLst>
          <pc:docMk/>
          <pc:sldMk cId="3832805812" sldId="274"/>
        </pc:sldMkLst>
      </pc:sldChg>
      <pc:sldChg chg="modSp add del modTransition setBg">
        <pc:chgData name="Chris Droessler" userId="625c3661-9d64-47fa-b83c-4b49393bd161" providerId="ADAL" clId="{C61F8B8F-6AAF-0640-B642-2F796A0A0109}" dt="2021-10-19T19:48:21.907" v="2203" actId="2696"/>
        <pc:sldMkLst>
          <pc:docMk/>
          <pc:sldMk cId="1975094395" sldId="275"/>
        </pc:sldMkLst>
        <pc:picChg chg="mod modCrop">
          <ac:chgData name="Chris Droessler" userId="625c3661-9d64-47fa-b83c-4b49393bd161" providerId="ADAL" clId="{C61F8B8F-6AAF-0640-B642-2F796A0A0109}" dt="2021-10-19T11:53:27.202" v="1589" actId="732"/>
          <ac:picMkLst>
            <pc:docMk/>
            <pc:sldMk cId="1975094395" sldId="275"/>
            <ac:picMk id="3" creationId="{AC7EEE60-902E-4290-93F4-FFB1DF6B5C51}"/>
          </ac:picMkLst>
        </pc:picChg>
        <pc:picChg chg="mod">
          <ac:chgData name="Chris Droessler" userId="625c3661-9d64-47fa-b83c-4b49393bd161" providerId="ADAL" clId="{C61F8B8F-6AAF-0640-B642-2F796A0A0109}" dt="2021-10-19T14:13:35.089" v="1913" actId="1076"/>
          <ac:picMkLst>
            <pc:docMk/>
            <pc:sldMk cId="1975094395" sldId="275"/>
            <ac:picMk id="5" creationId="{B07867D5-F5B2-4BF3-8BCF-C84A6C703234}"/>
          </ac:picMkLst>
        </pc:picChg>
      </pc:sldChg>
      <pc:sldChg chg="modSp add modTransition setBg">
        <pc:chgData name="Chris Droessler" userId="625c3661-9d64-47fa-b83c-4b49393bd161" providerId="ADAL" clId="{C61F8B8F-6AAF-0640-B642-2F796A0A0109}" dt="2021-10-19T14:13:45.072" v="1915" actId="14100"/>
        <pc:sldMkLst>
          <pc:docMk/>
          <pc:sldMk cId="3500043815" sldId="276"/>
        </pc:sldMkLst>
        <pc:picChg chg="mod modCrop">
          <ac:chgData name="Chris Droessler" userId="625c3661-9d64-47fa-b83c-4b49393bd161" providerId="ADAL" clId="{C61F8B8F-6AAF-0640-B642-2F796A0A0109}" dt="2021-10-19T11:53:35.146" v="1590" actId="732"/>
          <ac:picMkLst>
            <pc:docMk/>
            <pc:sldMk cId="3500043815" sldId="276"/>
            <ac:picMk id="3" creationId="{10C64852-D916-4F42-BF8F-D2AB2142DC4A}"/>
          </ac:picMkLst>
        </pc:picChg>
        <pc:picChg chg="mod">
          <ac:chgData name="Chris Droessler" userId="625c3661-9d64-47fa-b83c-4b49393bd161" providerId="ADAL" clId="{C61F8B8F-6AAF-0640-B642-2F796A0A0109}" dt="2021-10-19T14:13:45.072" v="1915" actId="14100"/>
          <ac:picMkLst>
            <pc:docMk/>
            <pc:sldMk cId="3500043815" sldId="276"/>
            <ac:picMk id="5" creationId="{25571EE1-DD9C-4DE0-BF2A-3AA7B51DD677}"/>
          </ac:picMkLst>
        </pc:picChg>
      </pc:sldChg>
      <pc:sldChg chg="delSp add del modTransition">
        <pc:chgData name="Chris Droessler" userId="625c3661-9d64-47fa-b83c-4b49393bd161" providerId="ADAL" clId="{C61F8B8F-6AAF-0640-B642-2F796A0A0109}" dt="2021-10-19T11:18:37.118" v="1012" actId="2696"/>
        <pc:sldMkLst>
          <pc:docMk/>
          <pc:sldMk cId="2138280403" sldId="277"/>
        </pc:sldMkLst>
        <pc:picChg chg="del">
          <ac:chgData name="Chris Droessler" userId="625c3661-9d64-47fa-b83c-4b49393bd161" providerId="ADAL" clId="{C61F8B8F-6AAF-0640-B642-2F796A0A0109}" dt="2021-10-19T11:12:31.052" v="893"/>
          <ac:picMkLst>
            <pc:docMk/>
            <pc:sldMk cId="2138280403" sldId="277"/>
            <ac:picMk id="3" creationId="{35A3A2E3-1AF5-45B2-8672-6771C96461D1}"/>
          </ac:picMkLst>
        </pc:picChg>
      </pc:sldChg>
      <pc:sldChg chg="modSp add del modTransition setBg">
        <pc:chgData name="Chris Droessler" userId="625c3661-9d64-47fa-b83c-4b49393bd161" providerId="ADAL" clId="{C61F8B8F-6AAF-0640-B642-2F796A0A0109}" dt="2021-10-19T19:48:28.443" v="2204" actId="2696"/>
        <pc:sldMkLst>
          <pc:docMk/>
          <pc:sldMk cId="2207888421" sldId="278"/>
        </pc:sldMkLst>
        <pc:picChg chg="mod modCrop">
          <ac:chgData name="Chris Droessler" userId="625c3661-9d64-47fa-b83c-4b49393bd161" providerId="ADAL" clId="{C61F8B8F-6AAF-0640-B642-2F796A0A0109}" dt="2021-10-19T11:19:08.325" v="1031" actId="732"/>
          <ac:picMkLst>
            <pc:docMk/>
            <pc:sldMk cId="2207888421" sldId="278"/>
            <ac:picMk id="3" creationId="{FA2B2DEB-F4A7-406B-B9FC-4C3C9FCF949B}"/>
          </ac:picMkLst>
        </pc:picChg>
        <pc:picChg chg="mod">
          <ac:chgData name="Chris Droessler" userId="625c3661-9d64-47fa-b83c-4b49393bd161" providerId="ADAL" clId="{C61F8B8F-6AAF-0640-B642-2F796A0A0109}" dt="2021-10-19T14:13:53.712" v="1917" actId="14100"/>
          <ac:picMkLst>
            <pc:docMk/>
            <pc:sldMk cId="2207888421" sldId="278"/>
            <ac:picMk id="5" creationId="{8D3BF899-1E3D-40A7-8D86-3A0440BF170F}"/>
          </ac:picMkLst>
        </pc:picChg>
      </pc:sldChg>
      <pc:sldChg chg="modSp add del modTransition">
        <pc:chgData name="Chris Droessler" userId="625c3661-9d64-47fa-b83c-4b49393bd161" providerId="ADAL" clId="{C61F8B8F-6AAF-0640-B642-2F796A0A0109}" dt="2021-10-19T19:48:35.282" v="2205" actId="2696"/>
        <pc:sldMkLst>
          <pc:docMk/>
          <pc:sldMk cId="3926251251" sldId="279"/>
        </pc:sldMkLst>
        <pc:picChg chg="mod modCrop">
          <ac:chgData name="Chris Droessler" userId="625c3661-9d64-47fa-b83c-4b49393bd161" providerId="ADAL" clId="{C61F8B8F-6AAF-0640-B642-2F796A0A0109}" dt="2021-10-19T11:19:48.307" v="1059" actId="732"/>
          <ac:picMkLst>
            <pc:docMk/>
            <pc:sldMk cId="3926251251" sldId="279"/>
            <ac:picMk id="3" creationId="{AC1042EA-4BB3-47B6-B11E-72E5D61DD8E4}"/>
          </ac:picMkLst>
        </pc:picChg>
        <pc:picChg chg="mod">
          <ac:chgData name="Chris Droessler" userId="625c3661-9d64-47fa-b83c-4b49393bd161" providerId="ADAL" clId="{C61F8B8F-6AAF-0640-B642-2F796A0A0109}" dt="2021-10-19T14:14:02.311" v="1919" actId="14100"/>
          <ac:picMkLst>
            <pc:docMk/>
            <pc:sldMk cId="3926251251" sldId="279"/>
            <ac:picMk id="5" creationId="{36F94918-4A43-46A2-902A-707A9D06232C}"/>
          </ac:picMkLst>
        </pc:picChg>
      </pc:sldChg>
      <pc:sldChg chg="modSp add ord modTransition setBg">
        <pc:chgData name="Chris Droessler" userId="625c3661-9d64-47fa-b83c-4b49393bd161" providerId="ADAL" clId="{C61F8B8F-6AAF-0640-B642-2F796A0A0109}" dt="2021-10-19T19:49:25.083" v="2206"/>
        <pc:sldMkLst>
          <pc:docMk/>
          <pc:sldMk cId="2193033816" sldId="280"/>
        </pc:sldMkLst>
        <pc:spChg chg="mod">
          <ac:chgData name="Chris Droessler" userId="625c3661-9d64-47fa-b83c-4b49393bd161" providerId="ADAL" clId="{C61F8B8F-6AAF-0640-B642-2F796A0A0109}" dt="2021-10-19T11:22:46.666" v="1125" actId="1037"/>
          <ac:spMkLst>
            <pc:docMk/>
            <pc:sldMk cId="2193033816" sldId="280"/>
            <ac:spMk id="4" creationId="{6639317C-68CA-4C24-B138-1D462920C189}"/>
          </ac:spMkLst>
        </pc:spChg>
        <pc:picChg chg="mod">
          <ac:chgData name="Chris Droessler" userId="625c3661-9d64-47fa-b83c-4b49393bd161" providerId="ADAL" clId="{C61F8B8F-6AAF-0640-B642-2F796A0A0109}" dt="2021-10-19T11:22:41.729" v="1116" actId="1037"/>
          <ac:picMkLst>
            <pc:docMk/>
            <pc:sldMk cId="2193033816" sldId="280"/>
            <ac:picMk id="3" creationId="{A1224637-4DD2-4CB1-96A8-03CB1984850D}"/>
          </ac:picMkLst>
        </pc:picChg>
      </pc:sldChg>
      <pc:sldChg chg="modSp add ord modTransition">
        <pc:chgData name="Chris Droessler" userId="625c3661-9d64-47fa-b83c-4b49393bd161" providerId="ADAL" clId="{C61F8B8F-6AAF-0640-B642-2F796A0A0109}" dt="2021-10-19T19:49:25.083" v="2206"/>
        <pc:sldMkLst>
          <pc:docMk/>
          <pc:sldMk cId="3482820725" sldId="281"/>
        </pc:sldMkLst>
        <pc:spChg chg="mod">
          <ac:chgData name="Chris Droessler" userId="625c3661-9d64-47fa-b83c-4b49393bd161" providerId="ADAL" clId="{C61F8B8F-6AAF-0640-B642-2F796A0A0109}" dt="2021-10-19T11:33:09.990" v="1395" actId="1037"/>
          <ac:spMkLst>
            <pc:docMk/>
            <pc:sldMk cId="3482820725" sldId="281"/>
            <ac:spMk id="3" creationId="{1CD1D750-CB8C-4B5A-9D0B-0AE2E41113A9}"/>
          </ac:spMkLst>
        </pc:spChg>
        <pc:graphicFrameChg chg="mod modGraphic">
          <ac:chgData name="Chris Droessler" userId="625c3661-9d64-47fa-b83c-4b49393bd161" providerId="ADAL" clId="{C61F8B8F-6AAF-0640-B642-2F796A0A0109}" dt="2021-10-19T11:32:48.209" v="1365" actId="14734"/>
          <ac:graphicFrameMkLst>
            <pc:docMk/>
            <pc:sldMk cId="3482820725" sldId="281"/>
            <ac:graphicFrameMk id="2" creationId="{94DC632F-EEE6-466F-BE53-251811C79032}"/>
          </ac:graphicFrameMkLst>
        </pc:graphicFrameChg>
      </pc:sldChg>
      <pc:sldChg chg="add del modTransition">
        <pc:chgData name="Chris Droessler" userId="625c3661-9d64-47fa-b83c-4b49393bd161" providerId="ADAL" clId="{C61F8B8F-6AAF-0640-B642-2F796A0A0109}" dt="2021-10-18T18:20:27.293" v="837" actId="2696"/>
        <pc:sldMkLst>
          <pc:docMk/>
          <pc:sldMk cId="4124841121" sldId="282"/>
        </pc:sldMkLst>
      </pc:sldChg>
      <pc:sldChg chg="modSp add ord modTransition">
        <pc:chgData name="Chris Droessler" userId="625c3661-9d64-47fa-b83c-4b49393bd161" providerId="ADAL" clId="{C61F8B8F-6AAF-0640-B642-2F796A0A0109}" dt="2021-10-19T19:49:25.083" v="2206"/>
        <pc:sldMkLst>
          <pc:docMk/>
          <pc:sldMk cId="945018907" sldId="283"/>
        </pc:sldMkLst>
        <pc:spChg chg="mod">
          <ac:chgData name="Chris Droessler" userId="625c3661-9d64-47fa-b83c-4b49393bd161" providerId="ADAL" clId="{C61F8B8F-6AAF-0640-B642-2F796A0A0109}" dt="2021-10-19T11:29:23.067" v="1284" actId="113"/>
          <ac:spMkLst>
            <pc:docMk/>
            <pc:sldMk cId="945018907" sldId="283"/>
            <ac:spMk id="2" creationId="{8452070C-00D1-4EDD-BDD0-330F28AACFE8}"/>
          </ac:spMkLst>
        </pc:spChg>
      </pc:sldChg>
      <pc:sldChg chg="add del modTransition">
        <pc:chgData name="Chris Droessler" userId="625c3661-9d64-47fa-b83c-4b49393bd161" providerId="ADAL" clId="{C61F8B8F-6AAF-0640-B642-2F796A0A0109}" dt="2021-10-18T18:20:28.355" v="838" actId="2696"/>
        <pc:sldMkLst>
          <pc:docMk/>
          <pc:sldMk cId="1357259417" sldId="286"/>
        </pc:sldMkLst>
      </pc:sldChg>
      <pc:sldChg chg="add del modTransition">
        <pc:chgData name="Chris Droessler" userId="625c3661-9d64-47fa-b83c-4b49393bd161" providerId="ADAL" clId="{C61F8B8F-6AAF-0640-B642-2F796A0A0109}" dt="2021-10-18T18:20:29.501" v="839" actId="2696"/>
        <pc:sldMkLst>
          <pc:docMk/>
          <pc:sldMk cId="2778503342" sldId="287"/>
        </pc:sldMkLst>
      </pc:sldChg>
      <pc:sldChg chg="add del modTransition">
        <pc:chgData name="Chris Droessler" userId="625c3661-9d64-47fa-b83c-4b49393bd161" providerId="ADAL" clId="{C61F8B8F-6AAF-0640-B642-2F796A0A0109}" dt="2021-10-18T18:20:30.690" v="840" actId="2696"/>
        <pc:sldMkLst>
          <pc:docMk/>
          <pc:sldMk cId="1407889924" sldId="288"/>
        </pc:sldMkLst>
      </pc:sldChg>
      <pc:sldChg chg="add del modTransition">
        <pc:chgData name="Chris Droessler" userId="625c3661-9d64-47fa-b83c-4b49393bd161" providerId="ADAL" clId="{C61F8B8F-6AAF-0640-B642-2F796A0A0109}" dt="2021-10-18T17:39:19.917" v="611" actId="2696"/>
        <pc:sldMkLst>
          <pc:docMk/>
          <pc:sldMk cId="3776368226" sldId="289"/>
        </pc:sldMkLst>
      </pc:sldChg>
      <pc:sldChg chg="add del modTransition">
        <pc:chgData name="Chris Droessler" userId="625c3661-9d64-47fa-b83c-4b49393bd161" providerId="ADAL" clId="{C61F8B8F-6AAF-0640-B642-2F796A0A0109}" dt="2021-10-18T17:39:25.237" v="612" actId="2696"/>
        <pc:sldMkLst>
          <pc:docMk/>
          <pc:sldMk cId="2025926903" sldId="290"/>
        </pc:sldMkLst>
      </pc:sldChg>
      <pc:sldChg chg="addSp delSp modSp add modTransition">
        <pc:chgData name="Chris Droessler" userId="625c3661-9d64-47fa-b83c-4b49393bd161" providerId="ADAL" clId="{C61F8B8F-6AAF-0640-B642-2F796A0A0109}" dt="2021-10-19T11:41:40.608" v="1522" actId="1037"/>
        <pc:sldMkLst>
          <pc:docMk/>
          <pc:sldMk cId="1650324252" sldId="291"/>
        </pc:sldMkLst>
        <pc:spChg chg="del mod">
          <ac:chgData name="Chris Droessler" userId="625c3661-9d64-47fa-b83c-4b49393bd161" providerId="ADAL" clId="{C61F8B8F-6AAF-0640-B642-2F796A0A0109}" dt="2021-10-19T11:37:09.484" v="1452" actId="478"/>
          <ac:spMkLst>
            <pc:docMk/>
            <pc:sldMk cId="1650324252" sldId="291"/>
            <ac:spMk id="2" creationId="{94113FA5-E5EB-4A16-99BC-0A51D1C8E1AC}"/>
          </ac:spMkLst>
        </pc:spChg>
        <pc:spChg chg="add mod">
          <ac:chgData name="Chris Droessler" userId="625c3661-9d64-47fa-b83c-4b49393bd161" providerId="ADAL" clId="{C61F8B8F-6AAF-0640-B642-2F796A0A0109}" dt="2021-10-19T11:41:12.859" v="1511" actId="122"/>
          <ac:spMkLst>
            <pc:docMk/>
            <pc:sldMk cId="1650324252" sldId="291"/>
            <ac:spMk id="3" creationId="{13CEFB9D-D687-904E-8BEE-E1E7239DFA26}"/>
          </ac:spMkLst>
        </pc:spChg>
        <pc:spChg chg="add mod">
          <ac:chgData name="Chris Droessler" userId="625c3661-9d64-47fa-b83c-4b49393bd161" providerId="ADAL" clId="{C61F8B8F-6AAF-0640-B642-2F796A0A0109}" dt="2021-10-19T11:41:35.792" v="1517" actId="1036"/>
          <ac:spMkLst>
            <pc:docMk/>
            <pc:sldMk cId="1650324252" sldId="291"/>
            <ac:spMk id="5" creationId="{B85B833A-6F10-1A40-A433-608AA3737797}"/>
          </ac:spMkLst>
        </pc:spChg>
        <pc:spChg chg="add mod">
          <ac:chgData name="Chris Droessler" userId="625c3661-9d64-47fa-b83c-4b49393bd161" providerId="ADAL" clId="{C61F8B8F-6AAF-0640-B642-2F796A0A0109}" dt="2021-10-19T11:40:57.867" v="1506" actId="113"/>
          <ac:spMkLst>
            <pc:docMk/>
            <pc:sldMk cId="1650324252" sldId="291"/>
            <ac:spMk id="6" creationId="{631C58FD-D7F1-8346-8736-8BBFAC257555}"/>
          </ac:spMkLst>
        </pc:spChg>
        <pc:spChg chg="add mod">
          <ac:chgData name="Chris Droessler" userId="625c3661-9d64-47fa-b83c-4b49393bd161" providerId="ADAL" clId="{C61F8B8F-6AAF-0640-B642-2F796A0A0109}" dt="2021-10-19T11:41:00.579" v="1507" actId="113"/>
          <ac:spMkLst>
            <pc:docMk/>
            <pc:sldMk cId="1650324252" sldId="291"/>
            <ac:spMk id="7" creationId="{D5F9C85A-3D8F-9747-8C84-1A225B2461FA}"/>
          </ac:spMkLst>
        </pc:spChg>
        <pc:spChg chg="add mod">
          <ac:chgData name="Chris Droessler" userId="625c3661-9d64-47fa-b83c-4b49393bd161" providerId="ADAL" clId="{C61F8B8F-6AAF-0640-B642-2F796A0A0109}" dt="2021-10-19T11:41:35.792" v="1517" actId="1036"/>
          <ac:spMkLst>
            <pc:docMk/>
            <pc:sldMk cId="1650324252" sldId="291"/>
            <ac:spMk id="8" creationId="{691CD474-A713-1743-BF08-1A9ECBF6C377}"/>
          </ac:spMkLst>
        </pc:spChg>
        <pc:spChg chg="add mod">
          <ac:chgData name="Chris Droessler" userId="625c3661-9d64-47fa-b83c-4b49393bd161" providerId="ADAL" clId="{C61F8B8F-6AAF-0640-B642-2F796A0A0109}" dt="2021-10-19T11:40:55.252" v="1505" actId="113"/>
          <ac:spMkLst>
            <pc:docMk/>
            <pc:sldMk cId="1650324252" sldId="291"/>
            <ac:spMk id="9" creationId="{A15CCF1B-5C98-CE41-9F9E-4DC546FB3CCE}"/>
          </ac:spMkLst>
        </pc:spChg>
        <pc:picChg chg="mod">
          <ac:chgData name="Chris Droessler" userId="625c3661-9d64-47fa-b83c-4b49393bd161" providerId="ADAL" clId="{C61F8B8F-6AAF-0640-B642-2F796A0A0109}" dt="2021-10-19T11:39:22.783" v="1486" actId="1076"/>
          <ac:picMkLst>
            <pc:docMk/>
            <pc:sldMk cId="1650324252" sldId="291"/>
            <ac:picMk id="4" creationId="{55ED3955-F311-4F7F-8B54-F5DEABDC74C0}"/>
          </ac:picMkLst>
        </pc:picChg>
        <pc:picChg chg="mod">
          <ac:chgData name="Chris Droessler" userId="625c3661-9d64-47fa-b83c-4b49393bd161" providerId="ADAL" clId="{C61F8B8F-6AAF-0640-B642-2F796A0A0109}" dt="2021-10-19T11:41:40.608" v="1522" actId="1037"/>
          <ac:picMkLst>
            <pc:docMk/>
            <pc:sldMk cId="1650324252" sldId="291"/>
            <ac:picMk id="1026" creationId="{1FA4CE03-F9F3-4A0D-99FF-690DC88D7AE1}"/>
          </ac:picMkLst>
        </pc:picChg>
        <pc:picChg chg="mod">
          <ac:chgData name="Chris Droessler" userId="625c3661-9d64-47fa-b83c-4b49393bd161" providerId="ADAL" clId="{C61F8B8F-6AAF-0640-B642-2F796A0A0109}" dt="2021-10-19T11:40:35.044" v="1499" actId="14100"/>
          <ac:picMkLst>
            <pc:docMk/>
            <pc:sldMk cId="1650324252" sldId="291"/>
            <ac:picMk id="1028" creationId="{256C82AB-6A12-40A8-A31E-622B559AE7B6}"/>
          </ac:picMkLst>
        </pc:picChg>
        <pc:picChg chg="mod modCrop">
          <ac:chgData name="Chris Droessler" userId="625c3661-9d64-47fa-b83c-4b49393bd161" providerId="ADAL" clId="{C61F8B8F-6AAF-0640-B642-2F796A0A0109}" dt="2021-10-19T11:39:51.654" v="1497" actId="1076"/>
          <ac:picMkLst>
            <pc:docMk/>
            <pc:sldMk cId="1650324252" sldId="291"/>
            <ac:picMk id="1030" creationId="{0FF446EF-F16F-4318-BB41-CD966873934C}"/>
          </ac:picMkLst>
        </pc:picChg>
      </pc:sldChg>
      <pc:sldChg chg="modSp">
        <pc:chgData name="Chris Droessler" userId="625c3661-9d64-47fa-b83c-4b49393bd161" providerId="ADAL" clId="{C61F8B8F-6AAF-0640-B642-2F796A0A0109}" dt="2021-10-18T17:55:38.862" v="682"/>
        <pc:sldMkLst>
          <pc:docMk/>
          <pc:sldMk cId="4251408589" sldId="704"/>
        </pc:sldMkLst>
        <pc:spChg chg="mod">
          <ac:chgData name="Chris Droessler" userId="625c3661-9d64-47fa-b83c-4b49393bd161" providerId="ADAL" clId="{C61F8B8F-6AAF-0640-B642-2F796A0A0109}" dt="2021-10-18T17:55:38.862" v="682"/>
          <ac:spMkLst>
            <pc:docMk/>
            <pc:sldMk cId="4251408589" sldId="704"/>
            <ac:spMk id="2" creationId="{D323E2E6-2EF3-C942-8A91-325510536B92}"/>
          </ac:spMkLst>
        </pc:spChg>
      </pc:sldChg>
      <pc:sldChg chg="modSp">
        <pc:chgData name="Chris Droessler" userId="625c3661-9d64-47fa-b83c-4b49393bd161" providerId="ADAL" clId="{C61F8B8F-6AAF-0640-B642-2F796A0A0109}" dt="2021-10-18T11:37:03.718" v="134" actId="20577"/>
        <pc:sldMkLst>
          <pc:docMk/>
          <pc:sldMk cId="3589999828" sldId="778"/>
        </pc:sldMkLst>
        <pc:spChg chg="mod">
          <ac:chgData name="Chris Droessler" userId="625c3661-9d64-47fa-b83c-4b49393bd161" providerId="ADAL" clId="{C61F8B8F-6AAF-0640-B642-2F796A0A0109}" dt="2021-10-18T11:37:03.718" v="134" actId="20577"/>
          <ac:spMkLst>
            <pc:docMk/>
            <pc:sldMk cId="3589999828" sldId="778"/>
            <ac:spMk id="2" creationId="{00000000-0000-0000-0000-000000000000}"/>
          </ac:spMkLst>
        </pc:spChg>
      </pc:sldChg>
      <pc:sldChg chg="del ord">
        <pc:chgData name="Chris Droessler" userId="625c3661-9d64-47fa-b83c-4b49393bd161" providerId="ADAL" clId="{C61F8B8F-6AAF-0640-B642-2F796A0A0109}" dt="2021-10-18T18:14:17.946" v="835" actId="2696"/>
        <pc:sldMkLst>
          <pc:docMk/>
          <pc:sldMk cId="461162008" sldId="1406"/>
        </pc:sldMkLst>
      </pc:sldChg>
      <pc:sldChg chg="ord">
        <pc:chgData name="Chris Droessler" userId="625c3661-9d64-47fa-b83c-4b49393bd161" providerId="ADAL" clId="{C61F8B8F-6AAF-0640-B642-2F796A0A0109}" dt="2021-10-18T12:46:14.117" v="303"/>
        <pc:sldMkLst>
          <pc:docMk/>
          <pc:sldMk cId="4017884504" sldId="1477"/>
        </pc:sldMkLst>
      </pc:sldChg>
      <pc:sldChg chg="addSp modSp ord modNotesTx">
        <pc:chgData name="Chris Droessler" userId="625c3661-9d64-47fa-b83c-4b49393bd161" providerId="ADAL" clId="{C61F8B8F-6AAF-0640-B642-2F796A0A0109}" dt="2021-10-18T18:10:44.157" v="780" actId="1036"/>
        <pc:sldMkLst>
          <pc:docMk/>
          <pc:sldMk cId="2013082973" sldId="1488"/>
        </pc:sldMkLst>
        <pc:spChg chg="mod">
          <ac:chgData name="Chris Droessler" userId="625c3661-9d64-47fa-b83c-4b49393bd161" providerId="ADAL" clId="{C61F8B8F-6AAF-0640-B642-2F796A0A0109}" dt="2021-10-18T14:26:17.128" v="485" actId="20577"/>
          <ac:spMkLst>
            <pc:docMk/>
            <pc:sldMk cId="2013082973" sldId="1488"/>
            <ac:spMk id="2" creationId="{00000000-0000-0000-0000-000000000000}"/>
          </ac:spMkLst>
        </pc:spChg>
        <pc:spChg chg="mod">
          <ac:chgData name="Chris Droessler" userId="625c3661-9d64-47fa-b83c-4b49393bd161" providerId="ADAL" clId="{C61F8B8F-6AAF-0640-B642-2F796A0A0109}" dt="2021-10-18T17:49:18.396" v="662" actId="1076"/>
          <ac:spMkLst>
            <pc:docMk/>
            <pc:sldMk cId="2013082973" sldId="1488"/>
            <ac:spMk id="3" creationId="{00000000-0000-0000-0000-000000000000}"/>
          </ac:spMkLst>
        </pc:spChg>
        <pc:picChg chg="add mod modCrop">
          <ac:chgData name="Chris Droessler" userId="625c3661-9d64-47fa-b83c-4b49393bd161" providerId="ADAL" clId="{C61F8B8F-6AAF-0640-B642-2F796A0A0109}" dt="2021-10-18T17:47:41.902" v="646" actId="732"/>
          <ac:picMkLst>
            <pc:docMk/>
            <pc:sldMk cId="2013082973" sldId="1488"/>
            <ac:picMk id="5" creationId="{93E08FF8-1569-1B45-90D6-A175C949BD48}"/>
          </ac:picMkLst>
        </pc:picChg>
        <pc:picChg chg="add mod modCrop">
          <ac:chgData name="Chris Droessler" userId="625c3661-9d64-47fa-b83c-4b49393bd161" providerId="ADAL" clId="{C61F8B8F-6AAF-0640-B642-2F796A0A0109}" dt="2021-10-18T18:10:44.157" v="780" actId="1036"/>
          <ac:picMkLst>
            <pc:docMk/>
            <pc:sldMk cId="2013082973" sldId="1488"/>
            <ac:picMk id="7170" creationId="{6787D698-0C7B-0543-BAA2-FD7E64982CF9}"/>
          </ac:picMkLst>
        </pc:picChg>
      </pc:sldChg>
      <pc:sldChg chg="del">
        <pc:chgData name="Chris Droessler" userId="625c3661-9d64-47fa-b83c-4b49393bd161" providerId="ADAL" clId="{C61F8B8F-6AAF-0640-B642-2F796A0A0109}" dt="2021-10-18T11:23:55.127" v="52" actId="2696"/>
        <pc:sldMkLst>
          <pc:docMk/>
          <pc:sldMk cId="2562921347" sldId="1506"/>
        </pc:sldMkLst>
      </pc:sldChg>
      <pc:sldChg chg="del">
        <pc:chgData name="Chris Droessler" userId="625c3661-9d64-47fa-b83c-4b49393bd161" providerId="ADAL" clId="{C61F8B8F-6AAF-0640-B642-2F796A0A0109}" dt="2021-10-18T17:54:57.811" v="669" actId="2696"/>
        <pc:sldMkLst>
          <pc:docMk/>
          <pc:sldMk cId="1645376354" sldId="1507"/>
        </pc:sldMkLst>
      </pc:sldChg>
      <pc:sldChg chg="del">
        <pc:chgData name="Chris Droessler" userId="625c3661-9d64-47fa-b83c-4b49393bd161" providerId="ADAL" clId="{C61F8B8F-6AAF-0640-B642-2F796A0A0109}" dt="2021-10-18T11:23:53.190" v="51" actId="2696"/>
        <pc:sldMkLst>
          <pc:docMk/>
          <pc:sldMk cId="3615656486" sldId="1508"/>
        </pc:sldMkLst>
      </pc:sldChg>
      <pc:sldChg chg="modSp">
        <pc:chgData name="Chris Droessler" userId="625c3661-9d64-47fa-b83c-4b49393bd161" providerId="ADAL" clId="{C61F8B8F-6AAF-0640-B642-2F796A0A0109}" dt="2021-10-18T18:05:51.380" v="714" actId="20577"/>
        <pc:sldMkLst>
          <pc:docMk/>
          <pc:sldMk cId="827933489" sldId="1515"/>
        </pc:sldMkLst>
        <pc:spChg chg="mod">
          <ac:chgData name="Chris Droessler" userId="625c3661-9d64-47fa-b83c-4b49393bd161" providerId="ADAL" clId="{C61F8B8F-6AAF-0640-B642-2F796A0A0109}" dt="2021-10-18T18:05:51.380" v="714" actId="20577"/>
          <ac:spMkLst>
            <pc:docMk/>
            <pc:sldMk cId="827933489" sldId="1515"/>
            <ac:spMk id="2" creationId="{9E3D1396-D25C-F843-87C1-8554878AAEF2}"/>
          </ac:spMkLst>
        </pc:spChg>
        <pc:spChg chg="mod">
          <ac:chgData name="Chris Droessler" userId="625c3661-9d64-47fa-b83c-4b49393bd161" providerId="ADAL" clId="{C61F8B8F-6AAF-0640-B642-2F796A0A0109}" dt="2021-10-18T11:32:07.240" v="90" actId="20577"/>
          <ac:spMkLst>
            <pc:docMk/>
            <pc:sldMk cId="827933489" sldId="1515"/>
            <ac:spMk id="3" creationId="{8597A4B7-2454-6747-917B-97694A75FFF9}"/>
          </ac:spMkLst>
        </pc:spChg>
        <pc:spChg chg="mod">
          <ac:chgData name="Chris Droessler" userId="625c3661-9d64-47fa-b83c-4b49393bd161" providerId="ADAL" clId="{C61F8B8F-6AAF-0640-B642-2F796A0A0109}" dt="2021-10-18T18:05:05.053" v="704" actId="20577"/>
          <ac:spMkLst>
            <pc:docMk/>
            <pc:sldMk cId="827933489" sldId="1515"/>
            <ac:spMk id="4" creationId="{0A7F7A33-A5DC-4035-945E-DDEDC945980F}"/>
          </ac:spMkLst>
        </pc:spChg>
      </pc:sldChg>
      <pc:sldChg chg="modSp">
        <pc:chgData name="Chris Droessler" userId="625c3661-9d64-47fa-b83c-4b49393bd161" providerId="ADAL" clId="{C61F8B8F-6AAF-0640-B642-2F796A0A0109}" dt="2021-10-18T17:56:43.356" v="685" actId="404"/>
        <pc:sldMkLst>
          <pc:docMk/>
          <pc:sldMk cId="3909602946" sldId="1517"/>
        </pc:sldMkLst>
        <pc:spChg chg="mod">
          <ac:chgData name="Chris Droessler" userId="625c3661-9d64-47fa-b83c-4b49393bd161" providerId="ADAL" clId="{C61F8B8F-6AAF-0640-B642-2F796A0A0109}" dt="2021-10-18T17:56:43.356" v="685" actId="404"/>
          <ac:spMkLst>
            <pc:docMk/>
            <pc:sldMk cId="3909602946" sldId="1517"/>
            <ac:spMk id="2" creationId="{9E3D1396-D25C-F843-87C1-8554878AAEF2}"/>
          </ac:spMkLst>
        </pc:spChg>
        <pc:spChg chg="mod">
          <ac:chgData name="Chris Droessler" userId="625c3661-9d64-47fa-b83c-4b49393bd161" providerId="ADAL" clId="{C61F8B8F-6AAF-0640-B642-2F796A0A0109}" dt="2021-10-18T11:34:49.264" v="115"/>
          <ac:spMkLst>
            <pc:docMk/>
            <pc:sldMk cId="3909602946" sldId="1517"/>
            <ac:spMk id="3" creationId="{8597A4B7-2454-6747-917B-97694A75FFF9}"/>
          </ac:spMkLst>
        </pc:spChg>
      </pc:sldChg>
      <pc:sldChg chg="ord">
        <pc:chgData name="Chris Droessler" userId="625c3661-9d64-47fa-b83c-4b49393bd161" providerId="ADAL" clId="{C61F8B8F-6AAF-0640-B642-2F796A0A0109}" dt="2021-10-18T12:46:21.100" v="305"/>
        <pc:sldMkLst>
          <pc:docMk/>
          <pc:sldMk cId="1275255596" sldId="1529"/>
        </pc:sldMkLst>
      </pc:sldChg>
      <pc:sldChg chg="addSp delSp modSp">
        <pc:chgData name="Chris Droessler" userId="625c3661-9d64-47fa-b83c-4b49393bd161" providerId="ADAL" clId="{C61F8B8F-6AAF-0640-B642-2F796A0A0109}" dt="2021-10-18T11:44:55.583" v="142" actId="14100"/>
        <pc:sldMkLst>
          <pc:docMk/>
          <pc:sldMk cId="2986537392" sldId="1532"/>
        </pc:sldMkLst>
        <pc:spChg chg="mod">
          <ac:chgData name="Chris Droessler" userId="625c3661-9d64-47fa-b83c-4b49393bd161" providerId="ADAL" clId="{C61F8B8F-6AAF-0640-B642-2F796A0A0109}" dt="2021-10-18T11:44:06.613" v="136"/>
          <ac:spMkLst>
            <pc:docMk/>
            <pc:sldMk cId="2986537392" sldId="1532"/>
            <ac:spMk id="9" creationId="{D34B1693-1A46-49F4-AC89-53D58429FD9C}"/>
          </ac:spMkLst>
        </pc:spChg>
        <pc:picChg chg="add mod">
          <ac:chgData name="Chris Droessler" userId="625c3661-9d64-47fa-b83c-4b49393bd161" providerId="ADAL" clId="{C61F8B8F-6AAF-0640-B642-2F796A0A0109}" dt="2021-10-18T11:44:55.583" v="142" actId="14100"/>
          <ac:picMkLst>
            <pc:docMk/>
            <pc:sldMk cId="2986537392" sldId="1532"/>
            <ac:picMk id="3" creationId="{97E5A4AD-252A-EE47-BC04-0258F2567500}"/>
          </ac:picMkLst>
        </pc:picChg>
        <pc:picChg chg="del mod">
          <ac:chgData name="Chris Droessler" userId="625c3661-9d64-47fa-b83c-4b49393bd161" providerId="ADAL" clId="{C61F8B8F-6AAF-0640-B642-2F796A0A0109}" dt="2021-10-18T11:44:21.687" v="138" actId="478"/>
          <ac:picMkLst>
            <pc:docMk/>
            <pc:sldMk cId="2986537392" sldId="1532"/>
            <ac:picMk id="6" creationId="{46F46DF5-DBF0-4B77-A41E-DE6E94A716EC}"/>
          </ac:picMkLst>
        </pc:picChg>
      </pc:sldChg>
      <pc:sldChg chg="addSp delSp modSp modNotesTx">
        <pc:chgData name="Chris Droessler" userId="625c3661-9d64-47fa-b83c-4b49393bd161" providerId="ADAL" clId="{C61F8B8F-6AAF-0640-B642-2F796A0A0109}" dt="2021-10-18T12:06:52.994" v="156" actId="14100"/>
        <pc:sldMkLst>
          <pc:docMk/>
          <pc:sldMk cId="145283134" sldId="1534"/>
        </pc:sldMkLst>
        <pc:picChg chg="add mod">
          <ac:chgData name="Chris Droessler" userId="625c3661-9d64-47fa-b83c-4b49393bd161" providerId="ADAL" clId="{C61F8B8F-6AAF-0640-B642-2F796A0A0109}" dt="2021-10-18T12:06:52.994" v="156" actId="14100"/>
          <ac:picMkLst>
            <pc:docMk/>
            <pc:sldMk cId="145283134" sldId="1534"/>
            <ac:picMk id="3" creationId="{AC4B0A3A-79EB-E746-BF50-DAA0DD60CFEE}"/>
          </ac:picMkLst>
        </pc:picChg>
        <pc:picChg chg="del mod">
          <ac:chgData name="Chris Droessler" userId="625c3661-9d64-47fa-b83c-4b49393bd161" providerId="ADAL" clId="{C61F8B8F-6AAF-0640-B642-2F796A0A0109}" dt="2021-10-18T12:06:37.114" v="152" actId="478"/>
          <ac:picMkLst>
            <pc:docMk/>
            <pc:sldMk cId="145283134" sldId="1534"/>
            <ac:picMk id="7" creationId="{E9E19697-E386-4442-9247-B78C72953940}"/>
          </ac:picMkLst>
        </pc:picChg>
      </pc:sldChg>
      <pc:sldChg chg="addSp delSp modSp modNotesTx">
        <pc:chgData name="Chris Droessler" userId="625c3661-9d64-47fa-b83c-4b49393bd161" providerId="ADAL" clId="{C61F8B8F-6AAF-0640-B642-2F796A0A0109}" dt="2021-10-18T18:00:00.740" v="692" actId="20577"/>
        <pc:sldMkLst>
          <pc:docMk/>
          <pc:sldMk cId="1193291478" sldId="1540"/>
        </pc:sldMkLst>
        <pc:spChg chg="mod">
          <ac:chgData name="Chris Droessler" userId="625c3661-9d64-47fa-b83c-4b49393bd161" providerId="ADAL" clId="{C61F8B8F-6AAF-0640-B642-2F796A0A0109}" dt="2021-10-18T18:00:00.740" v="692" actId="20577"/>
          <ac:spMkLst>
            <pc:docMk/>
            <pc:sldMk cId="1193291478" sldId="1540"/>
            <ac:spMk id="2" creationId="{00000000-0000-0000-0000-000000000000}"/>
          </ac:spMkLst>
        </pc:spChg>
        <pc:spChg chg="mod">
          <ac:chgData name="Chris Droessler" userId="625c3661-9d64-47fa-b83c-4b49393bd161" providerId="ADAL" clId="{C61F8B8F-6AAF-0640-B642-2F796A0A0109}" dt="2021-10-18T11:28:06.642" v="80" actId="20577"/>
          <ac:spMkLst>
            <pc:docMk/>
            <pc:sldMk cId="1193291478" sldId="1540"/>
            <ac:spMk id="3" creationId="{00000000-0000-0000-0000-000000000000}"/>
          </ac:spMkLst>
        </pc:spChg>
        <pc:picChg chg="add mod">
          <ac:chgData name="Chris Droessler" userId="625c3661-9d64-47fa-b83c-4b49393bd161" providerId="ADAL" clId="{C61F8B8F-6AAF-0640-B642-2F796A0A0109}" dt="2021-10-18T11:25:24.606" v="59" actId="14100"/>
          <ac:picMkLst>
            <pc:docMk/>
            <pc:sldMk cId="1193291478" sldId="1540"/>
            <ac:picMk id="6" creationId="{AEBB8AF0-11D4-C142-B765-6BF40C771D3F}"/>
          </ac:picMkLst>
        </pc:picChg>
        <pc:picChg chg="del">
          <ac:chgData name="Chris Droessler" userId="625c3661-9d64-47fa-b83c-4b49393bd161" providerId="ADAL" clId="{C61F8B8F-6AAF-0640-B642-2F796A0A0109}" dt="2021-10-18T11:25:06.782" v="53" actId="478"/>
          <ac:picMkLst>
            <pc:docMk/>
            <pc:sldMk cId="1193291478" sldId="1540"/>
            <ac:picMk id="1026" creationId="{01AB333B-2CF8-9747-B1B2-E3717430B3BF}"/>
          </ac:picMkLst>
        </pc:picChg>
      </pc:sldChg>
      <pc:sldChg chg="del">
        <pc:chgData name="Chris Droessler" userId="625c3661-9d64-47fa-b83c-4b49393bd161" providerId="ADAL" clId="{C61F8B8F-6AAF-0640-B642-2F796A0A0109}" dt="2021-10-18T11:23:33.364" v="37" actId="2696"/>
        <pc:sldMkLst>
          <pc:docMk/>
          <pc:sldMk cId="2803116195" sldId="1541"/>
        </pc:sldMkLst>
      </pc:sldChg>
      <pc:sldChg chg="del">
        <pc:chgData name="Chris Droessler" userId="625c3661-9d64-47fa-b83c-4b49393bd161" providerId="ADAL" clId="{C61F8B8F-6AAF-0640-B642-2F796A0A0109}" dt="2021-10-18T11:23:39.514" v="40" actId="2696"/>
        <pc:sldMkLst>
          <pc:docMk/>
          <pc:sldMk cId="2674400185" sldId="1542"/>
        </pc:sldMkLst>
      </pc:sldChg>
      <pc:sldChg chg="del">
        <pc:chgData name="Chris Droessler" userId="625c3661-9d64-47fa-b83c-4b49393bd161" providerId="ADAL" clId="{C61F8B8F-6AAF-0640-B642-2F796A0A0109}" dt="2021-10-18T11:23:42.673" v="46" actId="2696"/>
        <pc:sldMkLst>
          <pc:docMk/>
          <pc:sldMk cId="2992403768" sldId="1543"/>
        </pc:sldMkLst>
      </pc:sldChg>
      <pc:sldChg chg="del">
        <pc:chgData name="Chris Droessler" userId="625c3661-9d64-47fa-b83c-4b49393bd161" providerId="ADAL" clId="{C61F8B8F-6AAF-0640-B642-2F796A0A0109}" dt="2021-10-18T11:23:39.523" v="41" actId="2696"/>
        <pc:sldMkLst>
          <pc:docMk/>
          <pc:sldMk cId="3302674682" sldId="1545"/>
        </pc:sldMkLst>
      </pc:sldChg>
      <pc:sldChg chg="del">
        <pc:chgData name="Chris Droessler" userId="625c3661-9d64-47fa-b83c-4b49393bd161" providerId="ADAL" clId="{C61F8B8F-6AAF-0640-B642-2F796A0A0109}" dt="2021-10-18T11:23:39.531" v="42" actId="2696"/>
        <pc:sldMkLst>
          <pc:docMk/>
          <pc:sldMk cId="4179688531" sldId="1546"/>
        </pc:sldMkLst>
      </pc:sldChg>
      <pc:sldChg chg="del">
        <pc:chgData name="Chris Droessler" userId="625c3661-9d64-47fa-b83c-4b49393bd161" providerId="ADAL" clId="{C61F8B8F-6AAF-0640-B642-2F796A0A0109}" dt="2021-10-18T11:23:39.540" v="43" actId="2696"/>
        <pc:sldMkLst>
          <pc:docMk/>
          <pc:sldMk cId="797788428" sldId="1547"/>
        </pc:sldMkLst>
      </pc:sldChg>
      <pc:sldChg chg="del">
        <pc:chgData name="Chris Droessler" userId="625c3661-9d64-47fa-b83c-4b49393bd161" providerId="ADAL" clId="{C61F8B8F-6AAF-0640-B642-2F796A0A0109}" dt="2021-10-18T11:23:39.548" v="44" actId="2696"/>
        <pc:sldMkLst>
          <pc:docMk/>
          <pc:sldMk cId="389046233" sldId="1548"/>
        </pc:sldMkLst>
      </pc:sldChg>
      <pc:sldChg chg="del">
        <pc:chgData name="Chris Droessler" userId="625c3661-9d64-47fa-b83c-4b49393bd161" providerId="ADAL" clId="{C61F8B8F-6AAF-0640-B642-2F796A0A0109}" dt="2021-10-18T11:23:33.375" v="38" actId="2696"/>
        <pc:sldMkLst>
          <pc:docMk/>
          <pc:sldMk cId="2367475308" sldId="1549"/>
        </pc:sldMkLst>
      </pc:sldChg>
      <pc:sldChg chg="del">
        <pc:chgData name="Chris Droessler" userId="625c3661-9d64-47fa-b83c-4b49393bd161" providerId="ADAL" clId="{C61F8B8F-6AAF-0640-B642-2F796A0A0109}" dt="2021-10-18T11:23:33.385" v="39" actId="2696"/>
        <pc:sldMkLst>
          <pc:docMk/>
          <pc:sldMk cId="1908802170" sldId="1550"/>
        </pc:sldMkLst>
      </pc:sldChg>
      <pc:sldChg chg="addSp delSp modSp setBg delAnim">
        <pc:chgData name="Chris Droessler" userId="625c3661-9d64-47fa-b83c-4b49393bd161" providerId="ADAL" clId="{C61F8B8F-6AAF-0640-B642-2F796A0A0109}" dt="2021-10-19T12:27:22.897" v="1712" actId="1037"/>
        <pc:sldMkLst>
          <pc:docMk/>
          <pc:sldMk cId="36687348" sldId="1551"/>
        </pc:sldMkLst>
        <pc:picChg chg="add del mod">
          <ac:chgData name="Chris Droessler" userId="625c3661-9d64-47fa-b83c-4b49393bd161" providerId="ADAL" clId="{C61F8B8F-6AAF-0640-B642-2F796A0A0109}" dt="2021-10-18T12:08:25.894" v="160" actId="478"/>
          <ac:picMkLst>
            <pc:docMk/>
            <pc:sldMk cId="36687348" sldId="1551"/>
            <ac:picMk id="4" creationId="{A08A3A4C-07D5-3046-A089-1F563125CD8A}"/>
          </ac:picMkLst>
        </pc:picChg>
        <pc:picChg chg="del">
          <ac:chgData name="Chris Droessler" userId="625c3661-9d64-47fa-b83c-4b49393bd161" providerId="ADAL" clId="{C61F8B8F-6AAF-0640-B642-2F796A0A0109}" dt="2021-10-18T11:22:42.291" v="36" actId="478"/>
          <ac:picMkLst>
            <pc:docMk/>
            <pc:sldMk cId="36687348" sldId="1551"/>
            <ac:picMk id="5" creationId="{91A7DBB8-EAD1-463B-8202-71F8574FD1B5}"/>
          </ac:picMkLst>
        </pc:picChg>
        <pc:picChg chg="del mod">
          <ac:chgData name="Chris Droessler" userId="625c3661-9d64-47fa-b83c-4b49393bd161" providerId="ADAL" clId="{C61F8B8F-6AAF-0640-B642-2F796A0A0109}" dt="2021-10-18T11:22:39.742" v="35" actId="478"/>
          <ac:picMkLst>
            <pc:docMk/>
            <pc:sldMk cId="36687348" sldId="1551"/>
            <ac:picMk id="6" creationId="{4096B830-94AD-412F-B5BC-B426DE1393E0}"/>
          </ac:picMkLst>
        </pc:picChg>
        <pc:picChg chg="del mod">
          <ac:chgData name="Chris Droessler" userId="625c3661-9d64-47fa-b83c-4b49393bd161" providerId="ADAL" clId="{C61F8B8F-6AAF-0640-B642-2F796A0A0109}" dt="2021-10-18T12:08:19.176" v="158" actId="478"/>
          <ac:picMkLst>
            <pc:docMk/>
            <pc:sldMk cId="36687348" sldId="1551"/>
            <ac:picMk id="7" creationId="{35A1B286-6820-4C2E-8D68-789A42063C7B}"/>
          </ac:picMkLst>
        </pc:picChg>
        <pc:picChg chg="add del mod">
          <ac:chgData name="Chris Droessler" userId="625c3661-9d64-47fa-b83c-4b49393bd161" providerId="ADAL" clId="{C61F8B8F-6AAF-0640-B642-2F796A0A0109}" dt="2021-10-18T12:12:58.372" v="173" actId="478"/>
          <ac:picMkLst>
            <pc:docMk/>
            <pc:sldMk cId="36687348" sldId="1551"/>
            <ac:picMk id="9" creationId="{C5163C71-8454-6141-AD89-EE5DCC47AC56}"/>
          </ac:picMkLst>
        </pc:picChg>
        <pc:picChg chg="add mod modCrop">
          <ac:chgData name="Chris Droessler" userId="625c3661-9d64-47fa-b83c-4b49393bd161" providerId="ADAL" clId="{C61F8B8F-6AAF-0640-B642-2F796A0A0109}" dt="2021-10-19T12:27:22.897" v="1712" actId="1037"/>
          <ac:picMkLst>
            <pc:docMk/>
            <pc:sldMk cId="36687348" sldId="1551"/>
            <ac:picMk id="11" creationId="{CC723EA7-F292-0D4D-AB34-0EC365A2AB39}"/>
          </ac:picMkLst>
        </pc:picChg>
      </pc:sldChg>
      <pc:sldChg chg="del">
        <pc:chgData name="Chris Droessler" userId="625c3661-9d64-47fa-b83c-4b49393bd161" providerId="ADAL" clId="{C61F8B8F-6AAF-0640-B642-2F796A0A0109}" dt="2021-10-18T11:23:44.976" v="50" actId="2696"/>
        <pc:sldMkLst>
          <pc:docMk/>
          <pc:sldMk cId="3492499135" sldId="1552"/>
        </pc:sldMkLst>
      </pc:sldChg>
      <pc:sldChg chg="del">
        <pc:chgData name="Chris Droessler" userId="625c3661-9d64-47fa-b83c-4b49393bd161" providerId="ADAL" clId="{C61F8B8F-6AAF-0640-B642-2F796A0A0109}" dt="2021-10-18T11:23:42.688" v="48" actId="2696"/>
        <pc:sldMkLst>
          <pc:docMk/>
          <pc:sldMk cId="1573302769" sldId="1554"/>
        </pc:sldMkLst>
      </pc:sldChg>
      <pc:sldChg chg="del">
        <pc:chgData name="Chris Droessler" userId="625c3661-9d64-47fa-b83c-4b49393bd161" providerId="ADAL" clId="{C61F8B8F-6AAF-0640-B642-2F796A0A0109}" dt="2021-10-18T11:23:42.695" v="49" actId="2696"/>
        <pc:sldMkLst>
          <pc:docMk/>
          <pc:sldMk cId="2745190745" sldId="1555"/>
        </pc:sldMkLst>
      </pc:sldChg>
      <pc:sldChg chg="del">
        <pc:chgData name="Chris Droessler" userId="625c3661-9d64-47fa-b83c-4b49393bd161" providerId="ADAL" clId="{C61F8B8F-6AAF-0640-B642-2F796A0A0109}" dt="2021-10-18T11:23:39.556" v="45" actId="2696"/>
        <pc:sldMkLst>
          <pc:docMk/>
          <pc:sldMk cId="2773661964" sldId="1556"/>
        </pc:sldMkLst>
      </pc:sldChg>
      <pc:sldChg chg="del">
        <pc:chgData name="Chris Droessler" userId="625c3661-9d64-47fa-b83c-4b49393bd161" providerId="ADAL" clId="{C61F8B8F-6AAF-0640-B642-2F796A0A0109}" dt="2021-10-18T11:23:42.680" v="47" actId="2696"/>
        <pc:sldMkLst>
          <pc:docMk/>
          <pc:sldMk cId="4031475819" sldId="1557"/>
        </pc:sldMkLst>
      </pc:sldChg>
      <pc:sldChg chg="addSp delSp modSp add modNotesTx">
        <pc:chgData name="Chris Droessler" userId="625c3661-9d64-47fa-b83c-4b49393bd161" providerId="ADAL" clId="{C61F8B8F-6AAF-0640-B642-2F796A0A0109}" dt="2021-10-19T12:26:31.628" v="1708" actId="20577"/>
        <pc:sldMkLst>
          <pc:docMk/>
          <pc:sldMk cId="1913347093" sldId="1560"/>
        </pc:sldMkLst>
        <pc:spChg chg="mod">
          <ac:chgData name="Chris Droessler" userId="625c3661-9d64-47fa-b83c-4b49393bd161" providerId="ADAL" clId="{C61F8B8F-6AAF-0640-B642-2F796A0A0109}" dt="2021-10-18T18:06:58.887" v="730" actId="14100"/>
          <ac:spMkLst>
            <pc:docMk/>
            <pc:sldMk cId="1913347093" sldId="1560"/>
            <ac:spMk id="2" creationId="{9E3D1396-D25C-F843-87C1-8554878AAEF2}"/>
          </ac:spMkLst>
        </pc:spChg>
        <pc:spChg chg="mod">
          <ac:chgData name="Chris Droessler" userId="625c3661-9d64-47fa-b83c-4b49393bd161" providerId="ADAL" clId="{C61F8B8F-6AAF-0640-B642-2F796A0A0109}" dt="2021-10-18T11:33:11.870" v="109" actId="20577"/>
          <ac:spMkLst>
            <pc:docMk/>
            <pc:sldMk cId="1913347093" sldId="1560"/>
            <ac:spMk id="3" creationId="{8597A4B7-2454-6747-917B-97694A75FFF9}"/>
          </ac:spMkLst>
        </pc:spChg>
        <pc:spChg chg="del mod">
          <ac:chgData name="Chris Droessler" userId="625c3661-9d64-47fa-b83c-4b49393bd161" providerId="ADAL" clId="{C61F8B8F-6AAF-0640-B642-2F796A0A0109}" dt="2021-10-19T12:17:21.856" v="1618"/>
          <ac:spMkLst>
            <pc:docMk/>
            <pc:sldMk cId="1913347093" sldId="1560"/>
            <ac:spMk id="4" creationId="{0A7F7A33-A5DC-4035-945E-DDEDC945980F}"/>
          </ac:spMkLst>
        </pc:spChg>
        <pc:spChg chg="add del mod">
          <ac:chgData name="Chris Droessler" userId="625c3661-9d64-47fa-b83c-4b49393bd161" providerId="ADAL" clId="{C61F8B8F-6AAF-0640-B642-2F796A0A0109}" dt="2021-10-19T12:25:00.854" v="1690" actId="478"/>
          <ac:spMkLst>
            <pc:docMk/>
            <pc:sldMk cId="1913347093" sldId="1560"/>
            <ac:spMk id="11" creationId="{9415395D-58B4-5B4D-814B-0F2BA72058D2}"/>
          </ac:spMkLst>
        </pc:spChg>
        <pc:picChg chg="add del mod">
          <ac:chgData name="Chris Droessler" userId="625c3661-9d64-47fa-b83c-4b49393bd161" providerId="ADAL" clId="{C61F8B8F-6AAF-0640-B642-2F796A0A0109}" dt="2021-10-19T12:24:44.873" v="1685" actId="478"/>
          <ac:picMkLst>
            <pc:docMk/>
            <pc:sldMk cId="1913347093" sldId="1560"/>
            <ac:picMk id="7" creationId="{34F0F39E-557C-6145-BE08-1B94C0E4DB7C}"/>
          </ac:picMkLst>
        </pc:picChg>
        <pc:picChg chg="add mod modCrop">
          <ac:chgData name="Chris Droessler" userId="625c3661-9d64-47fa-b83c-4b49393bd161" providerId="ADAL" clId="{C61F8B8F-6AAF-0640-B642-2F796A0A0109}" dt="2021-10-19T12:26:18.459" v="1706" actId="1035"/>
          <ac:picMkLst>
            <pc:docMk/>
            <pc:sldMk cId="1913347093" sldId="1560"/>
            <ac:picMk id="9" creationId="{2F7986F5-772F-A744-B595-37AEB9618957}"/>
          </ac:picMkLst>
        </pc:picChg>
      </pc:sldChg>
      <pc:sldChg chg="modSp add">
        <pc:chgData name="Chris Droessler" userId="625c3661-9d64-47fa-b83c-4b49393bd161" providerId="ADAL" clId="{C61F8B8F-6AAF-0640-B642-2F796A0A0109}" dt="2021-10-18T17:56:49.340" v="687" actId="404"/>
        <pc:sldMkLst>
          <pc:docMk/>
          <pc:sldMk cId="3110920265" sldId="1561"/>
        </pc:sldMkLst>
        <pc:spChg chg="mod">
          <ac:chgData name="Chris Droessler" userId="625c3661-9d64-47fa-b83c-4b49393bd161" providerId="ADAL" clId="{C61F8B8F-6AAF-0640-B642-2F796A0A0109}" dt="2021-10-18T17:56:49.340" v="687" actId="404"/>
          <ac:spMkLst>
            <pc:docMk/>
            <pc:sldMk cId="3110920265" sldId="1561"/>
            <ac:spMk id="2" creationId="{9E3D1396-D25C-F843-87C1-8554878AAEF2}"/>
          </ac:spMkLst>
        </pc:spChg>
        <pc:spChg chg="mod">
          <ac:chgData name="Chris Droessler" userId="625c3661-9d64-47fa-b83c-4b49393bd161" providerId="ADAL" clId="{C61F8B8F-6AAF-0640-B642-2F796A0A0109}" dt="2021-10-18T11:34:04.361" v="113"/>
          <ac:spMkLst>
            <pc:docMk/>
            <pc:sldMk cId="3110920265" sldId="1561"/>
            <ac:spMk id="3" creationId="{8597A4B7-2454-6747-917B-97694A75FFF9}"/>
          </ac:spMkLst>
        </pc:spChg>
      </pc:sldChg>
      <pc:sldChg chg="addSp delSp modSp add">
        <pc:chgData name="Chris Droessler" userId="625c3661-9d64-47fa-b83c-4b49393bd161" providerId="ADAL" clId="{C61F8B8F-6AAF-0640-B642-2F796A0A0109}" dt="2021-10-18T11:49:07.870" v="150" actId="14100"/>
        <pc:sldMkLst>
          <pc:docMk/>
          <pc:sldMk cId="1942889282" sldId="1562"/>
        </pc:sldMkLst>
        <pc:spChg chg="mod">
          <ac:chgData name="Chris Droessler" userId="625c3661-9d64-47fa-b83c-4b49393bd161" providerId="ADAL" clId="{C61F8B8F-6AAF-0640-B642-2F796A0A0109}" dt="2021-10-18T11:44:16.805" v="137"/>
          <ac:spMkLst>
            <pc:docMk/>
            <pc:sldMk cId="1942889282" sldId="1562"/>
            <ac:spMk id="9" creationId="{D34B1693-1A46-49F4-AC89-53D58429FD9C}"/>
          </ac:spMkLst>
        </pc:spChg>
        <pc:picChg chg="add mod">
          <ac:chgData name="Chris Droessler" userId="625c3661-9d64-47fa-b83c-4b49393bd161" providerId="ADAL" clId="{C61F8B8F-6AAF-0640-B642-2F796A0A0109}" dt="2021-10-18T11:49:07.870" v="150" actId="14100"/>
          <ac:picMkLst>
            <pc:docMk/>
            <pc:sldMk cId="1942889282" sldId="1562"/>
            <ac:picMk id="3" creationId="{C61C1C95-CBFB-4749-9C45-9D3FD6AA1C2D}"/>
          </ac:picMkLst>
        </pc:picChg>
        <pc:picChg chg="del">
          <ac:chgData name="Chris Droessler" userId="625c3661-9d64-47fa-b83c-4b49393bd161" providerId="ADAL" clId="{C61F8B8F-6AAF-0640-B642-2F796A0A0109}" dt="2021-10-18T11:47:09.625" v="143" actId="478"/>
          <ac:picMkLst>
            <pc:docMk/>
            <pc:sldMk cId="1942889282" sldId="1562"/>
            <ac:picMk id="6" creationId="{46F46DF5-DBF0-4B77-A41E-DE6E94A716EC}"/>
          </ac:picMkLst>
        </pc:picChg>
      </pc:sldChg>
      <pc:sldChg chg="addSp delSp modSp add ord setBg delAnim">
        <pc:chgData name="Chris Droessler" userId="625c3661-9d64-47fa-b83c-4b49393bd161" providerId="ADAL" clId="{C61F8B8F-6AAF-0640-B642-2F796A0A0109}" dt="2021-10-19T12:27:28.602" v="1713"/>
        <pc:sldMkLst>
          <pc:docMk/>
          <pc:sldMk cId="2386392284" sldId="1563"/>
        </pc:sldMkLst>
        <pc:picChg chg="add del mod">
          <ac:chgData name="Chris Droessler" userId="625c3661-9d64-47fa-b83c-4b49393bd161" providerId="ADAL" clId="{C61F8B8F-6AAF-0640-B642-2F796A0A0109}" dt="2021-10-18T12:12:06.238" v="169" actId="478"/>
          <ac:picMkLst>
            <pc:docMk/>
            <pc:sldMk cId="2386392284" sldId="1563"/>
            <ac:picMk id="4" creationId="{BC154419-FD62-8445-BC9B-3AC1CEF90393}"/>
          </ac:picMkLst>
        </pc:picChg>
        <pc:picChg chg="add mod">
          <ac:chgData name="Chris Droessler" userId="625c3661-9d64-47fa-b83c-4b49393bd161" providerId="ADAL" clId="{C61F8B8F-6AAF-0640-B642-2F796A0A0109}" dt="2021-10-18T12:12:17.839" v="172" actId="14100"/>
          <ac:picMkLst>
            <pc:docMk/>
            <pc:sldMk cId="2386392284" sldId="1563"/>
            <ac:picMk id="6" creationId="{B83C4225-F06A-3F4C-8347-339A389610E9}"/>
          </ac:picMkLst>
        </pc:picChg>
        <pc:picChg chg="del">
          <ac:chgData name="Chris Droessler" userId="625c3661-9d64-47fa-b83c-4b49393bd161" providerId="ADAL" clId="{C61F8B8F-6AAF-0640-B642-2F796A0A0109}" dt="2021-10-18T12:11:19.754" v="164" actId="478"/>
          <ac:picMkLst>
            <pc:docMk/>
            <pc:sldMk cId="2386392284" sldId="1563"/>
            <ac:picMk id="7" creationId="{35A1B286-6820-4C2E-8D68-789A42063C7B}"/>
          </ac:picMkLst>
        </pc:picChg>
      </pc:sldChg>
      <pc:sldChg chg="add">
        <pc:chgData name="Chris Droessler" userId="625c3661-9d64-47fa-b83c-4b49393bd161" providerId="ADAL" clId="{C61F8B8F-6AAF-0640-B642-2F796A0A0109}" dt="2021-10-18T12:37:16.977" v="199"/>
        <pc:sldMkLst>
          <pc:docMk/>
          <pc:sldMk cId="1308151353" sldId="1564"/>
        </pc:sldMkLst>
      </pc:sldChg>
      <pc:sldChg chg="addSp modSp add modNotesTx">
        <pc:chgData name="Chris Droessler" userId="625c3661-9d64-47fa-b83c-4b49393bd161" providerId="ADAL" clId="{C61F8B8F-6AAF-0640-B642-2F796A0A0109}" dt="2021-10-19T15:09:32.114" v="2030" actId="20577"/>
        <pc:sldMkLst>
          <pc:docMk/>
          <pc:sldMk cId="2285263565" sldId="1565"/>
        </pc:sldMkLst>
        <pc:spChg chg="mod">
          <ac:chgData name="Chris Droessler" userId="625c3661-9d64-47fa-b83c-4b49393bd161" providerId="ADAL" clId="{C61F8B8F-6AAF-0640-B642-2F796A0A0109}" dt="2021-10-18T13:22:41.205" v="441"/>
          <ac:spMkLst>
            <pc:docMk/>
            <pc:sldMk cId="2285263565" sldId="1565"/>
            <ac:spMk id="2" creationId="{00000000-0000-0000-0000-000000000000}"/>
          </ac:spMkLst>
        </pc:spChg>
        <pc:spChg chg="mod">
          <ac:chgData name="Chris Droessler" userId="625c3661-9d64-47fa-b83c-4b49393bd161" providerId="ADAL" clId="{C61F8B8F-6AAF-0640-B642-2F796A0A0109}" dt="2021-10-18T13:23:49.177" v="449" actId="27636"/>
          <ac:spMkLst>
            <pc:docMk/>
            <pc:sldMk cId="2285263565" sldId="1565"/>
            <ac:spMk id="3" creationId="{00000000-0000-0000-0000-000000000000}"/>
          </ac:spMkLst>
        </pc:spChg>
        <pc:picChg chg="add mod">
          <ac:chgData name="Chris Droessler" userId="625c3661-9d64-47fa-b83c-4b49393bd161" providerId="ADAL" clId="{C61F8B8F-6AAF-0640-B642-2F796A0A0109}" dt="2021-10-18T13:23:06.319" v="446" actId="1076"/>
          <ac:picMkLst>
            <pc:docMk/>
            <pc:sldMk cId="2285263565" sldId="1565"/>
            <ac:picMk id="8194" creationId="{73908DB5-5CA5-B14B-AEDE-079FCD1A91BE}"/>
          </ac:picMkLst>
        </pc:picChg>
        <pc:picChg chg="add mod">
          <ac:chgData name="Chris Droessler" userId="625c3661-9d64-47fa-b83c-4b49393bd161" providerId="ADAL" clId="{C61F8B8F-6AAF-0640-B642-2F796A0A0109}" dt="2021-10-18T13:24:12.541" v="452" actId="14100"/>
          <ac:picMkLst>
            <pc:docMk/>
            <pc:sldMk cId="2285263565" sldId="1565"/>
            <ac:picMk id="8196" creationId="{9CC82550-C1DD-BD4F-AED9-C6D7A02FDFDC}"/>
          </ac:picMkLst>
        </pc:picChg>
      </pc:sldChg>
      <pc:sldChg chg="addSp delSp modSp add modNotesTx">
        <pc:chgData name="Chris Droessler" userId="625c3661-9d64-47fa-b83c-4b49393bd161" providerId="ADAL" clId="{C61F8B8F-6AAF-0640-B642-2F796A0A0109}" dt="2021-10-18T18:11:09.389" v="797" actId="20577"/>
        <pc:sldMkLst>
          <pc:docMk/>
          <pc:sldMk cId="263422381" sldId="1566"/>
        </pc:sldMkLst>
        <pc:spChg chg="mod">
          <ac:chgData name="Chris Droessler" userId="625c3661-9d64-47fa-b83c-4b49393bd161" providerId="ADAL" clId="{C61F8B8F-6AAF-0640-B642-2F796A0A0109}" dt="2021-10-18T12:39:02.711" v="240"/>
          <ac:spMkLst>
            <pc:docMk/>
            <pc:sldMk cId="263422381" sldId="1566"/>
            <ac:spMk id="2" creationId="{00000000-0000-0000-0000-000000000000}"/>
          </ac:spMkLst>
        </pc:spChg>
        <pc:spChg chg="mod">
          <ac:chgData name="Chris Droessler" userId="625c3661-9d64-47fa-b83c-4b49393bd161" providerId="ADAL" clId="{C61F8B8F-6AAF-0640-B642-2F796A0A0109}" dt="2021-10-18T18:11:09.389" v="797" actId="20577"/>
          <ac:spMkLst>
            <pc:docMk/>
            <pc:sldMk cId="263422381" sldId="1566"/>
            <ac:spMk id="3" creationId="{00000000-0000-0000-0000-000000000000}"/>
          </ac:spMkLst>
        </pc:spChg>
        <pc:spChg chg="add del mod">
          <ac:chgData name="Chris Droessler" userId="625c3661-9d64-47fa-b83c-4b49393bd161" providerId="ADAL" clId="{C61F8B8F-6AAF-0640-B642-2F796A0A0109}" dt="2021-10-18T18:09:26.368" v="755" actId="478"/>
          <ac:spMkLst>
            <pc:docMk/>
            <pc:sldMk cId="263422381" sldId="1566"/>
            <ac:spMk id="6" creationId="{1358B432-7418-424A-9B67-C15EF26DB5E7}"/>
          </ac:spMkLst>
        </pc:spChg>
        <pc:spChg chg="add del mod">
          <ac:chgData name="Chris Droessler" userId="625c3661-9d64-47fa-b83c-4b49393bd161" providerId="ADAL" clId="{C61F8B8F-6AAF-0640-B642-2F796A0A0109}" dt="2021-10-18T18:09:32.488" v="757" actId="478"/>
          <ac:spMkLst>
            <pc:docMk/>
            <pc:sldMk cId="263422381" sldId="1566"/>
            <ac:spMk id="7" creationId="{9E9A8959-0474-EA45-AC68-E75F1BB969A7}"/>
          </ac:spMkLst>
        </pc:spChg>
        <pc:picChg chg="add mod modCrop">
          <ac:chgData name="Chris Droessler" userId="625c3661-9d64-47fa-b83c-4b49393bd161" providerId="ADAL" clId="{C61F8B8F-6AAF-0640-B642-2F796A0A0109}" dt="2021-10-18T18:08:49.538" v="752" actId="732"/>
          <ac:picMkLst>
            <pc:docMk/>
            <pc:sldMk cId="263422381" sldId="1566"/>
            <ac:picMk id="5" creationId="{46733A4B-53E3-6044-B471-32EBA5893E5F}"/>
          </ac:picMkLst>
        </pc:picChg>
        <pc:picChg chg="add mod">
          <ac:chgData name="Chris Droessler" userId="625c3661-9d64-47fa-b83c-4b49393bd161" providerId="ADAL" clId="{C61F8B8F-6AAF-0640-B642-2F796A0A0109}" dt="2021-10-18T18:10:19.822" v="766" actId="1036"/>
          <ac:picMkLst>
            <pc:docMk/>
            <pc:sldMk cId="263422381" sldId="1566"/>
            <ac:picMk id="9" creationId="{7BFD2984-D6E8-904D-BE32-7C1C4469EB6E}"/>
          </ac:picMkLst>
        </pc:picChg>
      </pc:sldChg>
      <pc:sldChg chg="addSp modSp add del ord modNotesTx">
        <pc:chgData name="Chris Droessler" userId="625c3661-9d64-47fa-b83c-4b49393bd161" providerId="ADAL" clId="{C61F8B8F-6AAF-0640-B642-2F796A0A0109}" dt="2021-10-19T19:49:36.108" v="2207"/>
        <pc:sldMkLst>
          <pc:docMk/>
          <pc:sldMk cId="829482325" sldId="1567"/>
        </pc:sldMkLst>
        <pc:spChg chg="mod">
          <ac:chgData name="Chris Droessler" userId="625c3661-9d64-47fa-b83c-4b49393bd161" providerId="ADAL" clId="{C61F8B8F-6AAF-0640-B642-2F796A0A0109}" dt="2021-10-18T17:27:36.416" v="589" actId="27636"/>
          <ac:spMkLst>
            <pc:docMk/>
            <pc:sldMk cId="829482325" sldId="1567"/>
            <ac:spMk id="2" creationId="{00000000-0000-0000-0000-000000000000}"/>
          </ac:spMkLst>
        </pc:spChg>
        <pc:spChg chg="mod">
          <ac:chgData name="Chris Droessler" userId="625c3661-9d64-47fa-b83c-4b49393bd161" providerId="ADAL" clId="{C61F8B8F-6AAF-0640-B642-2F796A0A0109}" dt="2021-10-18T18:11:18.935" v="798"/>
          <ac:spMkLst>
            <pc:docMk/>
            <pc:sldMk cId="829482325" sldId="1567"/>
            <ac:spMk id="3" creationId="{00000000-0000-0000-0000-000000000000}"/>
          </ac:spMkLst>
        </pc:spChg>
        <pc:picChg chg="add">
          <ac:chgData name="Chris Droessler" userId="625c3661-9d64-47fa-b83c-4b49393bd161" providerId="ADAL" clId="{C61F8B8F-6AAF-0640-B642-2F796A0A0109}" dt="2021-10-18T18:10:23.365" v="767"/>
          <ac:picMkLst>
            <pc:docMk/>
            <pc:sldMk cId="829482325" sldId="1567"/>
            <ac:picMk id="4" creationId="{FBD684CA-5B5E-A948-B290-3BEA428F0382}"/>
          </ac:picMkLst>
        </pc:picChg>
        <pc:picChg chg="add mod modCrop">
          <ac:chgData name="Chris Droessler" userId="625c3661-9d64-47fa-b83c-4b49393bd161" providerId="ADAL" clId="{C61F8B8F-6AAF-0640-B642-2F796A0A0109}" dt="2021-10-18T20:20:47.550" v="857" actId="732"/>
          <ac:picMkLst>
            <pc:docMk/>
            <pc:sldMk cId="829482325" sldId="1567"/>
            <ac:picMk id="6" creationId="{C1884784-128B-9A4C-A52A-2E936E4359BC}"/>
          </ac:picMkLst>
        </pc:picChg>
      </pc:sldChg>
      <pc:sldChg chg="addSp modSp add del modNotesTx">
        <pc:chgData name="Chris Droessler" userId="625c3661-9d64-47fa-b83c-4b49393bd161" providerId="ADAL" clId="{C61F8B8F-6AAF-0640-B642-2F796A0A0109}" dt="2021-10-20T11:22:34.030" v="2223" actId="2696"/>
        <pc:sldMkLst>
          <pc:docMk/>
          <pc:sldMk cId="1704942728" sldId="1568"/>
        </pc:sldMkLst>
        <pc:spChg chg="mod">
          <ac:chgData name="Chris Droessler" userId="625c3661-9d64-47fa-b83c-4b49393bd161" providerId="ADAL" clId="{C61F8B8F-6AAF-0640-B642-2F796A0A0109}" dt="2021-10-18T12:40:05.568" v="278"/>
          <ac:spMkLst>
            <pc:docMk/>
            <pc:sldMk cId="1704942728" sldId="1568"/>
            <ac:spMk id="2" creationId="{00000000-0000-0000-0000-000000000000}"/>
          </ac:spMkLst>
        </pc:spChg>
        <pc:spChg chg="mod">
          <ac:chgData name="Chris Droessler" userId="625c3661-9d64-47fa-b83c-4b49393bd161" providerId="ADAL" clId="{C61F8B8F-6AAF-0640-B642-2F796A0A0109}" dt="2021-10-18T12:48:28.894" v="330" actId="20577"/>
          <ac:spMkLst>
            <pc:docMk/>
            <pc:sldMk cId="1704942728" sldId="1568"/>
            <ac:spMk id="3" creationId="{00000000-0000-0000-0000-000000000000}"/>
          </ac:spMkLst>
        </pc:spChg>
        <pc:picChg chg="add mod modCrop">
          <ac:chgData name="Chris Droessler" userId="625c3661-9d64-47fa-b83c-4b49393bd161" providerId="ADAL" clId="{C61F8B8F-6AAF-0640-B642-2F796A0A0109}" dt="2021-10-20T11:16:36.998" v="2219" actId="732"/>
          <ac:picMkLst>
            <pc:docMk/>
            <pc:sldMk cId="1704942728" sldId="1568"/>
            <ac:picMk id="5" creationId="{9E7C058A-84BD-DF4C-A6D2-0791B0B19095}"/>
          </ac:picMkLst>
        </pc:picChg>
        <pc:picChg chg="add mod modCrop">
          <ac:chgData name="Chris Droessler" userId="625c3661-9d64-47fa-b83c-4b49393bd161" providerId="ADAL" clId="{C61F8B8F-6AAF-0640-B642-2F796A0A0109}" dt="2021-10-20T11:15:30.585" v="2209" actId="1076"/>
          <ac:picMkLst>
            <pc:docMk/>
            <pc:sldMk cId="1704942728" sldId="1568"/>
            <ac:picMk id="1026" creationId="{5A6FAE80-5D96-0042-8BE0-DFC06A911083}"/>
          </ac:picMkLst>
        </pc:picChg>
        <pc:picChg chg="add mod">
          <ac:chgData name="Chris Droessler" userId="625c3661-9d64-47fa-b83c-4b49393bd161" providerId="ADAL" clId="{C61F8B8F-6AAF-0640-B642-2F796A0A0109}" dt="2021-10-18T13:05:48.939" v="413" actId="1038"/>
          <ac:picMkLst>
            <pc:docMk/>
            <pc:sldMk cId="1704942728" sldId="1568"/>
            <ac:picMk id="1028" creationId="{BFC76414-EA8A-F44E-B864-BC81942629EC}"/>
          </ac:picMkLst>
        </pc:picChg>
      </pc:sldChg>
      <pc:sldChg chg="add">
        <pc:chgData name="Chris Droessler" userId="625c3661-9d64-47fa-b83c-4b49393bd161" providerId="ADAL" clId="{C61F8B8F-6AAF-0640-B642-2F796A0A0109}" dt="2021-10-20T11:22:38.325" v="2224"/>
        <pc:sldMkLst>
          <pc:docMk/>
          <pc:sldMk cId="4244318093" sldId="1568"/>
        </pc:sldMkLst>
      </pc:sldChg>
      <pc:sldChg chg="addSp modSp add ord">
        <pc:chgData name="Chris Droessler" userId="625c3661-9d64-47fa-b83c-4b49393bd161" providerId="ADAL" clId="{C61F8B8F-6AAF-0640-B642-2F796A0A0109}" dt="2021-10-18T17:58:43.327" v="688"/>
        <pc:sldMkLst>
          <pc:docMk/>
          <pc:sldMk cId="3234759612" sldId="1569"/>
        </pc:sldMkLst>
        <pc:spChg chg="mod">
          <ac:chgData name="Chris Droessler" userId="625c3661-9d64-47fa-b83c-4b49393bd161" providerId="ADAL" clId="{C61F8B8F-6AAF-0640-B642-2F796A0A0109}" dt="2021-10-18T13:07:25.888" v="416" actId="1076"/>
          <ac:spMkLst>
            <pc:docMk/>
            <pc:sldMk cId="3234759612" sldId="1569"/>
            <ac:spMk id="2" creationId="{00000000-0000-0000-0000-000000000000}"/>
          </ac:spMkLst>
        </pc:spChg>
        <pc:spChg chg="mod">
          <ac:chgData name="Chris Droessler" userId="625c3661-9d64-47fa-b83c-4b49393bd161" providerId="ADAL" clId="{C61F8B8F-6AAF-0640-B642-2F796A0A0109}" dt="2021-10-18T12:40:38.978" v="302"/>
          <ac:spMkLst>
            <pc:docMk/>
            <pc:sldMk cId="3234759612" sldId="1569"/>
            <ac:spMk id="3" creationId="{00000000-0000-0000-0000-000000000000}"/>
          </ac:spMkLst>
        </pc:spChg>
        <pc:picChg chg="add mod">
          <ac:chgData name="Chris Droessler" userId="625c3661-9d64-47fa-b83c-4b49393bd161" providerId="ADAL" clId="{C61F8B8F-6AAF-0640-B642-2F796A0A0109}" dt="2021-10-18T13:10:16.881" v="419" actId="1076"/>
          <ac:picMkLst>
            <pc:docMk/>
            <pc:sldMk cId="3234759612" sldId="1569"/>
            <ac:picMk id="5122" creationId="{F000AADD-57D6-7645-9971-64641F6B2908}"/>
          </ac:picMkLst>
        </pc:picChg>
      </pc:sldChg>
      <pc:sldChg chg="addSp delSp modSp add del ord">
        <pc:chgData name="Chris Droessler" userId="625c3661-9d64-47fa-b83c-4b49393bd161" providerId="ADAL" clId="{C61F8B8F-6AAF-0640-B642-2F796A0A0109}" dt="2021-10-19T11:43:19.239" v="1550" actId="2696"/>
        <pc:sldMkLst>
          <pc:docMk/>
          <pc:sldMk cId="302811831" sldId="1570"/>
        </pc:sldMkLst>
        <pc:spChg chg="mod">
          <ac:chgData name="Chris Droessler" userId="625c3661-9d64-47fa-b83c-4b49393bd161" providerId="ADAL" clId="{C61F8B8F-6AAF-0640-B642-2F796A0A0109}" dt="2021-10-18T12:49:00.990" v="335" actId="113"/>
          <ac:spMkLst>
            <pc:docMk/>
            <pc:sldMk cId="302811831" sldId="1570"/>
            <ac:spMk id="2" creationId="{00000000-0000-0000-0000-000000000000}"/>
          </ac:spMkLst>
        </pc:spChg>
        <pc:spChg chg="del">
          <ac:chgData name="Chris Droessler" userId="625c3661-9d64-47fa-b83c-4b49393bd161" providerId="ADAL" clId="{C61F8B8F-6AAF-0640-B642-2F796A0A0109}" dt="2021-10-18T12:49:04.196" v="336" actId="478"/>
          <ac:spMkLst>
            <pc:docMk/>
            <pc:sldMk cId="302811831" sldId="1570"/>
            <ac:spMk id="3" creationId="{00000000-0000-0000-0000-000000000000}"/>
          </ac:spMkLst>
        </pc:spChg>
        <pc:picChg chg="add mod">
          <ac:chgData name="Chris Droessler" userId="625c3661-9d64-47fa-b83c-4b49393bd161" providerId="ADAL" clId="{C61F8B8F-6AAF-0640-B642-2F796A0A0109}" dt="2021-10-18T18:20:54.258" v="841" actId="18331"/>
          <ac:picMkLst>
            <pc:docMk/>
            <pc:sldMk cId="302811831" sldId="1570"/>
            <ac:picMk id="5" creationId="{08D1C571-D0AF-694B-A4CB-95B58819D824}"/>
          </ac:picMkLst>
        </pc:picChg>
        <pc:picChg chg="add del mod">
          <ac:chgData name="Chris Droessler" userId="625c3661-9d64-47fa-b83c-4b49393bd161" providerId="ADAL" clId="{C61F8B8F-6AAF-0640-B642-2F796A0A0109}" dt="2021-10-19T11:42:11.594" v="1523"/>
          <ac:picMkLst>
            <pc:docMk/>
            <pc:sldMk cId="302811831" sldId="1570"/>
            <ac:picMk id="2050" creationId="{4D93301A-C4E0-4A46-BBCB-104C2CD62DE1}"/>
          </ac:picMkLst>
        </pc:picChg>
      </pc:sldChg>
      <pc:sldChg chg="addSp delSp modSp add setBg">
        <pc:chgData name="Chris Droessler" userId="625c3661-9d64-47fa-b83c-4b49393bd161" providerId="ADAL" clId="{C61F8B8F-6AAF-0640-B642-2F796A0A0109}" dt="2021-10-19T11:43:06.163" v="1549"/>
        <pc:sldMkLst>
          <pc:docMk/>
          <pc:sldMk cId="3365692847" sldId="1571"/>
        </pc:sldMkLst>
        <pc:spChg chg="del">
          <ac:chgData name="Chris Droessler" userId="625c3661-9d64-47fa-b83c-4b49393bd161" providerId="ADAL" clId="{C61F8B8F-6AAF-0640-B642-2F796A0A0109}" dt="2021-10-19T11:42:34.414" v="1529" actId="478"/>
          <ac:spMkLst>
            <pc:docMk/>
            <pc:sldMk cId="3365692847" sldId="1571"/>
            <ac:spMk id="2" creationId="{00000000-0000-0000-0000-000000000000}"/>
          </ac:spMkLst>
        </pc:spChg>
        <pc:picChg chg="add mod modCrop">
          <ac:chgData name="Chris Droessler" userId="625c3661-9d64-47fa-b83c-4b49393bd161" providerId="ADAL" clId="{C61F8B8F-6AAF-0640-B642-2F796A0A0109}" dt="2021-10-19T11:43:01.885" v="1548" actId="1036"/>
          <ac:picMkLst>
            <pc:docMk/>
            <pc:sldMk cId="3365692847" sldId="1571"/>
            <ac:picMk id="4" creationId="{C6DACB65-2B83-0B4D-A8E1-0617EDB75CE0}"/>
          </ac:picMkLst>
        </pc:picChg>
        <pc:picChg chg="del">
          <ac:chgData name="Chris Droessler" userId="625c3661-9d64-47fa-b83c-4b49393bd161" providerId="ADAL" clId="{C61F8B8F-6AAF-0640-B642-2F796A0A0109}" dt="2021-10-18T12:49:22.827" v="340" actId="478"/>
          <ac:picMkLst>
            <pc:docMk/>
            <pc:sldMk cId="3365692847" sldId="1571"/>
            <ac:picMk id="5" creationId="{08D1C571-D0AF-694B-A4CB-95B58819D824}"/>
          </ac:picMkLst>
        </pc:picChg>
        <pc:picChg chg="add mod">
          <ac:chgData name="Chris Droessler" userId="625c3661-9d64-47fa-b83c-4b49393bd161" providerId="ADAL" clId="{C61F8B8F-6AAF-0640-B642-2F796A0A0109}" dt="2021-10-19T11:42:42.261" v="1540" actId="1035"/>
          <ac:picMkLst>
            <pc:docMk/>
            <pc:sldMk cId="3365692847" sldId="1571"/>
            <ac:picMk id="5" creationId="{1DF9A8BE-014E-BB41-ADDF-70F1A8513869}"/>
          </ac:picMkLst>
        </pc:picChg>
      </pc:sldChg>
      <pc:sldChg chg="addSp delSp modSp add ord">
        <pc:chgData name="Chris Droessler" userId="625c3661-9d64-47fa-b83c-4b49393bd161" providerId="ADAL" clId="{C61F8B8F-6AAF-0640-B642-2F796A0A0109}" dt="2021-10-19T11:43:54.611" v="1553" actId="732"/>
        <pc:sldMkLst>
          <pc:docMk/>
          <pc:sldMk cId="3247029258" sldId="1572"/>
        </pc:sldMkLst>
        <pc:picChg chg="add mod modCrop">
          <ac:chgData name="Chris Droessler" userId="625c3661-9d64-47fa-b83c-4b49393bd161" providerId="ADAL" clId="{C61F8B8F-6AAF-0640-B642-2F796A0A0109}" dt="2021-10-19T11:43:54.611" v="1553" actId="732"/>
          <ac:picMkLst>
            <pc:docMk/>
            <pc:sldMk cId="3247029258" sldId="1572"/>
            <ac:picMk id="4" creationId="{E248FEBC-8C95-244C-B4A0-A559FC57E360}"/>
          </ac:picMkLst>
        </pc:picChg>
        <pc:picChg chg="del">
          <ac:chgData name="Chris Droessler" userId="625c3661-9d64-47fa-b83c-4b49393bd161" providerId="ADAL" clId="{C61F8B8F-6AAF-0640-B642-2F796A0A0109}" dt="2021-10-18T12:49:33.714" v="342" actId="478"/>
          <ac:picMkLst>
            <pc:docMk/>
            <pc:sldMk cId="3247029258" sldId="1572"/>
            <ac:picMk id="5" creationId="{08D1C571-D0AF-694B-A4CB-95B58819D824}"/>
          </ac:picMkLst>
        </pc:picChg>
      </pc:sldChg>
      <pc:sldChg chg="addSp delSp modSp add">
        <pc:chgData name="Chris Droessler" userId="625c3661-9d64-47fa-b83c-4b49393bd161" providerId="ADAL" clId="{C61F8B8F-6AAF-0640-B642-2F796A0A0109}" dt="2021-10-19T11:44:33.945" v="1565" actId="732"/>
        <pc:sldMkLst>
          <pc:docMk/>
          <pc:sldMk cId="696231565" sldId="1573"/>
        </pc:sldMkLst>
        <pc:picChg chg="del">
          <ac:chgData name="Chris Droessler" userId="625c3661-9d64-47fa-b83c-4b49393bd161" providerId="ADAL" clId="{C61F8B8F-6AAF-0640-B642-2F796A0A0109}" dt="2021-10-18T12:55:59.525" v="375" actId="478"/>
          <ac:picMkLst>
            <pc:docMk/>
            <pc:sldMk cId="696231565" sldId="1573"/>
            <ac:picMk id="4" creationId="{E248FEBC-8C95-244C-B4A0-A559FC57E360}"/>
          </ac:picMkLst>
        </pc:picChg>
        <pc:picChg chg="add mod modCrop">
          <ac:chgData name="Chris Droessler" userId="625c3661-9d64-47fa-b83c-4b49393bd161" providerId="ADAL" clId="{C61F8B8F-6AAF-0640-B642-2F796A0A0109}" dt="2021-10-19T11:44:33.945" v="1565" actId="732"/>
          <ac:picMkLst>
            <pc:docMk/>
            <pc:sldMk cId="696231565" sldId="1573"/>
            <ac:picMk id="3074" creationId="{D731484C-D4E0-D24A-9F1C-518A54CC4EDD}"/>
          </ac:picMkLst>
        </pc:picChg>
      </pc:sldChg>
      <pc:sldChg chg="addSp delSp modSp add setBg">
        <pc:chgData name="Chris Droessler" userId="625c3661-9d64-47fa-b83c-4b49393bd161" providerId="ADAL" clId="{C61F8B8F-6AAF-0640-B642-2F796A0A0109}" dt="2021-10-19T11:45:02.108" v="1568"/>
        <pc:sldMkLst>
          <pc:docMk/>
          <pc:sldMk cId="212329630" sldId="1574"/>
        </pc:sldMkLst>
        <pc:spChg chg="del">
          <ac:chgData name="Chris Droessler" userId="625c3661-9d64-47fa-b83c-4b49393bd161" providerId="ADAL" clId="{C61F8B8F-6AAF-0640-B642-2F796A0A0109}" dt="2021-10-18T12:57:43.018" v="380" actId="478"/>
          <ac:spMkLst>
            <pc:docMk/>
            <pc:sldMk cId="212329630" sldId="1574"/>
            <ac:spMk id="2" creationId="{00000000-0000-0000-0000-000000000000}"/>
          </ac:spMkLst>
        </pc:spChg>
        <pc:spChg chg="add mod">
          <ac:chgData name="Chris Droessler" userId="625c3661-9d64-47fa-b83c-4b49393bd161" providerId="ADAL" clId="{C61F8B8F-6AAF-0640-B642-2F796A0A0109}" dt="2021-10-19T11:44:56.385" v="1567" actId="207"/>
          <ac:spMkLst>
            <pc:docMk/>
            <pc:sldMk cId="212329630" sldId="1574"/>
            <ac:spMk id="5" creationId="{E69C5A81-D387-FD46-AD68-C9AD59CDA05E}"/>
          </ac:spMkLst>
        </pc:spChg>
        <pc:picChg chg="add mod">
          <ac:chgData name="Chris Droessler" userId="625c3661-9d64-47fa-b83c-4b49393bd161" providerId="ADAL" clId="{C61F8B8F-6AAF-0640-B642-2F796A0A0109}" dt="2021-10-18T13:02:04.426" v="395" actId="14100"/>
          <ac:picMkLst>
            <pc:docMk/>
            <pc:sldMk cId="212329630" sldId="1574"/>
            <ac:picMk id="4" creationId="{CA6DDC17-2A0B-2B43-9FD8-8157A920B27E}"/>
          </ac:picMkLst>
        </pc:picChg>
        <pc:picChg chg="del">
          <ac:chgData name="Chris Droessler" userId="625c3661-9d64-47fa-b83c-4b49393bd161" providerId="ADAL" clId="{C61F8B8F-6AAF-0640-B642-2F796A0A0109}" dt="2021-10-18T12:57:30.090" v="379" actId="478"/>
          <ac:picMkLst>
            <pc:docMk/>
            <pc:sldMk cId="212329630" sldId="1574"/>
            <ac:picMk id="3074" creationId="{D731484C-D4E0-D24A-9F1C-518A54CC4EDD}"/>
          </ac:picMkLst>
        </pc:picChg>
      </pc:sldChg>
      <pc:sldChg chg="addSp delSp modSp add">
        <pc:chgData name="Chris Droessler" userId="625c3661-9d64-47fa-b83c-4b49393bd161" providerId="ADAL" clId="{C61F8B8F-6AAF-0640-B642-2F796A0A0109}" dt="2021-10-19T11:45:33.919" v="1570" actId="732"/>
        <pc:sldMkLst>
          <pc:docMk/>
          <pc:sldMk cId="2099007415" sldId="1575"/>
        </pc:sldMkLst>
        <pc:spChg chg="del mod">
          <ac:chgData name="Chris Droessler" userId="625c3661-9d64-47fa-b83c-4b49393bd161" providerId="ADAL" clId="{C61F8B8F-6AAF-0640-B642-2F796A0A0109}" dt="2021-10-19T11:08:42.144" v="876" actId="478"/>
          <ac:spMkLst>
            <pc:docMk/>
            <pc:sldMk cId="2099007415" sldId="1575"/>
            <ac:spMk id="2" creationId="{00000000-0000-0000-0000-000000000000}"/>
          </ac:spMkLst>
        </pc:spChg>
        <pc:spChg chg="del">
          <ac:chgData name="Chris Droessler" userId="625c3661-9d64-47fa-b83c-4b49393bd161" providerId="ADAL" clId="{C61F8B8F-6AAF-0640-B642-2F796A0A0109}" dt="2021-10-18T13:11:40.933" v="431" actId="478"/>
          <ac:spMkLst>
            <pc:docMk/>
            <pc:sldMk cId="2099007415" sldId="1575"/>
            <ac:spMk id="3" creationId="{00000000-0000-0000-0000-000000000000}"/>
          </ac:spMkLst>
        </pc:spChg>
        <pc:spChg chg="add del mod">
          <ac:chgData name="Chris Droessler" userId="625c3661-9d64-47fa-b83c-4b49393bd161" providerId="ADAL" clId="{C61F8B8F-6AAF-0640-B642-2F796A0A0109}" dt="2021-10-19T11:08:42.144" v="876" actId="478"/>
          <ac:spMkLst>
            <pc:docMk/>
            <pc:sldMk cId="2099007415" sldId="1575"/>
            <ac:spMk id="4" creationId="{0CF9B188-15A0-C940-AEF2-61C7A5B887CF}"/>
          </ac:spMkLst>
        </pc:spChg>
        <pc:spChg chg="add mod">
          <ac:chgData name="Chris Droessler" userId="625c3661-9d64-47fa-b83c-4b49393bd161" providerId="ADAL" clId="{C61F8B8F-6AAF-0640-B642-2F796A0A0109}" dt="2021-10-18T13:11:54.775" v="433"/>
          <ac:spMkLst>
            <pc:docMk/>
            <pc:sldMk cId="2099007415" sldId="1575"/>
            <ac:spMk id="5" creationId="{DF3D4635-29C8-124E-9BFB-C6D03AE05CDB}"/>
          </ac:spMkLst>
        </pc:spChg>
        <pc:picChg chg="add mod modCrop">
          <ac:chgData name="Chris Droessler" userId="625c3661-9d64-47fa-b83c-4b49393bd161" providerId="ADAL" clId="{C61F8B8F-6AAF-0640-B642-2F796A0A0109}" dt="2021-10-19T11:45:33.919" v="1570" actId="732"/>
          <ac:picMkLst>
            <pc:docMk/>
            <pc:sldMk cId="2099007415" sldId="1575"/>
            <ac:picMk id="7" creationId="{AE8CDED2-B7EB-9648-A9B1-DE3BB0A7989C}"/>
          </ac:picMkLst>
        </pc:picChg>
      </pc:sldChg>
      <pc:sldChg chg="addSp delSp modSp add setBg">
        <pc:chgData name="Chris Droessler" userId="625c3661-9d64-47fa-b83c-4b49393bd161" providerId="ADAL" clId="{C61F8B8F-6AAF-0640-B642-2F796A0A0109}" dt="2021-10-19T11:45:49.774" v="1572" actId="732"/>
        <pc:sldMkLst>
          <pc:docMk/>
          <pc:sldMk cId="1428566519" sldId="1576"/>
        </pc:sldMkLst>
        <pc:spChg chg="del">
          <ac:chgData name="Chris Droessler" userId="625c3661-9d64-47fa-b83c-4b49393bd161" providerId="ADAL" clId="{C61F8B8F-6AAF-0640-B642-2F796A0A0109}" dt="2021-10-19T11:08:30.672" v="875" actId="478"/>
          <ac:spMkLst>
            <pc:docMk/>
            <pc:sldMk cId="1428566519" sldId="1576"/>
            <ac:spMk id="2" creationId="{00000000-0000-0000-0000-000000000000}"/>
          </ac:spMkLst>
        </pc:spChg>
        <pc:spChg chg="add del mod">
          <ac:chgData name="Chris Droessler" userId="625c3661-9d64-47fa-b83c-4b49393bd161" providerId="ADAL" clId="{C61F8B8F-6AAF-0640-B642-2F796A0A0109}" dt="2021-10-19T11:08:16.272" v="874"/>
          <ac:spMkLst>
            <pc:docMk/>
            <pc:sldMk cId="1428566519" sldId="1576"/>
            <ac:spMk id="3" creationId="{449E89A4-DA3B-4B43-AB4F-9B58C1A74446}"/>
          </ac:spMkLst>
        </pc:spChg>
        <pc:spChg chg="del">
          <ac:chgData name="Chris Droessler" userId="625c3661-9d64-47fa-b83c-4b49393bd161" providerId="ADAL" clId="{C61F8B8F-6AAF-0640-B642-2F796A0A0109}" dt="2021-10-19T11:08:30.672" v="875" actId="478"/>
          <ac:spMkLst>
            <pc:docMk/>
            <pc:sldMk cId="1428566519" sldId="1576"/>
            <ac:spMk id="4" creationId="{0CF9B188-15A0-C940-AEF2-61C7A5B887CF}"/>
          </ac:spMkLst>
        </pc:spChg>
        <pc:spChg chg="del">
          <ac:chgData name="Chris Droessler" userId="625c3661-9d64-47fa-b83c-4b49393bd161" providerId="ADAL" clId="{C61F8B8F-6AAF-0640-B642-2F796A0A0109}" dt="2021-10-19T11:08:30.672" v="875" actId="478"/>
          <ac:spMkLst>
            <pc:docMk/>
            <pc:sldMk cId="1428566519" sldId="1576"/>
            <ac:spMk id="5" creationId="{DF3D4635-29C8-124E-9BFB-C6D03AE05CDB}"/>
          </ac:spMkLst>
        </pc:spChg>
        <pc:spChg chg="add del mod">
          <ac:chgData name="Chris Droessler" userId="625c3661-9d64-47fa-b83c-4b49393bd161" providerId="ADAL" clId="{C61F8B8F-6AAF-0640-B642-2F796A0A0109}" dt="2021-10-19T11:08:15.345" v="872" actId="478"/>
          <ac:spMkLst>
            <pc:docMk/>
            <pc:sldMk cId="1428566519" sldId="1576"/>
            <ac:spMk id="7" creationId="{F07DB0CB-0983-AE42-84D1-9F10117C5762}"/>
          </ac:spMkLst>
        </pc:spChg>
        <pc:picChg chg="add mod modCrop">
          <ac:chgData name="Chris Droessler" userId="625c3661-9d64-47fa-b83c-4b49393bd161" providerId="ADAL" clId="{C61F8B8F-6AAF-0640-B642-2F796A0A0109}" dt="2021-10-19T11:45:44.222" v="1571" actId="732"/>
          <ac:picMkLst>
            <pc:docMk/>
            <pc:sldMk cId="1428566519" sldId="1576"/>
            <ac:picMk id="6" creationId="{D6C83C54-C1D9-3A4C-B8E3-05EE016CCC0A}"/>
          </ac:picMkLst>
        </pc:picChg>
        <pc:picChg chg="del">
          <ac:chgData name="Chris Droessler" userId="625c3661-9d64-47fa-b83c-4b49393bd161" providerId="ADAL" clId="{C61F8B8F-6AAF-0640-B642-2F796A0A0109}" dt="2021-10-18T14:26:51.510" v="489" actId="478"/>
          <ac:picMkLst>
            <pc:docMk/>
            <pc:sldMk cId="1428566519" sldId="1576"/>
            <ac:picMk id="7" creationId="{AE8CDED2-B7EB-9648-A9B1-DE3BB0A7989C}"/>
          </ac:picMkLst>
        </pc:picChg>
        <pc:picChg chg="add mod modCrop">
          <ac:chgData name="Chris Droessler" userId="625c3661-9d64-47fa-b83c-4b49393bd161" providerId="ADAL" clId="{C61F8B8F-6AAF-0640-B642-2F796A0A0109}" dt="2021-10-19T11:45:49.774" v="1572" actId="732"/>
          <ac:picMkLst>
            <pc:docMk/>
            <pc:sldMk cId="1428566519" sldId="1576"/>
            <ac:picMk id="8" creationId="{1B66AA99-885E-744B-97FC-76C40260307E}"/>
          </ac:picMkLst>
        </pc:picChg>
      </pc:sldChg>
      <pc:sldChg chg="addSp delSp modSp add setBg">
        <pc:chgData name="Chris Droessler" userId="625c3661-9d64-47fa-b83c-4b49393bd161" providerId="ADAL" clId="{C61F8B8F-6AAF-0640-B642-2F796A0A0109}" dt="2021-10-19T11:09:12.990" v="878"/>
        <pc:sldMkLst>
          <pc:docMk/>
          <pc:sldMk cId="3038864414" sldId="1577"/>
        </pc:sldMkLst>
        <pc:picChg chg="del mod">
          <ac:chgData name="Chris Droessler" userId="625c3661-9d64-47fa-b83c-4b49393bd161" providerId="ADAL" clId="{C61F8B8F-6AAF-0640-B642-2F796A0A0109}" dt="2021-10-18T14:27:07.252" v="493" actId="478"/>
          <ac:picMkLst>
            <pc:docMk/>
            <pc:sldMk cId="3038864414" sldId="1577"/>
            <ac:picMk id="6" creationId="{D6C83C54-C1D9-3A4C-B8E3-05EE016CCC0A}"/>
          </ac:picMkLst>
        </pc:picChg>
        <pc:picChg chg="add mod">
          <ac:chgData name="Chris Droessler" userId="625c3661-9d64-47fa-b83c-4b49393bd161" providerId="ADAL" clId="{C61F8B8F-6AAF-0640-B642-2F796A0A0109}" dt="2021-10-18T14:27:27.068" v="500"/>
          <ac:picMkLst>
            <pc:docMk/>
            <pc:sldMk cId="3038864414" sldId="1577"/>
            <ac:picMk id="7" creationId="{745C849A-FC48-8849-B83A-F985FE40CE85}"/>
          </ac:picMkLst>
        </pc:picChg>
      </pc:sldChg>
      <pc:sldChg chg="addSp modSp add ord setBg">
        <pc:chgData name="Chris Droessler" userId="625c3661-9d64-47fa-b83c-4b49393bd161" providerId="ADAL" clId="{C61F8B8F-6AAF-0640-B642-2F796A0A0109}" dt="2021-10-19T12:04:35.610" v="1617"/>
        <pc:sldMkLst>
          <pc:docMk/>
          <pc:sldMk cId="3178822161" sldId="1578"/>
        </pc:sldMkLst>
        <pc:picChg chg="add mod">
          <ac:chgData name="Chris Droessler" userId="625c3661-9d64-47fa-b83c-4b49393bd161" providerId="ADAL" clId="{C61F8B8F-6AAF-0640-B642-2F796A0A0109}" dt="2021-10-18T14:27:35.795" v="501"/>
          <ac:picMkLst>
            <pc:docMk/>
            <pc:sldMk cId="3178822161" sldId="1578"/>
            <ac:picMk id="6" creationId="{B5718C52-B95F-5849-AAD9-8B082BAE5671}"/>
          </ac:picMkLst>
        </pc:picChg>
      </pc:sldChg>
      <pc:sldChg chg="addSp modSp add setBg">
        <pc:chgData name="Chris Droessler" userId="625c3661-9d64-47fa-b83c-4b49393bd161" providerId="ADAL" clId="{C61F8B8F-6AAF-0640-B642-2F796A0A0109}" dt="2021-10-19T11:09:42.510" v="882" actId="14100"/>
        <pc:sldMkLst>
          <pc:docMk/>
          <pc:sldMk cId="2280792077" sldId="1579"/>
        </pc:sldMkLst>
        <pc:picChg chg="add mod">
          <ac:chgData name="Chris Droessler" userId="625c3661-9d64-47fa-b83c-4b49393bd161" providerId="ADAL" clId="{C61F8B8F-6AAF-0640-B642-2F796A0A0109}" dt="2021-10-19T11:09:42.510" v="882" actId="14100"/>
          <ac:picMkLst>
            <pc:docMk/>
            <pc:sldMk cId="2280792077" sldId="1579"/>
            <ac:picMk id="6" creationId="{43B43BE0-726D-0345-ADB8-79AB870400FE}"/>
          </ac:picMkLst>
        </pc:picChg>
      </pc:sldChg>
      <pc:sldChg chg="addSp delSp modSp add del">
        <pc:chgData name="Chris Droessler" userId="625c3661-9d64-47fa-b83c-4b49393bd161" providerId="ADAL" clId="{C61F8B8F-6AAF-0640-B642-2F796A0A0109}" dt="2021-10-18T18:08:38.888" v="751" actId="2696"/>
        <pc:sldMkLst>
          <pc:docMk/>
          <pc:sldMk cId="561925433" sldId="1580"/>
        </pc:sldMkLst>
        <pc:picChg chg="add del mod">
          <ac:chgData name="Chris Droessler" userId="625c3661-9d64-47fa-b83c-4b49393bd161" providerId="ADAL" clId="{C61F8B8F-6AAF-0640-B642-2F796A0A0109}" dt="2021-10-18T14:28:18.618" v="504" actId="478"/>
          <ac:picMkLst>
            <pc:docMk/>
            <pc:sldMk cId="561925433" sldId="1580"/>
            <ac:picMk id="6" creationId="{80E2BD93-D2C0-354E-9C33-138CC681DAEA}"/>
          </ac:picMkLst>
        </pc:picChg>
        <pc:picChg chg="add del mod">
          <ac:chgData name="Chris Droessler" userId="625c3661-9d64-47fa-b83c-4b49393bd161" providerId="ADAL" clId="{C61F8B8F-6AAF-0640-B642-2F796A0A0109}" dt="2021-10-18T18:08:21.678" v="748"/>
          <ac:picMkLst>
            <pc:docMk/>
            <pc:sldMk cId="561925433" sldId="1580"/>
            <ac:picMk id="8" creationId="{499F2FC0-4BE6-0141-8FAB-24FC61D87A56}"/>
          </ac:picMkLst>
        </pc:picChg>
      </pc:sldChg>
      <pc:sldChg chg="add del">
        <pc:chgData name="Chris Droessler" userId="625c3661-9d64-47fa-b83c-4b49393bd161" providerId="ADAL" clId="{C61F8B8F-6AAF-0640-B642-2F796A0A0109}" dt="2021-10-18T17:50:22.710" v="663" actId="2696"/>
        <pc:sldMkLst>
          <pc:docMk/>
          <pc:sldMk cId="2709925937" sldId="1581"/>
        </pc:sldMkLst>
      </pc:sldChg>
      <pc:sldChg chg="add del">
        <pc:chgData name="Chris Droessler" userId="625c3661-9d64-47fa-b83c-4b49393bd161" providerId="ADAL" clId="{C61F8B8F-6AAF-0640-B642-2F796A0A0109}" dt="2021-10-18T17:50:23.899" v="664" actId="2696"/>
        <pc:sldMkLst>
          <pc:docMk/>
          <pc:sldMk cId="760469207" sldId="1582"/>
        </pc:sldMkLst>
      </pc:sldChg>
      <pc:sldChg chg="addSp modSp add">
        <pc:chgData name="Chris Droessler" userId="625c3661-9d64-47fa-b83c-4b49393bd161" providerId="ADAL" clId="{C61F8B8F-6AAF-0640-B642-2F796A0A0109}" dt="2021-10-19T11:46:25.110" v="1581" actId="732"/>
        <pc:sldMkLst>
          <pc:docMk/>
          <pc:sldMk cId="1847625116" sldId="1583"/>
        </pc:sldMkLst>
        <pc:spChg chg="mod">
          <ac:chgData name="Chris Droessler" userId="625c3661-9d64-47fa-b83c-4b49393bd161" providerId="ADAL" clId="{C61F8B8F-6AAF-0640-B642-2F796A0A0109}" dt="2021-10-18T17:15:41.128" v="511"/>
          <ac:spMkLst>
            <pc:docMk/>
            <pc:sldMk cId="1847625116" sldId="1583"/>
            <ac:spMk id="2" creationId="{00000000-0000-0000-0000-000000000000}"/>
          </ac:spMkLst>
        </pc:spChg>
        <pc:spChg chg="mod">
          <ac:chgData name="Chris Droessler" userId="625c3661-9d64-47fa-b83c-4b49393bd161" providerId="ADAL" clId="{C61F8B8F-6AAF-0640-B642-2F796A0A0109}" dt="2021-10-18T18:11:45.134" v="802"/>
          <ac:spMkLst>
            <pc:docMk/>
            <pc:sldMk cId="1847625116" sldId="1583"/>
            <ac:spMk id="3" creationId="{00000000-0000-0000-0000-000000000000}"/>
          </ac:spMkLst>
        </pc:spChg>
        <pc:picChg chg="add mod modCrop">
          <ac:chgData name="Chris Droessler" userId="625c3661-9d64-47fa-b83c-4b49393bd161" providerId="ADAL" clId="{C61F8B8F-6AAF-0640-B642-2F796A0A0109}" dt="2021-10-19T11:46:25.110" v="1581" actId="732"/>
          <ac:picMkLst>
            <pc:docMk/>
            <pc:sldMk cId="1847625116" sldId="1583"/>
            <ac:picMk id="5" creationId="{D730C6BB-6BF1-6C49-9FA9-3A72C027FB4A}"/>
          </ac:picMkLst>
        </pc:picChg>
        <pc:picChg chg="add">
          <ac:chgData name="Chris Droessler" userId="625c3661-9d64-47fa-b83c-4b49393bd161" providerId="ADAL" clId="{C61F8B8F-6AAF-0640-B642-2F796A0A0109}" dt="2021-10-18T18:10:34.228" v="771"/>
          <ac:picMkLst>
            <pc:docMk/>
            <pc:sldMk cId="1847625116" sldId="1583"/>
            <ac:picMk id="6" creationId="{E1D97B6E-3BF1-F249-A77C-9D759BFD3C16}"/>
          </ac:picMkLst>
        </pc:picChg>
      </pc:sldChg>
      <pc:sldChg chg="add del">
        <pc:chgData name="Chris Droessler" userId="625c3661-9d64-47fa-b83c-4b49393bd161" providerId="ADAL" clId="{C61F8B8F-6AAF-0640-B642-2F796A0A0109}" dt="2021-10-18T17:19:54.093" v="539" actId="2696"/>
        <pc:sldMkLst>
          <pc:docMk/>
          <pc:sldMk cId="1546745013" sldId="1584"/>
        </pc:sldMkLst>
      </pc:sldChg>
      <pc:sldChg chg="addSp modSp add ord modNotesTx">
        <pc:chgData name="Chris Droessler" userId="625c3661-9d64-47fa-b83c-4b49393bd161" providerId="ADAL" clId="{C61F8B8F-6AAF-0640-B642-2F796A0A0109}" dt="2021-10-19T19:49:25.083" v="2206"/>
        <pc:sldMkLst>
          <pc:docMk/>
          <pc:sldMk cId="3013379408" sldId="1584"/>
        </pc:sldMkLst>
        <pc:spChg chg="mod">
          <ac:chgData name="Chris Droessler" userId="625c3661-9d64-47fa-b83c-4b49393bd161" providerId="ADAL" clId="{C61F8B8F-6AAF-0640-B642-2F796A0A0109}" dt="2021-10-18T17:25:17.788" v="574" actId="27636"/>
          <ac:spMkLst>
            <pc:docMk/>
            <pc:sldMk cId="3013379408" sldId="1584"/>
            <ac:spMk id="2" creationId="{00000000-0000-0000-0000-000000000000}"/>
          </ac:spMkLst>
        </pc:spChg>
        <pc:spChg chg="mod">
          <ac:chgData name="Chris Droessler" userId="625c3661-9d64-47fa-b83c-4b49393bd161" providerId="ADAL" clId="{C61F8B8F-6AAF-0640-B642-2F796A0A0109}" dt="2021-10-18T18:12:35.101" v="803"/>
          <ac:spMkLst>
            <pc:docMk/>
            <pc:sldMk cId="3013379408" sldId="1584"/>
            <ac:spMk id="3" creationId="{00000000-0000-0000-0000-000000000000}"/>
          </ac:spMkLst>
        </pc:spChg>
        <pc:picChg chg="add mod modCrop">
          <ac:chgData name="Chris Droessler" userId="625c3661-9d64-47fa-b83c-4b49393bd161" providerId="ADAL" clId="{C61F8B8F-6AAF-0640-B642-2F796A0A0109}" dt="2021-10-18T17:25:59.874" v="578" actId="14100"/>
          <ac:picMkLst>
            <pc:docMk/>
            <pc:sldMk cId="3013379408" sldId="1584"/>
            <ac:picMk id="5" creationId="{8BF77EE2-2B9A-724D-BB19-5F3319D0F378}"/>
          </ac:picMkLst>
        </pc:picChg>
        <pc:picChg chg="add mod">
          <ac:chgData name="Chris Droessler" userId="625c3661-9d64-47fa-b83c-4b49393bd161" providerId="ADAL" clId="{C61F8B8F-6AAF-0640-B642-2F796A0A0109}" dt="2021-10-18T18:12:44.209" v="806" actId="1076"/>
          <ac:picMkLst>
            <pc:docMk/>
            <pc:sldMk cId="3013379408" sldId="1584"/>
            <ac:picMk id="6" creationId="{2F00DCC8-AF28-C84F-9E02-E5620BB44D40}"/>
          </ac:picMkLst>
        </pc:picChg>
        <pc:picChg chg="add mod">
          <ac:chgData name="Chris Droessler" userId="625c3661-9d64-47fa-b83c-4b49393bd161" providerId="ADAL" clId="{C61F8B8F-6AAF-0640-B642-2F796A0A0109}" dt="2021-10-18T18:12:53.336" v="819" actId="1037"/>
          <ac:picMkLst>
            <pc:docMk/>
            <pc:sldMk cId="3013379408" sldId="1584"/>
            <ac:picMk id="18434" creationId="{F25BFEEA-4D66-4040-B6B7-8261190ABE28}"/>
          </ac:picMkLst>
        </pc:picChg>
      </pc:sldChg>
      <pc:sldChg chg="addSp modSp add del modNotesTx">
        <pc:chgData name="Chris Droessler" userId="625c3661-9d64-47fa-b83c-4b49393bd161" providerId="ADAL" clId="{C61F8B8F-6AAF-0640-B642-2F796A0A0109}" dt="2021-10-18T20:19:27.160" v="843" actId="2696"/>
        <pc:sldMkLst>
          <pc:docMk/>
          <pc:sldMk cId="2160926683" sldId="1585"/>
        </pc:sldMkLst>
        <pc:spChg chg="mod">
          <ac:chgData name="Chris Droessler" userId="625c3661-9d64-47fa-b83c-4b49393bd161" providerId="ADAL" clId="{C61F8B8F-6AAF-0640-B642-2F796A0A0109}" dt="2021-10-18T17:20:33.831" v="558" actId="20577"/>
          <ac:spMkLst>
            <pc:docMk/>
            <pc:sldMk cId="2160926683" sldId="1585"/>
            <ac:spMk id="2" creationId="{00000000-0000-0000-0000-000000000000}"/>
          </ac:spMkLst>
        </pc:spChg>
        <pc:spChg chg="mod">
          <ac:chgData name="Chris Droessler" userId="625c3661-9d64-47fa-b83c-4b49393bd161" providerId="ADAL" clId="{C61F8B8F-6AAF-0640-B642-2F796A0A0109}" dt="2021-10-18T18:11:40.403" v="801"/>
          <ac:spMkLst>
            <pc:docMk/>
            <pc:sldMk cId="2160926683" sldId="1585"/>
            <ac:spMk id="3" creationId="{00000000-0000-0000-0000-000000000000}"/>
          </ac:spMkLst>
        </pc:spChg>
        <pc:picChg chg="add">
          <ac:chgData name="Chris Droessler" userId="625c3661-9d64-47fa-b83c-4b49393bd161" providerId="ADAL" clId="{C61F8B8F-6AAF-0640-B642-2F796A0A0109}" dt="2021-10-18T18:10:31.872" v="770"/>
          <ac:picMkLst>
            <pc:docMk/>
            <pc:sldMk cId="2160926683" sldId="1585"/>
            <ac:picMk id="4" creationId="{60695B29-53A6-2040-945F-4C42A92AF91E}"/>
          </ac:picMkLst>
        </pc:picChg>
      </pc:sldChg>
      <pc:sldChg chg="addSp modSp add modNotesTx">
        <pc:chgData name="Chris Droessler" userId="625c3661-9d64-47fa-b83c-4b49393bd161" providerId="ADAL" clId="{C61F8B8F-6AAF-0640-B642-2F796A0A0109}" dt="2021-10-18T18:40:14.048" v="842" actId="20577"/>
        <pc:sldMkLst>
          <pc:docMk/>
          <pc:sldMk cId="3719178518" sldId="1586"/>
        </pc:sldMkLst>
        <pc:spChg chg="mod">
          <ac:chgData name="Chris Droessler" userId="625c3661-9d64-47fa-b83c-4b49393bd161" providerId="ADAL" clId="{C61F8B8F-6AAF-0640-B642-2F796A0A0109}" dt="2021-10-18T17:22:33.977" v="562"/>
          <ac:spMkLst>
            <pc:docMk/>
            <pc:sldMk cId="3719178518" sldId="1586"/>
            <ac:spMk id="2" creationId="{00000000-0000-0000-0000-000000000000}"/>
          </ac:spMkLst>
        </pc:spChg>
        <pc:spChg chg="mod">
          <ac:chgData name="Chris Droessler" userId="625c3661-9d64-47fa-b83c-4b49393bd161" providerId="ADAL" clId="{C61F8B8F-6AAF-0640-B642-2F796A0A0109}" dt="2021-10-18T17:22:40.625" v="563"/>
          <ac:spMkLst>
            <pc:docMk/>
            <pc:sldMk cId="3719178518" sldId="1586"/>
            <ac:spMk id="3" creationId="{00000000-0000-0000-0000-000000000000}"/>
          </ac:spMkLst>
        </pc:spChg>
        <pc:picChg chg="add mod">
          <ac:chgData name="Chris Droessler" userId="625c3661-9d64-47fa-b83c-4b49393bd161" providerId="ADAL" clId="{C61F8B8F-6AAF-0640-B642-2F796A0A0109}" dt="2021-10-18T17:23:57.838" v="568" actId="1035"/>
          <ac:picMkLst>
            <pc:docMk/>
            <pc:sldMk cId="3719178518" sldId="1586"/>
            <ac:picMk id="5" creationId="{D60EE01E-7066-6843-87B6-EF6424F5E914}"/>
          </ac:picMkLst>
        </pc:picChg>
        <pc:picChg chg="add">
          <ac:chgData name="Chris Droessler" userId="625c3661-9d64-47fa-b83c-4b49393bd161" providerId="ADAL" clId="{C61F8B8F-6AAF-0640-B642-2F796A0A0109}" dt="2021-10-18T18:10:30.256" v="769"/>
          <ac:picMkLst>
            <pc:docMk/>
            <pc:sldMk cId="3719178518" sldId="1586"/>
            <ac:picMk id="6" creationId="{7FE9897F-B611-CC4F-BD17-04349D4DC5BF}"/>
          </ac:picMkLst>
        </pc:picChg>
      </pc:sldChg>
      <pc:sldChg chg="addSp delSp modSp add ord setBg">
        <pc:chgData name="Chris Droessler" userId="625c3661-9d64-47fa-b83c-4b49393bd161" providerId="ADAL" clId="{C61F8B8F-6AAF-0640-B642-2F796A0A0109}" dt="2021-10-19T19:49:36.108" v="2207"/>
        <pc:sldMkLst>
          <pc:docMk/>
          <pc:sldMk cId="3890647308" sldId="1587"/>
        </pc:sldMkLst>
        <pc:spChg chg="del">
          <ac:chgData name="Chris Droessler" userId="625c3661-9d64-47fa-b83c-4b49393bd161" providerId="ADAL" clId="{C61F8B8F-6AAF-0640-B642-2F796A0A0109}" dt="2021-10-19T11:06:36.430" v="859" actId="478"/>
          <ac:spMkLst>
            <pc:docMk/>
            <pc:sldMk cId="3890647308" sldId="1587"/>
            <ac:spMk id="2" creationId="{00000000-0000-0000-0000-000000000000}"/>
          </ac:spMkLst>
        </pc:spChg>
        <pc:spChg chg="del">
          <ac:chgData name="Chris Droessler" userId="625c3661-9d64-47fa-b83c-4b49393bd161" providerId="ADAL" clId="{C61F8B8F-6AAF-0640-B642-2F796A0A0109}" dt="2021-10-19T11:06:36.430" v="859" actId="478"/>
          <ac:spMkLst>
            <pc:docMk/>
            <pc:sldMk cId="3890647308" sldId="1587"/>
            <ac:spMk id="3" creationId="{00000000-0000-0000-0000-000000000000}"/>
          </ac:spMkLst>
        </pc:spChg>
        <pc:picChg chg="del">
          <ac:chgData name="Chris Droessler" userId="625c3661-9d64-47fa-b83c-4b49393bd161" providerId="ADAL" clId="{C61F8B8F-6AAF-0640-B642-2F796A0A0109}" dt="2021-10-19T11:06:36.430" v="859" actId="478"/>
          <ac:picMkLst>
            <pc:docMk/>
            <pc:sldMk cId="3890647308" sldId="1587"/>
            <ac:picMk id="4" creationId="{FBD684CA-5B5E-A948-B290-3BEA428F0382}"/>
          </ac:picMkLst>
        </pc:picChg>
        <pc:picChg chg="del">
          <ac:chgData name="Chris Droessler" userId="625c3661-9d64-47fa-b83c-4b49393bd161" providerId="ADAL" clId="{C61F8B8F-6AAF-0640-B642-2F796A0A0109}" dt="2021-10-19T11:06:36.430" v="859" actId="478"/>
          <ac:picMkLst>
            <pc:docMk/>
            <pc:sldMk cId="3890647308" sldId="1587"/>
            <ac:picMk id="6" creationId="{C1884784-128B-9A4C-A52A-2E936E4359BC}"/>
          </ac:picMkLst>
        </pc:picChg>
        <pc:picChg chg="add mod modCrop">
          <ac:chgData name="Chris Droessler" userId="625c3661-9d64-47fa-b83c-4b49393bd161" providerId="ADAL" clId="{C61F8B8F-6AAF-0640-B642-2F796A0A0109}" dt="2021-10-19T11:10:21.100" v="889" actId="1038"/>
          <ac:picMkLst>
            <pc:docMk/>
            <pc:sldMk cId="3890647308" sldId="1587"/>
            <ac:picMk id="7" creationId="{E1B1079B-F54A-2A46-9FF7-ABD6A471830E}"/>
          </ac:picMkLst>
        </pc:picChg>
      </pc:sldChg>
      <pc:sldChg chg="addSp delSp modSp add setBg">
        <pc:chgData name="Chris Droessler" userId="625c3661-9d64-47fa-b83c-4b49393bd161" providerId="ADAL" clId="{C61F8B8F-6AAF-0640-B642-2F796A0A0109}" dt="2021-10-19T12:04:05.861" v="1616"/>
        <pc:sldMkLst>
          <pc:docMk/>
          <pc:sldMk cId="4294019159" sldId="1588"/>
        </pc:sldMkLst>
        <pc:spChg chg="del">
          <ac:chgData name="Chris Droessler" userId="625c3661-9d64-47fa-b83c-4b49393bd161" providerId="ADAL" clId="{C61F8B8F-6AAF-0640-B642-2F796A0A0109}" dt="2021-10-19T12:02:29.058" v="1594" actId="478"/>
          <ac:spMkLst>
            <pc:docMk/>
            <pc:sldMk cId="4294019159" sldId="1588"/>
            <ac:spMk id="2" creationId="{00000000-0000-0000-0000-000000000000}"/>
          </ac:spMkLst>
        </pc:spChg>
        <pc:spChg chg="del">
          <ac:chgData name="Chris Droessler" userId="625c3661-9d64-47fa-b83c-4b49393bd161" providerId="ADAL" clId="{C61F8B8F-6AAF-0640-B642-2F796A0A0109}" dt="2021-10-19T12:02:29.058" v="1594" actId="478"/>
          <ac:spMkLst>
            <pc:docMk/>
            <pc:sldMk cId="4294019159" sldId="1588"/>
            <ac:spMk id="3" creationId="{00000000-0000-0000-0000-000000000000}"/>
          </ac:spMkLst>
        </pc:spChg>
        <pc:picChg chg="del">
          <ac:chgData name="Chris Droessler" userId="625c3661-9d64-47fa-b83c-4b49393bd161" providerId="ADAL" clId="{C61F8B8F-6AAF-0640-B642-2F796A0A0109}" dt="2021-10-19T12:02:29.058" v="1594" actId="478"/>
          <ac:picMkLst>
            <pc:docMk/>
            <pc:sldMk cId="4294019159" sldId="1588"/>
            <ac:picMk id="5" creationId="{46733A4B-53E3-6044-B471-32EBA5893E5F}"/>
          </ac:picMkLst>
        </pc:picChg>
        <pc:picChg chg="add mod modCrop">
          <ac:chgData name="Chris Droessler" userId="625c3661-9d64-47fa-b83c-4b49393bd161" providerId="ADAL" clId="{C61F8B8F-6AAF-0640-B642-2F796A0A0109}" dt="2021-10-19T12:04:01.646" v="1615" actId="1037"/>
          <ac:picMkLst>
            <pc:docMk/>
            <pc:sldMk cId="4294019159" sldId="1588"/>
            <ac:picMk id="6" creationId="{F0F58D51-2D10-C94F-9CD5-AE783712A1C1}"/>
          </ac:picMkLst>
        </pc:picChg>
        <pc:picChg chg="del">
          <ac:chgData name="Chris Droessler" userId="625c3661-9d64-47fa-b83c-4b49393bd161" providerId="ADAL" clId="{C61F8B8F-6AAF-0640-B642-2F796A0A0109}" dt="2021-10-19T12:02:29.058" v="1594" actId="478"/>
          <ac:picMkLst>
            <pc:docMk/>
            <pc:sldMk cId="4294019159" sldId="1588"/>
            <ac:picMk id="9" creationId="{7BFD2984-D6E8-904D-BE32-7C1C4469EB6E}"/>
          </ac:picMkLst>
        </pc:picChg>
      </pc:sldChg>
      <pc:sldChg chg="addSp modSp add del setBg modNotesTx">
        <pc:chgData name="Chris Droessler" userId="625c3661-9d64-47fa-b83c-4b49393bd161" providerId="ADAL" clId="{C61F8B8F-6AAF-0640-B642-2F796A0A0109}" dt="2021-10-19T14:08:31.899" v="1875" actId="2696"/>
        <pc:sldMkLst>
          <pc:docMk/>
          <pc:sldMk cId="360812114" sldId="1589"/>
        </pc:sldMkLst>
        <pc:spChg chg="add mod">
          <ac:chgData name="Chris Droessler" userId="625c3661-9d64-47fa-b83c-4b49393bd161" providerId="ADAL" clId="{C61F8B8F-6AAF-0640-B642-2F796A0A0109}" dt="2021-10-19T14:02:20.684" v="1753" actId="167"/>
          <ac:spMkLst>
            <pc:docMk/>
            <pc:sldMk cId="360812114" sldId="1589"/>
            <ac:spMk id="4" creationId="{1EF9D9E9-0042-5B42-817E-5E64E1B18077}"/>
          </ac:spMkLst>
        </pc:spChg>
        <pc:picChg chg="add mod">
          <ac:chgData name="Chris Droessler" userId="625c3661-9d64-47fa-b83c-4b49393bd161" providerId="ADAL" clId="{C61F8B8F-6AAF-0640-B642-2F796A0A0109}" dt="2021-10-19T14:01:01.704" v="1748" actId="1037"/>
          <ac:picMkLst>
            <pc:docMk/>
            <pc:sldMk cId="360812114" sldId="1589"/>
            <ac:picMk id="3" creationId="{1ED10350-056C-7944-BD63-686BCA8FEAB7}"/>
          </ac:picMkLst>
        </pc:picChg>
      </pc:sldChg>
      <pc:sldChg chg="add ord setBg">
        <pc:chgData name="Chris Droessler" userId="625c3661-9d64-47fa-b83c-4b49393bd161" providerId="ADAL" clId="{C61F8B8F-6AAF-0640-B642-2F796A0A0109}" dt="2021-10-19T19:49:25.083" v="2206"/>
        <pc:sldMkLst>
          <pc:docMk/>
          <pc:sldMk cId="4077420234" sldId="1589"/>
        </pc:sldMkLst>
      </pc:sldChg>
      <pc:sldChg chg="add ord setBg">
        <pc:chgData name="Chris Droessler" userId="625c3661-9d64-47fa-b83c-4b49393bd161" providerId="ADAL" clId="{C61F8B8F-6AAF-0640-B642-2F796A0A0109}" dt="2021-10-19T19:49:25.083" v="2206"/>
        <pc:sldMkLst>
          <pc:docMk/>
          <pc:sldMk cId="1731594094" sldId="1590"/>
        </pc:sldMkLst>
      </pc:sldChg>
      <pc:sldChg chg="addSp modSp add del setBg modNotesTx">
        <pc:chgData name="Chris Droessler" userId="625c3661-9d64-47fa-b83c-4b49393bd161" providerId="ADAL" clId="{C61F8B8F-6AAF-0640-B642-2F796A0A0109}" dt="2021-10-19T14:08:31.918" v="1876" actId="2696"/>
        <pc:sldMkLst>
          <pc:docMk/>
          <pc:sldMk cId="3252573939" sldId="1590"/>
        </pc:sldMkLst>
        <pc:spChg chg="add mod">
          <ac:chgData name="Chris Droessler" userId="625c3661-9d64-47fa-b83c-4b49393bd161" providerId="ADAL" clId="{C61F8B8F-6AAF-0640-B642-2F796A0A0109}" dt="2021-10-19T14:03:22.928" v="1775" actId="167"/>
          <ac:spMkLst>
            <pc:docMk/>
            <pc:sldMk cId="3252573939" sldId="1590"/>
            <ac:spMk id="4" creationId="{9D21D1E2-A3CA-634D-BD3D-E4B86F9EB695}"/>
          </ac:spMkLst>
        </pc:spChg>
        <pc:picChg chg="add mod">
          <ac:chgData name="Chris Droessler" userId="625c3661-9d64-47fa-b83c-4b49393bd161" providerId="ADAL" clId="{C61F8B8F-6AAF-0640-B642-2F796A0A0109}" dt="2021-10-19T14:03:02.051" v="1773" actId="1038"/>
          <ac:picMkLst>
            <pc:docMk/>
            <pc:sldMk cId="3252573939" sldId="1590"/>
            <ac:picMk id="3" creationId="{B0F9FA60-0EB6-7D45-BCD6-27FC1C4948C9}"/>
          </ac:picMkLst>
        </pc:picChg>
      </pc:sldChg>
      <pc:sldChg chg="add ord setBg">
        <pc:chgData name="Chris Droessler" userId="625c3661-9d64-47fa-b83c-4b49393bd161" providerId="ADAL" clId="{C61F8B8F-6AAF-0640-B642-2F796A0A0109}" dt="2021-10-19T19:49:25.083" v="2206"/>
        <pc:sldMkLst>
          <pc:docMk/>
          <pc:sldMk cId="342418767" sldId="1591"/>
        </pc:sldMkLst>
      </pc:sldChg>
      <pc:sldChg chg="addSp modSp add del setBg modNotesTx">
        <pc:chgData name="Chris Droessler" userId="625c3661-9d64-47fa-b83c-4b49393bd161" providerId="ADAL" clId="{C61F8B8F-6AAF-0640-B642-2F796A0A0109}" dt="2021-10-19T14:08:31.939" v="1877" actId="2696"/>
        <pc:sldMkLst>
          <pc:docMk/>
          <pc:sldMk cId="4132324286" sldId="1591"/>
        </pc:sldMkLst>
        <pc:spChg chg="add mod">
          <ac:chgData name="Chris Droessler" userId="625c3661-9d64-47fa-b83c-4b49393bd161" providerId="ADAL" clId="{C61F8B8F-6AAF-0640-B642-2F796A0A0109}" dt="2021-10-19T14:04:11.080" v="1810" actId="1037"/>
          <ac:spMkLst>
            <pc:docMk/>
            <pc:sldMk cId="4132324286" sldId="1591"/>
            <ac:spMk id="4" creationId="{D081DAD3-02E7-E648-9565-F792E4C37633}"/>
          </ac:spMkLst>
        </pc:spChg>
        <pc:picChg chg="add mod">
          <ac:chgData name="Chris Droessler" userId="625c3661-9d64-47fa-b83c-4b49393bd161" providerId="ADAL" clId="{C61F8B8F-6AAF-0640-B642-2F796A0A0109}" dt="2021-10-19T14:03:53.049" v="1796" actId="1037"/>
          <ac:picMkLst>
            <pc:docMk/>
            <pc:sldMk cId="4132324286" sldId="1591"/>
            <ac:picMk id="3" creationId="{3D850384-B0DA-D545-BE87-1B2220C3E0F6}"/>
          </ac:picMkLst>
        </pc:picChg>
      </pc:sldChg>
      <pc:sldChg chg="modSp add ord setBg">
        <pc:chgData name="Chris Droessler" userId="625c3661-9d64-47fa-b83c-4b49393bd161" providerId="ADAL" clId="{C61F8B8F-6AAF-0640-B642-2F796A0A0109}" dt="2021-10-19T19:49:25.083" v="2206"/>
        <pc:sldMkLst>
          <pc:docMk/>
          <pc:sldMk cId="1971710050" sldId="1592"/>
        </pc:sldMkLst>
        <pc:spChg chg="mod">
          <ac:chgData name="Chris Droessler" userId="625c3661-9d64-47fa-b83c-4b49393bd161" providerId="ADAL" clId="{C61F8B8F-6AAF-0640-B642-2F796A0A0109}" dt="2021-10-19T14:10:40.672" v="1894" actId="1038"/>
          <ac:spMkLst>
            <pc:docMk/>
            <pc:sldMk cId="1971710050" sldId="1592"/>
            <ac:spMk id="5" creationId="{392928A0-242A-FB48-B085-D7AB1114D842}"/>
          </ac:spMkLst>
        </pc:spChg>
        <pc:spChg chg="mod">
          <ac:chgData name="Chris Droessler" userId="625c3661-9d64-47fa-b83c-4b49393bd161" providerId="ADAL" clId="{C61F8B8F-6AAF-0640-B642-2F796A0A0109}" dt="2021-10-19T14:10:48.335" v="1896" actId="1038"/>
          <ac:spMkLst>
            <pc:docMk/>
            <pc:sldMk cId="1971710050" sldId="1592"/>
            <ac:spMk id="6" creationId="{B3CFBEF0-EC5A-8A43-B31D-91A80850907D}"/>
          </ac:spMkLst>
        </pc:spChg>
      </pc:sldChg>
      <pc:sldChg chg="addSp modSp add del setBg modNotesTx">
        <pc:chgData name="Chris Droessler" userId="625c3661-9d64-47fa-b83c-4b49393bd161" providerId="ADAL" clId="{C61F8B8F-6AAF-0640-B642-2F796A0A0109}" dt="2021-10-19T14:08:31.958" v="1878" actId="2696"/>
        <pc:sldMkLst>
          <pc:docMk/>
          <pc:sldMk cId="2503000609" sldId="1592"/>
        </pc:sldMkLst>
        <pc:spChg chg="add mod">
          <ac:chgData name="Chris Droessler" userId="625c3661-9d64-47fa-b83c-4b49393bd161" providerId="ADAL" clId="{C61F8B8F-6AAF-0640-B642-2F796A0A0109}" dt="2021-10-19T14:04:52.918" v="1846" actId="1037"/>
          <ac:spMkLst>
            <pc:docMk/>
            <pc:sldMk cId="2503000609" sldId="1592"/>
            <ac:spMk id="4" creationId="{B09CD546-DFBE-A147-B289-297F80DA520E}"/>
          </ac:spMkLst>
        </pc:spChg>
        <pc:spChg chg="add mod">
          <ac:chgData name="Chris Droessler" userId="625c3661-9d64-47fa-b83c-4b49393bd161" providerId="ADAL" clId="{C61F8B8F-6AAF-0640-B642-2F796A0A0109}" dt="2021-10-19T14:06:06.636" v="1861" actId="14100"/>
          <ac:spMkLst>
            <pc:docMk/>
            <pc:sldMk cId="2503000609" sldId="1592"/>
            <ac:spMk id="5" creationId="{392928A0-242A-FB48-B085-D7AB1114D842}"/>
          </ac:spMkLst>
        </pc:spChg>
        <pc:spChg chg="add mod">
          <ac:chgData name="Chris Droessler" userId="625c3661-9d64-47fa-b83c-4b49393bd161" providerId="ADAL" clId="{C61F8B8F-6AAF-0640-B642-2F796A0A0109}" dt="2021-10-19T14:05:54.332" v="1857" actId="14100"/>
          <ac:spMkLst>
            <pc:docMk/>
            <pc:sldMk cId="2503000609" sldId="1592"/>
            <ac:spMk id="6" creationId="{B3CFBEF0-EC5A-8A43-B31D-91A80850907D}"/>
          </ac:spMkLst>
        </pc:spChg>
        <pc:picChg chg="add mod">
          <ac:chgData name="Chris Droessler" userId="625c3661-9d64-47fa-b83c-4b49393bd161" providerId="ADAL" clId="{C61F8B8F-6AAF-0640-B642-2F796A0A0109}" dt="2021-10-19T14:04:42.927" v="1839" actId="1037"/>
          <ac:picMkLst>
            <pc:docMk/>
            <pc:sldMk cId="2503000609" sldId="1592"/>
            <ac:picMk id="3" creationId="{79AF14D1-FACE-0847-9B36-400D61C72B40}"/>
          </ac:picMkLst>
        </pc:picChg>
      </pc:sldChg>
      <pc:sldChg chg="addSp modSp add ord setBg">
        <pc:chgData name="Chris Droessler" userId="625c3661-9d64-47fa-b83c-4b49393bd161" providerId="ADAL" clId="{C61F8B8F-6AAF-0640-B642-2F796A0A0109}" dt="2021-10-19T19:49:25.083" v="2206"/>
        <pc:sldMkLst>
          <pc:docMk/>
          <pc:sldMk cId="2219793753" sldId="1593"/>
        </pc:sldMkLst>
        <pc:picChg chg="add mod">
          <ac:chgData name="Chris Droessler" userId="625c3661-9d64-47fa-b83c-4b49393bd161" providerId="ADAL" clId="{C61F8B8F-6AAF-0640-B642-2F796A0A0109}" dt="2021-10-19T14:08:57.310" v="1881"/>
          <ac:picMkLst>
            <pc:docMk/>
            <pc:sldMk cId="2219793753" sldId="1593"/>
            <ac:picMk id="3" creationId="{22A43478-8FE8-684C-ABC5-2CAD6C8CD19D}"/>
          </ac:picMkLst>
        </pc:picChg>
      </pc:sldChg>
      <pc:sldChg chg="addSp delSp modSp add ord setBg">
        <pc:chgData name="Chris Droessler" userId="625c3661-9d64-47fa-b83c-4b49393bd161" providerId="ADAL" clId="{C61F8B8F-6AAF-0640-B642-2F796A0A0109}" dt="2021-10-19T19:49:25.083" v="2206"/>
        <pc:sldMkLst>
          <pc:docMk/>
          <pc:sldMk cId="1118020183" sldId="1594"/>
        </pc:sldMkLst>
        <pc:picChg chg="del mod">
          <ac:chgData name="Chris Droessler" userId="625c3661-9d64-47fa-b83c-4b49393bd161" providerId="ADAL" clId="{C61F8B8F-6AAF-0640-B642-2F796A0A0109}" dt="2021-10-19T14:09:14.715" v="1884" actId="478"/>
          <ac:picMkLst>
            <pc:docMk/>
            <pc:sldMk cId="1118020183" sldId="1594"/>
            <ac:picMk id="3" creationId="{22A43478-8FE8-684C-ABC5-2CAD6C8CD19D}"/>
          </ac:picMkLst>
        </pc:picChg>
        <pc:picChg chg="add mod">
          <ac:chgData name="Chris Droessler" userId="625c3661-9d64-47fa-b83c-4b49393bd161" providerId="ADAL" clId="{C61F8B8F-6AAF-0640-B642-2F796A0A0109}" dt="2021-10-19T14:09:25.635" v="1887" actId="14100"/>
          <ac:picMkLst>
            <pc:docMk/>
            <pc:sldMk cId="1118020183" sldId="1594"/>
            <ac:picMk id="4" creationId="{934A29A5-E59B-D647-AFC7-D4E3FFBF93C8}"/>
          </ac:picMkLst>
        </pc:picChg>
      </pc:sldChg>
      <pc:sldChg chg="addSp delSp modSp add ord setBg modNotesTx">
        <pc:chgData name="Chris Droessler" userId="625c3661-9d64-47fa-b83c-4b49393bd161" providerId="ADAL" clId="{C61F8B8F-6AAF-0640-B642-2F796A0A0109}" dt="2021-10-19T15:19:20.176" v="2154" actId="20577"/>
        <pc:sldMkLst>
          <pc:docMk/>
          <pc:sldMk cId="2496327913" sldId="1595"/>
        </pc:sldMkLst>
        <pc:spChg chg="del">
          <ac:chgData name="Chris Droessler" userId="625c3661-9d64-47fa-b83c-4b49393bd161" providerId="ADAL" clId="{C61F8B8F-6AAF-0640-B642-2F796A0A0109}" dt="2021-10-19T15:04:29.043" v="1921"/>
          <ac:spMkLst>
            <pc:docMk/>
            <pc:sldMk cId="2496327913" sldId="1595"/>
            <ac:spMk id="2" creationId="{61C00BDB-FD06-A945-BFDA-BA1ACC556458}"/>
          </ac:spMkLst>
        </pc:spChg>
        <pc:spChg chg="del">
          <ac:chgData name="Chris Droessler" userId="625c3661-9d64-47fa-b83c-4b49393bd161" providerId="ADAL" clId="{C61F8B8F-6AAF-0640-B642-2F796A0A0109}" dt="2021-10-19T15:04:29.043" v="1921"/>
          <ac:spMkLst>
            <pc:docMk/>
            <pc:sldMk cId="2496327913" sldId="1595"/>
            <ac:spMk id="3" creationId="{2C39A3DC-3100-F347-AE38-57EE313469F4}"/>
          </ac:spMkLst>
        </pc:spChg>
        <pc:picChg chg="add mod">
          <ac:chgData name="Chris Droessler" userId="625c3661-9d64-47fa-b83c-4b49393bd161" providerId="ADAL" clId="{C61F8B8F-6AAF-0640-B642-2F796A0A0109}" dt="2021-10-19T15:08:29.933" v="2027" actId="1036"/>
          <ac:picMkLst>
            <pc:docMk/>
            <pc:sldMk cId="2496327913" sldId="1595"/>
            <ac:picMk id="5" creationId="{F462C363-C2AE-FE49-A61D-0B976A35ADF3}"/>
          </ac:picMkLst>
        </pc:picChg>
        <pc:picChg chg="add mod">
          <ac:chgData name="Chris Droessler" userId="625c3661-9d64-47fa-b83c-4b49393bd161" providerId="ADAL" clId="{C61F8B8F-6AAF-0640-B642-2F796A0A0109}" dt="2021-10-19T15:08:28.125" v="2025" actId="1036"/>
          <ac:picMkLst>
            <pc:docMk/>
            <pc:sldMk cId="2496327913" sldId="1595"/>
            <ac:picMk id="6" creationId="{0DA2A313-CA13-DC4D-9F07-E0BAB20A4275}"/>
          </ac:picMkLst>
        </pc:picChg>
      </pc:sldChg>
      <pc:sldChg chg="addSp delSp modSp add del">
        <pc:chgData name="Chris Droessler" userId="625c3661-9d64-47fa-b83c-4b49393bd161" providerId="ADAL" clId="{C61F8B8F-6AAF-0640-B642-2F796A0A0109}" dt="2021-10-19T15:06:25.368" v="1961" actId="2696"/>
        <pc:sldMkLst>
          <pc:docMk/>
          <pc:sldMk cId="2178400548" sldId="1596"/>
        </pc:sldMkLst>
        <pc:picChg chg="add del mod">
          <ac:chgData name="Chris Droessler" userId="625c3661-9d64-47fa-b83c-4b49393bd161" providerId="ADAL" clId="{C61F8B8F-6AAF-0640-B642-2F796A0A0109}" dt="2021-10-19T15:06:06.456" v="1953"/>
          <ac:picMkLst>
            <pc:docMk/>
            <pc:sldMk cId="2178400548" sldId="1596"/>
            <ac:picMk id="3" creationId="{FE62FDFF-FF3F-2448-97CD-D5CC3728E5C8}"/>
          </ac:picMkLst>
        </pc:picChg>
      </pc:sldChg>
      <pc:sldChg chg="addSp modSp add setBg modNotesTx">
        <pc:chgData name="Chris Droessler" userId="625c3661-9d64-47fa-b83c-4b49393bd161" providerId="ADAL" clId="{C61F8B8F-6AAF-0640-B642-2F796A0A0109}" dt="2021-10-19T15:19:36.471" v="2164" actId="20577"/>
        <pc:sldMkLst>
          <pc:docMk/>
          <pc:sldMk cId="3965233385" sldId="1597"/>
        </pc:sldMkLst>
        <pc:picChg chg="add mod modCrop">
          <ac:chgData name="Chris Droessler" userId="625c3661-9d64-47fa-b83c-4b49393bd161" providerId="ADAL" clId="{C61F8B8F-6AAF-0640-B642-2F796A0A0109}" dt="2021-10-19T15:07:54.327" v="2003" actId="732"/>
          <ac:picMkLst>
            <pc:docMk/>
            <pc:sldMk cId="3965233385" sldId="1597"/>
            <ac:picMk id="3" creationId="{10E9A100-B77E-714E-9639-09DCB6FD3483}"/>
          </ac:picMkLst>
        </pc:picChg>
        <pc:picChg chg="add mod">
          <ac:chgData name="Chris Droessler" userId="625c3661-9d64-47fa-b83c-4b49393bd161" providerId="ADAL" clId="{C61F8B8F-6AAF-0640-B642-2F796A0A0109}" dt="2021-10-19T15:07:38.656" v="2000" actId="1076"/>
          <ac:picMkLst>
            <pc:docMk/>
            <pc:sldMk cId="3965233385" sldId="1597"/>
            <ac:picMk id="4" creationId="{B88F4987-AC93-C54E-9560-FAFB2AD2D424}"/>
          </ac:picMkLst>
        </pc:picChg>
      </pc:sldChg>
      <pc:sldChg chg="addSp modSp add setBg modNotesTx">
        <pc:chgData name="Chris Droessler" userId="625c3661-9d64-47fa-b83c-4b49393bd161" providerId="ADAL" clId="{C61F8B8F-6AAF-0640-B642-2F796A0A0109}" dt="2021-10-19T15:19:57.308" v="2174" actId="20577"/>
        <pc:sldMkLst>
          <pc:docMk/>
          <pc:sldMk cId="3057543868" sldId="1598"/>
        </pc:sldMkLst>
        <pc:picChg chg="add mod">
          <ac:chgData name="Chris Droessler" userId="625c3661-9d64-47fa-b83c-4b49393bd161" providerId="ADAL" clId="{C61F8B8F-6AAF-0640-B642-2F796A0A0109}" dt="2021-10-19T15:08:03.661" v="2011" actId="1036"/>
          <ac:picMkLst>
            <pc:docMk/>
            <pc:sldMk cId="3057543868" sldId="1598"/>
            <ac:picMk id="3" creationId="{6F9D1822-8931-344B-9562-7D380B510C7B}"/>
          </ac:picMkLst>
        </pc:picChg>
        <pc:picChg chg="add mod">
          <ac:chgData name="Chris Droessler" userId="625c3661-9d64-47fa-b83c-4b49393bd161" providerId="ADAL" clId="{C61F8B8F-6AAF-0640-B642-2F796A0A0109}" dt="2021-10-19T15:08:07.357" v="2019" actId="1036"/>
          <ac:picMkLst>
            <pc:docMk/>
            <pc:sldMk cId="3057543868" sldId="1598"/>
            <ac:picMk id="4" creationId="{E7B5961D-916A-6748-9BC2-6D4A07D359F7}"/>
          </ac:picMkLst>
        </pc:picChg>
      </pc:sldChg>
      <pc:sldChg chg="addSp delSp modSp add setBg modNotesTx">
        <pc:chgData name="Chris Droessler" userId="625c3661-9d64-47fa-b83c-4b49393bd161" providerId="ADAL" clId="{C61F8B8F-6AAF-0640-B642-2F796A0A0109}" dt="2021-10-19T15:20:12.381" v="2176" actId="20577"/>
        <pc:sldMkLst>
          <pc:docMk/>
          <pc:sldMk cId="973995778" sldId="1599"/>
        </pc:sldMkLst>
        <pc:picChg chg="del">
          <ac:chgData name="Chris Droessler" userId="625c3661-9d64-47fa-b83c-4b49393bd161" providerId="ADAL" clId="{C61F8B8F-6AAF-0640-B642-2F796A0A0109}" dt="2021-10-19T15:12:05.827" v="2033" actId="478"/>
          <ac:picMkLst>
            <pc:docMk/>
            <pc:sldMk cId="973995778" sldId="1599"/>
            <ac:picMk id="3" creationId="{6F9D1822-8931-344B-9562-7D380B510C7B}"/>
          </ac:picMkLst>
        </pc:picChg>
        <pc:picChg chg="del">
          <ac:chgData name="Chris Droessler" userId="625c3661-9d64-47fa-b83c-4b49393bd161" providerId="ADAL" clId="{C61F8B8F-6AAF-0640-B642-2F796A0A0109}" dt="2021-10-19T15:12:07.034" v="2034" actId="478"/>
          <ac:picMkLst>
            <pc:docMk/>
            <pc:sldMk cId="973995778" sldId="1599"/>
            <ac:picMk id="4" creationId="{E7B5961D-916A-6748-9BC2-6D4A07D359F7}"/>
          </ac:picMkLst>
        </pc:picChg>
        <pc:picChg chg="add mod modCrop">
          <ac:chgData name="Chris Droessler" userId="625c3661-9d64-47fa-b83c-4b49393bd161" providerId="ADAL" clId="{C61F8B8F-6AAF-0640-B642-2F796A0A0109}" dt="2021-10-19T15:18:00.564" v="2146" actId="732"/>
          <ac:picMkLst>
            <pc:docMk/>
            <pc:sldMk cId="973995778" sldId="1599"/>
            <ac:picMk id="5" creationId="{0EFC074F-A0B1-B34C-8B16-71A0ED41E2D7}"/>
          </ac:picMkLst>
        </pc:picChg>
      </pc:sldChg>
      <pc:sldChg chg="addSp delSp modSp add del">
        <pc:chgData name="Chris Droessler" userId="625c3661-9d64-47fa-b83c-4b49393bd161" providerId="ADAL" clId="{C61F8B8F-6AAF-0640-B642-2F796A0A0109}" dt="2021-10-19T15:07:01.487" v="1991" actId="2696"/>
        <pc:sldMkLst>
          <pc:docMk/>
          <pc:sldMk cId="2885097894" sldId="1599"/>
        </pc:sldMkLst>
        <pc:picChg chg="add del mod">
          <ac:chgData name="Chris Droessler" userId="625c3661-9d64-47fa-b83c-4b49393bd161" providerId="ADAL" clId="{C61F8B8F-6AAF-0640-B642-2F796A0A0109}" dt="2021-10-19T15:06:32.465" v="1962"/>
          <ac:picMkLst>
            <pc:docMk/>
            <pc:sldMk cId="2885097894" sldId="1599"/>
            <ac:picMk id="3" creationId="{A1DF1BC7-340E-454B-927B-7E57313EC1C0}"/>
          </ac:picMkLst>
        </pc:picChg>
      </pc:sldChg>
      <pc:sldChg chg="addSp modSp add setBg modNotesTx">
        <pc:chgData name="Chris Droessler" userId="625c3661-9d64-47fa-b83c-4b49393bd161" providerId="ADAL" clId="{C61F8B8F-6AAF-0640-B642-2F796A0A0109}" dt="2021-10-19T15:20:32.852" v="2184" actId="20577"/>
        <pc:sldMkLst>
          <pc:docMk/>
          <pc:sldMk cId="1105050220" sldId="1600"/>
        </pc:sldMkLst>
        <pc:picChg chg="add mod modCrop">
          <ac:chgData name="Chris Droessler" userId="625c3661-9d64-47fa-b83c-4b49393bd161" providerId="ADAL" clId="{C61F8B8F-6AAF-0640-B642-2F796A0A0109}" dt="2021-10-19T15:16:37.792" v="2104" actId="1076"/>
          <ac:picMkLst>
            <pc:docMk/>
            <pc:sldMk cId="1105050220" sldId="1600"/>
            <ac:picMk id="3" creationId="{6DA015C9-91E5-FC4B-BA88-0E8AF5768E77}"/>
          </ac:picMkLst>
        </pc:picChg>
        <pc:picChg chg="add mod modCrop">
          <ac:chgData name="Chris Droessler" userId="625c3661-9d64-47fa-b83c-4b49393bd161" providerId="ADAL" clId="{C61F8B8F-6AAF-0640-B642-2F796A0A0109}" dt="2021-10-19T15:16:54.639" v="2106" actId="732"/>
          <ac:picMkLst>
            <pc:docMk/>
            <pc:sldMk cId="1105050220" sldId="1600"/>
            <ac:picMk id="4" creationId="{7DD241D0-A15A-484E-88F2-0C8DFDB8995C}"/>
          </ac:picMkLst>
        </pc:picChg>
      </pc:sldChg>
      <pc:sldChg chg="addSp delSp modSp add del">
        <pc:chgData name="Chris Droessler" userId="625c3661-9d64-47fa-b83c-4b49393bd161" providerId="ADAL" clId="{C61F8B8F-6AAF-0640-B642-2F796A0A0109}" dt="2021-10-19T15:07:57.508" v="2004" actId="2696"/>
        <pc:sldMkLst>
          <pc:docMk/>
          <pc:sldMk cId="2445182473" sldId="1600"/>
        </pc:sldMkLst>
        <pc:picChg chg="add del mod">
          <ac:chgData name="Chris Droessler" userId="625c3661-9d64-47fa-b83c-4b49393bd161" providerId="ADAL" clId="{C61F8B8F-6AAF-0640-B642-2F796A0A0109}" dt="2021-10-19T15:07:06.463" v="1992"/>
          <ac:picMkLst>
            <pc:docMk/>
            <pc:sldMk cId="2445182473" sldId="1600"/>
            <ac:picMk id="3" creationId="{02675A14-9A04-2A4A-A121-1C482B38348B}"/>
          </ac:picMkLst>
        </pc:picChg>
      </pc:sldChg>
      <pc:sldChg chg="addSp modSp add setBg modNotesTx">
        <pc:chgData name="Chris Droessler" userId="625c3661-9d64-47fa-b83c-4b49393bd161" providerId="ADAL" clId="{C61F8B8F-6AAF-0640-B642-2F796A0A0109}" dt="2021-10-19T15:20:49.598" v="2190" actId="20577"/>
        <pc:sldMkLst>
          <pc:docMk/>
          <pc:sldMk cId="1864670786" sldId="1601"/>
        </pc:sldMkLst>
        <pc:picChg chg="add mod">
          <ac:chgData name="Chris Droessler" userId="625c3661-9d64-47fa-b83c-4b49393bd161" providerId="ADAL" clId="{C61F8B8F-6AAF-0640-B642-2F796A0A0109}" dt="2021-10-19T15:17:22.749" v="2123" actId="1035"/>
          <ac:picMkLst>
            <pc:docMk/>
            <pc:sldMk cId="1864670786" sldId="1601"/>
            <ac:picMk id="3" creationId="{8683DF8C-BD1B-734B-806E-10C906781FB7}"/>
          </ac:picMkLst>
        </pc:picChg>
        <pc:picChg chg="add mod">
          <ac:chgData name="Chris Droessler" userId="625c3661-9d64-47fa-b83c-4b49393bd161" providerId="ADAL" clId="{C61F8B8F-6AAF-0640-B642-2F796A0A0109}" dt="2021-10-19T15:17:24.133" v="2125" actId="1035"/>
          <ac:picMkLst>
            <pc:docMk/>
            <pc:sldMk cId="1864670786" sldId="1601"/>
            <ac:picMk id="4" creationId="{BB53030F-EDC7-0941-80D5-31AE7B5D1929}"/>
          </ac:picMkLst>
        </pc:picChg>
      </pc:sldChg>
      <pc:sldChg chg="addSp delSp modSp add del">
        <pc:chgData name="Chris Droessler" userId="625c3661-9d64-47fa-b83c-4b49393bd161" providerId="ADAL" clId="{C61F8B8F-6AAF-0640-B642-2F796A0A0109}" dt="2021-10-19T15:15:51.471" v="2092" actId="2696"/>
        <pc:sldMkLst>
          <pc:docMk/>
          <pc:sldMk cId="1911736792" sldId="1602"/>
        </pc:sldMkLst>
        <pc:picChg chg="add del mod">
          <ac:chgData name="Chris Droessler" userId="625c3661-9d64-47fa-b83c-4b49393bd161" providerId="ADAL" clId="{C61F8B8F-6AAF-0640-B642-2F796A0A0109}" dt="2021-10-19T15:15:23.745" v="2065"/>
          <ac:picMkLst>
            <pc:docMk/>
            <pc:sldMk cId="1911736792" sldId="1602"/>
            <ac:picMk id="3" creationId="{BB677724-5A5E-AD41-A52A-3D4B5F134617}"/>
          </ac:picMkLst>
        </pc:picChg>
      </pc:sldChg>
      <pc:sldChg chg="modSp add del">
        <pc:chgData name="Chris Droessler" userId="625c3661-9d64-47fa-b83c-4b49393bd161" providerId="ADAL" clId="{C61F8B8F-6AAF-0640-B642-2F796A0A0109}" dt="2021-10-19T15:15:18.413" v="2063"/>
        <pc:sldMkLst>
          <pc:docMk/>
          <pc:sldMk cId="3631218893" sldId="1602"/>
        </pc:sldMkLst>
        <pc:picChg chg="mod">
          <ac:chgData name="Chris Droessler" userId="625c3661-9d64-47fa-b83c-4b49393bd161" providerId="ADAL" clId="{C61F8B8F-6AAF-0640-B642-2F796A0A0109}" dt="2021-10-19T15:15:17.630" v="2062" actId="1076"/>
          <ac:picMkLst>
            <pc:docMk/>
            <pc:sldMk cId="3631218893" sldId="1602"/>
            <ac:picMk id="3" creationId="{BB677724-5A5E-AD41-A52A-3D4B5F134617}"/>
          </ac:picMkLst>
        </pc:picChg>
      </pc:sldChg>
      <pc:sldChg chg="addSp delSp modSp add del">
        <pc:chgData name="Chris Droessler" userId="625c3661-9d64-47fa-b83c-4b49393bd161" providerId="ADAL" clId="{C61F8B8F-6AAF-0640-B642-2F796A0A0109}" dt="2021-10-19T15:15:52.654" v="2093" actId="2696"/>
        <pc:sldMkLst>
          <pc:docMk/>
          <pc:sldMk cId="3832457809" sldId="1603"/>
        </pc:sldMkLst>
        <pc:picChg chg="add del mod">
          <ac:chgData name="Chris Droessler" userId="625c3661-9d64-47fa-b83c-4b49393bd161" providerId="ADAL" clId="{C61F8B8F-6AAF-0640-B642-2F796A0A0109}" dt="2021-10-19T15:14:59.562" v="2056"/>
          <ac:picMkLst>
            <pc:docMk/>
            <pc:sldMk cId="3832457809" sldId="1603"/>
            <ac:picMk id="3" creationId="{25E062FC-A0B9-BE42-9A20-D4B1A9C67A0B}"/>
          </ac:picMkLst>
        </pc:picChg>
      </pc:sldChg>
      <pc:sldChg chg="addSp delSp modSp add del">
        <pc:chgData name="Chris Droessler" userId="625c3661-9d64-47fa-b83c-4b49393bd161" providerId="ADAL" clId="{C61F8B8F-6AAF-0640-B642-2F796A0A0109}" dt="2021-10-19T15:17:02.372" v="2108" actId="2696"/>
        <pc:sldMkLst>
          <pc:docMk/>
          <pc:sldMk cId="2976031857" sldId="1604"/>
        </pc:sldMkLst>
        <pc:picChg chg="add del mod">
          <ac:chgData name="Chris Droessler" userId="625c3661-9d64-47fa-b83c-4b49393bd161" providerId="ADAL" clId="{C61F8B8F-6AAF-0640-B642-2F796A0A0109}" dt="2021-10-19T15:16:00.695" v="2095"/>
          <ac:picMkLst>
            <pc:docMk/>
            <pc:sldMk cId="2976031857" sldId="1604"/>
            <ac:picMk id="3" creationId="{12DB903E-10B9-A94E-8B00-F56C5EE65D24}"/>
          </ac:picMkLst>
        </pc:picChg>
      </pc:sldChg>
      <pc:sldChg chg="addSp delSp modSp add setBg modNotesTx">
        <pc:chgData name="Chris Droessler" userId="625c3661-9d64-47fa-b83c-4b49393bd161" providerId="ADAL" clId="{C61F8B8F-6AAF-0640-B642-2F796A0A0109}" dt="2021-10-19T15:21:08.691" v="2197" actId="20577"/>
        <pc:sldMkLst>
          <pc:docMk/>
          <pc:sldMk cId="3285021990" sldId="1605"/>
        </pc:sldMkLst>
        <pc:picChg chg="add mod">
          <ac:chgData name="Chris Droessler" userId="625c3661-9d64-47fa-b83c-4b49393bd161" providerId="ADAL" clId="{C61F8B8F-6AAF-0640-B642-2F796A0A0109}" dt="2021-10-19T15:17:10.253" v="2113" actId="1037"/>
          <ac:picMkLst>
            <pc:docMk/>
            <pc:sldMk cId="3285021990" sldId="1605"/>
            <ac:picMk id="3" creationId="{DA7625B0-B79D-7846-B257-595B3048E873}"/>
          </ac:picMkLst>
        </pc:picChg>
        <pc:picChg chg="add del mod">
          <ac:chgData name="Chris Droessler" userId="625c3661-9d64-47fa-b83c-4b49393bd161" providerId="ADAL" clId="{C61F8B8F-6AAF-0640-B642-2F796A0A0109}" dt="2021-10-19T15:14:52.638" v="2054"/>
          <ac:picMkLst>
            <pc:docMk/>
            <pc:sldMk cId="3285021990" sldId="1605"/>
            <ac:picMk id="4" creationId="{6D34C7AE-FDC8-D94D-9494-E8F9C6DEB0A9}"/>
          </ac:picMkLst>
        </pc:picChg>
        <pc:picChg chg="add mod">
          <ac:chgData name="Chris Droessler" userId="625c3661-9d64-47fa-b83c-4b49393bd161" providerId="ADAL" clId="{C61F8B8F-6AAF-0640-B642-2F796A0A0109}" dt="2021-10-19T15:15:04.308" v="2058" actId="1076"/>
          <ac:picMkLst>
            <pc:docMk/>
            <pc:sldMk cId="3285021990" sldId="1605"/>
            <ac:picMk id="5" creationId="{2E4C3FFE-C034-C042-B1F0-DA269119DDAB}"/>
          </ac:picMkLst>
        </pc:picChg>
      </pc:sldChg>
      <pc:sldChg chg="delSp modSp add">
        <pc:chgData name="Chris Droessler" userId="625c3661-9d64-47fa-b83c-4b49393bd161" providerId="ADAL" clId="{C61F8B8F-6AAF-0640-B642-2F796A0A0109}" dt="2021-10-20T11:16:52.365" v="2222" actId="1076"/>
        <pc:sldMkLst>
          <pc:docMk/>
          <pc:sldMk cId="1724848402" sldId="1606"/>
        </pc:sldMkLst>
        <pc:picChg chg="del">
          <ac:chgData name="Chris Droessler" userId="625c3661-9d64-47fa-b83c-4b49393bd161" providerId="ADAL" clId="{C61F8B8F-6AAF-0640-B642-2F796A0A0109}" dt="2021-10-20T11:16:47.046" v="2221" actId="478"/>
          <ac:picMkLst>
            <pc:docMk/>
            <pc:sldMk cId="1724848402" sldId="1606"/>
            <ac:picMk id="5" creationId="{9E7C058A-84BD-DF4C-A6D2-0791B0B19095}"/>
          </ac:picMkLst>
        </pc:picChg>
        <pc:picChg chg="mod">
          <ac:chgData name="Chris Droessler" userId="625c3661-9d64-47fa-b83c-4b49393bd161" providerId="ADAL" clId="{C61F8B8F-6AAF-0640-B642-2F796A0A0109}" dt="2021-10-20T11:16:52.365" v="2222" actId="1076"/>
          <ac:picMkLst>
            <pc:docMk/>
            <pc:sldMk cId="1724848402" sldId="1606"/>
            <ac:picMk id="1026" creationId="{5A6FAE80-5D96-0042-8BE0-DFC06A911083}"/>
          </ac:picMkLst>
        </pc:picChg>
      </pc:sldChg>
    </pc:docChg>
  </pc:docChgLst>
  <pc:docChgLst>
    <pc:chgData name="Chris Droessler" userId="625c3661-9d64-47fa-b83c-4b49393bd161" providerId="ADAL" clId="{43115DA2-45B9-BB46-A70D-3E3BDE7EAB94}"/>
    <pc:docChg chg="custSel modSld">
      <pc:chgData name="Chris Droessler" userId="625c3661-9d64-47fa-b83c-4b49393bd161" providerId="ADAL" clId="{43115DA2-45B9-BB46-A70D-3E3BDE7EAB94}" dt="2021-11-17T13:35:46.679" v="18" actId="12"/>
      <pc:docMkLst>
        <pc:docMk/>
      </pc:docMkLst>
      <pc:sldChg chg="delSp modSp mod">
        <pc:chgData name="Chris Droessler" userId="625c3661-9d64-47fa-b83c-4b49393bd161" providerId="ADAL" clId="{43115DA2-45B9-BB46-A70D-3E3BDE7EAB94}" dt="2021-11-17T13:35:46.679" v="18" actId="12"/>
        <pc:sldMkLst>
          <pc:docMk/>
          <pc:sldMk cId="827933489" sldId="1515"/>
        </pc:sldMkLst>
        <pc:spChg chg="mod">
          <ac:chgData name="Chris Droessler" userId="625c3661-9d64-47fa-b83c-4b49393bd161" providerId="ADAL" clId="{43115DA2-45B9-BB46-A70D-3E3BDE7EAB94}" dt="2021-11-17T13:34:56.402" v="12" actId="21"/>
          <ac:spMkLst>
            <pc:docMk/>
            <pc:sldMk cId="827933489" sldId="1515"/>
            <ac:spMk id="2" creationId="{9E3D1396-D25C-F843-87C1-8554878AAEF2}"/>
          </ac:spMkLst>
        </pc:spChg>
        <pc:spChg chg="mod">
          <ac:chgData name="Chris Droessler" userId="625c3661-9d64-47fa-b83c-4b49393bd161" providerId="ADAL" clId="{43115DA2-45B9-BB46-A70D-3E3BDE7EAB94}" dt="2021-11-17T13:35:46.679" v="18" actId="12"/>
          <ac:spMkLst>
            <pc:docMk/>
            <pc:sldMk cId="827933489" sldId="1515"/>
            <ac:spMk id="4" creationId="{0A7F7A33-A5DC-4035-945E-DDEDC945980F}"/>
          </ac:spMkLst>
        </pc:spChg>
        <pc:spChg chg="del mod">
          <ac:chgData name="Chris Droessler" userId="625c3661-9d64-47fa-b83c-4b49393bd161" providerId="ADAL" clId="{43115DA2-45B9-BB46-A70D-3E3BDE7EAB94}" dt="2021-11-17T13:35:28.893" v="14" actId="478"/>
          <ac:spMkLst>
            <pc:docMk/>
            <pc:sldMk cId="827933489" sldId="1515"/>
            <ac:spMk id="5" creationId="{1C362891-CDF1-8F49-ABFD-345605C8CAE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E9B6F52-CC10-4425-9195-EDF28B435798}" type="datetimeFigureOut">
              <a:rPr lang="en-US" smtClean="0"/>
              <a:t>1/18/22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02D3CF6-D097-446F-BA20-84B1F837E572}" type="datetimeFigureOut">
              <a:rPr lang="en-US" smtClean="0"/>
              <a:t>1/18/22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rhigh@halifaxcc.edu"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jfields@halifaxcc.edu"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mailto:rhigh@halifaxcc.edu"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rhigh@halifaxcc.edu"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rhigh@halifaxcc.edu"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rhigh@halifaxcc.edu"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mailto:rhigh@halifaxcc.edu"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mailto:amcmahan@cccc.edu"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mailto:amcmahan@cccc.edu"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mailto:amcmahan@cccc.edu"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nergync.org/staff/rita-joyner/"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nam02.safelinks.protection.outlook.com/?url=http%3A%2F%2Fwww.energync.org%2F&amp;data=04%7C01%7Cdroesslerc%40nccommunitycolleges.edu%7Cbaddc2fc342144531e2208d9da9f0df2%7C616f6b2af8af4525b6c8f74c6a2b182d%7C0%7C0%7C637781199294566192%7CUnknown%7CTWFpbGZsb3d8eyJWIjoiMC4wLjAwMDAiLCJQIjoiV2luMzIiLCJBTiI6Ik1haWwiLCJXVCI6Mn0%3D%7C3000&amp;sdata=EY9Vbk8BLyBtXQSaIaOdZvymIXzUqqKPCYF%2BMdkwo1s%3D&amp;reserved=0" TargetMode="External"/><Relationship Id="rId5" Type="http://schemas.openxmlformats.org/officeDocument/2006/relationships/hyperlink" Target="webextlink://4800%20Six%20Forks%20Road,%20Suite%20300,%20Raleigh%20NC%2027609/" TargetMode="External"/><Relationship Id="rId4" Type="http://schemas.openxmlformats.org/officeDocument/2006/relationships/hyperlink" Target="tel:919-832-7601"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nergync.org/staff/rita-joyner/"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nam02.safelinks.protection.outlook.com/?url=http%3A%2F%2Fwww.energync.org%2F&amp;data=04%7C01%7Cdroesslerc%40nccommunitycolleges.edu%7Cbaddc2fc342144531e2208d9da9f0df2%7C616f6b2af8af4525b6c8f74c6a2b182d%7C0%7C0%7C637781199294566192%7CUnknown%7CTWFpbGZsb3d8eyJWIjoiMC4wLjAwMDAiLCJQIjoiV2luMzIiLCJBTiI6Ik1haWwiLCJXVCI6Mn0%3D%7C3000&amp;sdata=EY9Vbk8BLyBtXQSaIaOdZvymIXzUqqKPCYF%2BMdkwo1s%3D&amp;reserved=0" TargetMode="External"/><Relationship Id="rId5" Type="http://schemas.openxmlformats.org/officeDocument/2006/relationships/hyperlink" Target="webextlink://4800%20Six%20Forks%20Road,%20Suite%20300,%20Raleigh%20NC%2027609/" TargetMode="External"/><Relationship Id="rId4" Type="http://schemas.openxmlformats.org/officeDocument/2006/relationships/hyperlink" Target="tel:919-832-7601"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nergync.org/staff/rita-joyner/"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nam02.safelinks.protection.outlook.com/?url=http%3A%2F%2Fwww.energync.org%2F&amp;data=04%7C01%7Cdroesslerc%40nccommunitycolleges.edu%7Cbaddc2fc342144531e2208d9da9f0df2%7C616f6b2af8af4525b6c8f74c6a2b182d%7C0%7C0%7C637781199294566192%7CUnknown%7CTWFpbGZsb3d8eyJWIjoiMC4wLjAwMDAiLCJQIjoiV2luMzIiLCJBTiI6Ik1haWwiLCJXVCI6Mn0%3D%7C3000&amp;sdata=EY9Vbk8BLyBtXQSaIaOdZvymIXzUqqKPCYF%2BMdkwo1s%3D&amp;reserved=0" TargetMode="External"/><Relationship Id="rId5" Type="http://schemas.openxmlformats.org/officeDocument/2006/relationships/hyperlink" Target="webextlink://4800%20Six%20Forks%20Road,%20Suite%20300,%20Raleigh%20NC%2027609/" TargetMode="External"/><Relationship Id="rId4" Type="http://schemas.openxmlformats.org/officeDocument/2006/relationships/hyperlink" Target="tel:919-832-7601"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scuilettif@nccommunitycolleges.edu"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1</a:t>
            </a:fld>
            <a:endParaRPr lang="en-US" sz="1200"/>
          </a:p>
        </p:txBody>
      </p:sp>
      <p:sp>
        <p:nvSpPr>
          <p:cNvPr id="15363" name="Rectangle 2"/>
          <p:cNvSpPr>
            <a:spLocks noGrp="1" noRot="1" noChangeAspect="1" noChangeArrowheads="1" noTextEdit="1"/>
          </p:cNvSpPr>
          <p:nvPr>
            <p:ph type="sldImg"/>
          </p:nvPr>
        </p:nvSpPr>
        <p:spPr>
          <a:xfrm>
            <a:off x="381000" y="381000"/>
            <a:ext cx="24384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pPr algn="r"/>
            <a:r>
              <a:rPr lang="en-US" sz="1400" dirty="0">
                <a:latin typeface="Arial" charset="0"/>
                <a:ea typeface="ヒラギノ角ゴ Pro W3" charset="0"/>
                <a:cs typeface="Arial" charset="0"/>
              </a:rPr>
              <a:t>Chris</a:t>
            </a:r>
          </a:p>
          <a:p>
            <a:r>
              <a:rPr lang="en-US" sz="1400" dirty="0">
                <a:latin typeface="Arial" charset="0"/>
                <a:ea typeface="ヒラギノ角ゴ Pro W3" charset="0"/>
                <a:cs typeface="Arial" charset="0"/>
              </a:rPr>
              <a:t>We are here to help promote the great jobs, often unknown, in the great state of North Carolina.</a:t>
            </a:r>
          </a:p>
          <a:p>
            <a:endParaRPr lang="en-US" sz="1400" dirty="0"/>
          </a:p>
          <a:p>
            <a:r>
              <a:rPr lang="en-US" sz="1400" dirty="0"/>
              <a:t>Through these monthly meetings, we are going to let you know about some great career opportunities in North Carolina.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And bring in special guests to let you know about the great career opportunities in North Carolina.</a:t>
            </a:r>
          </a:p>
          <a:p>
            <a:endParaRPr lang="en-US" sz="1400" dirty="0"/>
          </a:p>
          <a:p>
            <a:r>
              <a:rPr lang="en-US" sz="1400" dirty="0"/>
              <a:t>Please download this PowerPoint file and use it anyway you can to help get folks on a career pathway.</a:t>
            </a:r>
          </a:p>
          <a:p>
            <a:r>
              <a:rPr lang="en-US" sz="1400" dirty="0"/>
              <a:t>The reference showing from where the information was found, as well as the contact information for our guests is in the Notes section under each slide.</a:t>
            </a:r>
          </a:p>
          <a:p>
            <a:endParaRPr lang="en-US" sz="1400" dirty="0"/>
          </a:p>
          <a:p>
            <a:r>
              <a:rPr lang="en-US" sz="1400" dirty="0"/>
              <a:t>Get the PowerPoint on our </a:t>
            </a:r>
            <a:r>
              <a:rPr lang="en-US" sz="1400" dirty="0" err="1"/>
              <a:t>NCPerkins.org</a:t>
            </a:r>
            <a:r>
              <a:rPr lang="en-US" sz="1400" dirty="0"/>
              <a:t> website on our Presentations and Webinars page.  </a:t>
            </a:r>
          </a:p>
          <a:p>
            <a:r>
              <a:rPr lang="en-US" sz="1400" dirty="0"/>
              <a:t>Here is the direct address on the screen.</a:t>
            </a:r>
            <a:endParaRPr lang="en-US" sz="1400" baseline="0" dirty="0">
              <a:latin typeface="Arial" charset="0"/>
              <a:ea typeface="ヒラギノ角ゴ Pro W3" charset="0"/>
              <a:cs typeface="Arial" charset="0"/>
            </a:endParaRPr>
          </a:p>
          <a:p>
            <a:endParaRPr lang="en-US" dirty="0">
              <a:latin typeface="Arial" charset="0"/>
              <a:ea typeface="ヒラギノ角ゴ Pro W3" charset="0"/>
              <a:cs typeface="Arial" charset="0"/>
            </a:endParaRPr>
          </a:p>
          <a:p>
            <a:r>
              <a:rPr lang="en-US" dirty="0">
                <a:latin typeface="Arial" charset="0"/>
                <a:ea typeface="ヒラギノ角ゴ Pro W3" charset="0"/>
                <a:cs typeface="Arial" charset="0"/>
              </a:rPr>
              <a:t>-----</a:t>
            </a:r>
          </a:p>
          <a:p>
            <a:r>
              <a:rPr lang="en-US" dirty="0">
                <a:latin typeface="Arial" charset="0"/>
                <a:ea typeface="ヒラギノ角ゴ Pro W3" charset="0"/>
                <a:cs typeface="Arial" charset="0"/>
              </a:rPr>
              <a:t>Many of the videos shown during this webinar can be found here:</a:t>
            </a:r>
          </a:p>
          <a:p>
            <a:r>
              <a:rPr lang="en-US" dirty="0">
                <a:latin typeface="Arial" charset="0"/>
                <a:ea typeface="ヒラギノ角ゴ Pro W3" charset="0"/>
                <a:cs typeface="Arial" charset="0"/>
              </a:rPr>
              <a:t>https://</a:t>
            </a:r>
            <a:r>
              <a:rPr lang="en-US" dirty="0" err="1">
                <a:latin typeface="Arial" charset="0"/>
                <a:ea typeface="ヒラギノ角ゴ Pro W3" charset="0"/>
                <a:cs typeface="Arial" charset="0"/>
              </a:rPr>
              <a:t>www.ncperkins.org</a:t>
            </a:r>
            <a:r>
              <a:rPr lang="en-US" dirty="0">
                <a:latin typeface="Arial" charset="0"/>
                <a:ea typeface="ヒラギノ角ゴ Pro W3" charset="0"/>
                <a:cs typeface="Arial" charset="0"/>
              </a:rPr>
              <a:t>/video/</a:t>
            </a:r>
          </a:p>
          <a:p>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4677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600" b="0" i="0" kern="1200" dirty="0">
                <a:solidFill>
                  <a:schemeClr val="tx1"/>
                </a:solidFill>
                <a:effectLst/>
                <a:latin typeface="+mn-lt"/>
                <a:ea typeface="+mn-ea"/>
                <a:cs typeface="+mn-cs"/>
              </a:rPr>
              <a:t>Rhonda L. High, MBA</a:t>
            </a:r>
          </a:p>
          <a:p>
            <a:r>
              <a:rPr lang="en-US" sz="1600" b="0" i="0" kern="1200" dirty="0">
                <a:solidFill>
                  <a:schemeClr val="tx1"/>
                </a:solidFill>
                <a:effectLst/>
                <a:latin typeface="+mn-lt"/>
                <a:ea typeface="+mn-ea"/>
                <a:cs typeface="+mn-cs"/>
              </a:rPr>
              <a:t>Customized Training Director</a:t>
            </a:r>
          </a:p>
          <a:p>
            <a:r>
              <a:rPr lang="en-US" sz="1600" b="0" i="0" kern="1200" dirty="0">
                <a:solidFill>
                  <a:schemeClr val="tx1"/>
                </a:solidFill>
                <a:effectLst/>
                <a:latin typeface="+mn-lt"/>
                <a:ea typeface="+mn-ea"/>
                <a:cs typeface="+mn-cs"/>
              </a:rPr>
              <a:t>Business &amp; Industry Skill Development Partnership Director</a:t>
            </a:r>
          </a:p>
          <a:p>
            <a:r>
              <a:rPr lang="en-US" sz="1600" b="0" i="0" kern="1200" dirty="0">
                <a:solidFill>
                  <a:schemeClr val="tx1"/>
                </a:solidFill>
                <a:effectLst/>
                <a:latin typeface="+mn-lt"/>
                <a:ea typeface="+mn-ea"/>
                <a:cs typeface="+mn-cs"/>
              </a:rPr>
              <a:t>Halifax Community College</a:t>
            </a:r>
          </a:p>
          <a:p>
            <a:r>
              <a:rPr lang="en-US" sz="1600" b="0" i="0" kern="1200" dirty="0">
                <a:solidFill>
                  <a:schemeClr val="tx1"/>
                </a:solidFill>
                <a:effectLst/>
                <a:latin typeface="+mn-lt"/>
                <a:ea typeface="+mn-ea"/>
                <a:cs typeface="+mn-cs"/>
              </a:rPr>
              <a:t>252-538-4339 (</a:t>
            </a:r>
            <a:r>
              <a:rPr lang="en-US" sz="1600" b="0" i="0" kern="1200" dirty="0" err="1">
                <a:solidFill>
                  <a:schemeClr val="tx1"/>
                </a:solidFill>
                <a:effectLst/>
                <a:latin typeface="+mn-lt"/>
                <a:ea typeface="+mn-ea"/>
                <a:cs typeface="+mn-cs"/>
              </a:rPr>
              <a:t>ph</a:t>
            </a:r>
            <a:r>
              <a:rPr lang="en-US" sz="1600" b="0" i="0" kern="1200" dirty="0">
                <a:solidFill>
                  <a:schemeClr val="tx1"/>
                </a:solidFill>
                <a:effectLst/>
                <a:latin typeface="+mn-lt"/>
                <a:ea typeface="+mn-ea"/>
                <a:cs typeface="+mn-cs"/>
              </a:rPr>
              <a:t>) / 252-536-2241 (fax)</a:t>
            </a:r>
          </a:p>
          <a:p>
            <a:r>
              <a:rPr lang="en-US" sz="1600" b="0" i="0" u="sng" kern="1200" dirty="0">
                <a:solidFill>
                  <a:schemeClr val="tx1"/>
                </a:solidFill>
                <a:effectLst/>
                <a:latin typeface="+mn-lt"/>
                <a:ea typeface="+mn-ea"/>
                <a:cs typeface="+mn-cs"/>
                <a:hlinkClick r:id="rId3"/>
              </a:rPr>
              <a:t>rhigh@halifaxcc.edu</a:t>
            </a:r>
            <a:r>
              <a:rPr lang="en-US" sz="1600" b="0" i="0" kern="1200" dirty="0">
                <a:solidFill>
                  <a:schemeClr val="tx1"/>
                </a:solidFill>
                <a:effectLst/>
                <a:latin typeface="+mn-lt"/>
                <a:ea typeface="+mn-ea"/>
                <a:cs typeface="+mn-cs"/>
              </a:rPr>
              <a:t> (email)</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10</a:t>
            </a:fld>
            <a:endParaRPr lang="en-US"/>
          </a:p>
        </p:txBody>
      </p:sp>
    </p:spTree>
    <p:extLst>
      <p:ext uri="{BB962C8B-B14F-4D97-AF65-F5344CB8AC3E}">
        <p14:creationId xmlns:p14="http://schemas.microsoft.com/office/powerpoint/2010/main" val="2010365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600" b="1" i="0" kern="1200" dirty="0">
                <a:solidFill>
                  <a:schemeClr val="tx1"/>
                </a:solidFill>
                <a:effectLst/>
                <a:latin typeface="+mn-lt"/>
                <a:ea typeface="+mn-ea"/>
                <a:cs typeface="+mn-cs"/>
              </a:rPr>
              <a:t>Jeffery Fields, Ph.D.</a:t>
            </a:r>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Vice President of Academic Affairs,</a:t>
            </a:r>
          </a:p>
          <a:p>
            <a:r>
              <a:rPr lang="en-US" sz="1600" b="0" i="0" kern="1200" dirty="0">
                <a:solidFill>
                  <a:schemeClr val="tx1"/>
                </a:solidFill>
                <a:effectLst/>
                <a:latin typeface="+mn-lt"/>
                <a:ea typeface="+mn-ea"/>
                <a:cs typeface="+mn-cs"/>
              </a:rPr>
              <a:t>Dean of Curriculum &amp; Chief Academic Officer</a:t>
            </a:r>
            <a:br>
              <a:rPr lang="en-US" sz="1600" b="0" i="0" kern="1200" dirty="0">
                <a:solidFill>
                  <a:schemeClr val="tx1"/>
                </a:solidFill>
                <a:effectLst/>
                <a:latin typeface="+mn-lt"/>
                <a:ea typeface="+mn-ea"/>
                <a:cs typeface="+mn-cs"/>
              </a:rPr>
            </a:br>
            <a:r>
              <a:rPr lang="en-US" sz="1600" b="1" i="0" kern="1200" dirty="0">
                <a:solidFill>
                  <a:schemeClr val="tx1"/>
                </a:solidFill>
                <a:effectLst/>
                <a:latin typeface="+mn-lt"/>
                <a:ea typeface="+mn-ea"/>
                <a:cs typeface="+mn-cs"/>
              </a:rPr>
              <a:t>Halifax Community College</a:t>
            </a:r>
            <a:endParaRPr lang="en-US" sz="1600" b="0" i="0" kern="1200" dirty="0">
              <a:solidFill>
                <a:schemeClr val="tx1"/>
              </a:solidFill>
              <a:effectLst/>
              <a:latin typeface="+mn-lt"/>
              <a:ea typeface="+mn-ea"/>
              <a:cs typeface="+mn-cs"/>
            </a:endParaRPr>
          </a:p>
          <a:p>
            <a:r>
              <a:rPr lang="en-US" sz="1600" b="0" i="1" kern="1200" dirty="0">
                <a:solidFill>
                  <a:schemeClr val="tx1"/>
                </a:solidFill>
                <a:effectLst/>
                <a:latin typeface="+mn-lt"/>
                <a:ea typeface="+mn-ea"/>
                <a:cs typeface="+mn-cs"/>
              </a:rPr>
              <a:t>(252) 536-7289 </a:t>
            </a:r>
            <a:r>
              <a:rPr lang="en-US" sz="1600" b="1" i="0" kern="1200" dirty="0">
                <a:solidFill>
                  <a:schemeClr val="tx1"/>
                </a:solidFill>
                <a:effectLst/>
                <a:latin typeface="+mn-lt"/>
                <a:ea typeface="+mn-ea"/>
                <a:cs typeface="+mn-cs"/>
              </a:rPr>
              <a:t> |</a:t>
            </a:r>
            <a:r>
              <a:rPr lang="en-US" sz="1600" b="1" i="1" kern="1200" dirty="0">
                <a:solidFill>
                  <a:schemeClr val="tx1"/>
                </a:solidFill>
                <a:effectLst/>
                <a:latin typeface="+mn-lt"/>
                <a:ea typeface="+mn-ea"/>
                <a:cs typeface="+mn-cs"/>
              </a:rPr>
              <a:t> </a:t>
            </a:r>
            <a:r>
              <a:rPr lang="en-US" sz="1600" b="0" i="0" kern="1200" dirty="0">
                <a:solidFill>
                  <a:schemeClr val="tx1"/>
                </a:solidFill>
                <a:effectLst/>
                <a:latin typeface="+mn-lt"/>
                <a:ea typeface="+mn-ea"/>
                <a:cs typeface="+mn-cs"/>
              </a:rPr>
              <a:t> </a:t>
            </a:r>
            <a:r>
              <a:rPr lang="en-US" sz="1600" b="0" i="0" u="sng" kern="1200" dirty="0">
                <a:solidFill>
                  <a:schemeClr val="tx1"/>
                </a:solidFill>
                <a:effectLst/>
                <a:latin typeface="+mn-lt"/>
                <a:ea typeface="+mn-ea"/>
                <a:cs typeface="+mn-cs"/>
                <a:hlinkClick r:id="rId3"/>
              </a:rPr>
              <a:t>jfields@halifaxcc.edu</a:t>
            </a:r>
            <a:endParaRPr lang="en-US" sz="1600" b="0" i="0" kern="1200" dirty="0">
              <a:solidFill>
                <a:schemeClr val="tx1"/>
              </a:solidFill>
              <a:effectLst/>
              <a:latin typeface="+mn-lt"/>
              <a:ea typeface="+mn-ea"/>
              <a:cs typeface="+mn-cs"/>
            </a:endParaRPr>
          </a:p>
          <a:p>
            <a:br>
              <a:rPr lang="en-US" sz="1600" b="0" i="0" kern="1200" dirty="0">
                <a:solidFill>
                  <a:schemeClr val="tx1"/>
                </a:solidFill>
                <a:effectLst/>
                <a:latin typeface="+mn-lt"/>
                <a:ea typeface="+mn-ea"/>
                <a:cs typeface="+mn-cs"/>
              </a:rPr>
            </a:br>
            <a:endParaRPr lang="en-US" sz="1600" b="0" i="0" kern="1200" dirty="0">
              <a:solidFill>
                <a:schemeClr val="tx1"/>
              </a:solidFill>
              <a:effectLst/>
              <a:latin typeface="+mn-lt"/>
              <a:ea typeface="+mn-ea"/>
              <a:cs typeface="+mn-cs"/>
            </a:endParaRPr>
          </a:p>
          <a:p>
            <a:endParaRPr lang="en-US" b="0" dirty="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11</a:t>
            </a:fld>
            <a:endParaRPr lang="en-US"/>
          </a:p>
        </p:txBody>
      </p:sp>
    </p:spTree>
    <p:extLst>
      <p:ext uri="{BB962C8B-B14F-4D97-AF65-F5344CB8AC3E}">
        <p14:creationId xmlns:p14="http://schemas.microsoft.com/office/powerpoint/2010/main" val="3368618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1"/>
                </a:solidFill>
                <a:effectLst/>
                <a:latin typeface="+mn-lt"/>
                <a:ea typeface="+mn-ea"/>
                <a:cs typeface="+mn-cs"/>
              </a:rPr>
              <a:t>Rhonda L. High, MBA</a:t>
            </a:r>
          </a:p>
          <a:p>
            <a:r>
              <a:rPr lang="en-US" sz="1600" b="0" i="0" kern="1200" dirty="0">
                <a:solidFill>
                  <a:schemeClr val="tx1"/>
                </a:solidFill>
                <a:effectLst/>
                <a:latin typeface="+mn-lt"/>
                <a:ea typeface="+mn-ea"/>
                <a:cs typeface="+mn-cs"/>
              </a:rPr>
              <a:t>Customized Training Director</a:t>
            </a:r>
          </a:p>
          <a:p>
            <a:r>
              <a:rPr lang="en-US" sz="1600" b="0" i="0" kern="1200" dirty="0">
                <a:solidFill>
                  <a:schemeClr val="tx1"/>
                </a:solidFill>
                <a:effectLst/>
                <a:latin typeface="+mn-lt"/>
                <a:ea typeface="+mn-ea"/>
                <a:cs typeface="+mn-cs"/>
              </a:rPr>
              <a:t>Business &amp; Industry Skill Development Partnership Director</a:t>
            </a:r>
          </a:p>
          <a:p>
            <a:r>
              <a:rPr lang="en-US" sz="1600" b="0" i="0" kern="1200" dirty="0">
                <a:solidFill>
                  <a:schemeClr val="tx1"/>
                </a:solidFill>
                <a:effectLst/>
                <a:latin typeface="+mn-lt"/>
                <a:ea typeface="+mn-ea"/>
                <a:cs typeface="+mn-cs"/>
              </a:rPr>
              <a:t>Halifax Community College</a:t>
            </a:r>
          </a:p>
          <a:p>
            <a:r>
              <a:rPr lang="en-US" sz="1600" b="0" i="0" kern="1200" dirty="0">
                <a:solidFill>
                  <a:schemeClr val="tx1"/>
                </a:solidFill>
                <a:effectLst/>
                <a:latin typeface="+mn-lt"/>
                <a:ea typeface="+mn-ea"/>
                <a:cs typeface="+mn-cs"/>
              </a:rPr>
              <a:t>252-538-4339 (</a:t>
            </a:r>
            <a:r>
              <a:rPr lang="en-US" sz="1600" b="0" i="0" kern="1200" dirty="0" err="1">
                <a:solidFill>
                  <a:schemeClr val="tx1"/>
                </a:solidFill>
                <a:effectLst/>
                <a:latin typeface="+mn-lt"/>
                <a:ea typeface="+mn-ea"/>
                <a:cs typeface="+mn-cs"/>
              </a:rPr>
              <a:t>ph</a:t>
            </a:r>
            <a:r>
              <a:rPr lang="en-US" sz="1600" b="0" i="0" kern="1200" dirty="0">
                <a:solidFill>
                  <a:schemeClr val="tx1"/>
                </a:solidFill>
                <a:effectLst/>
                <a:latin typeface="+mn-lt"/>
                <a:ea typeface="+mn-ea"/>
                <a:cs typeface="+mn-cs"/>
              </a:rPr>
              <a:t>) / 252-536-2241 (fax)</a:t>
            </a:r>
          </a:p>
          <a:p>
            <a:r>
              <a:rPr lang="en-US" sz="1600" b="0" i="0" u="sng" kern="1200" dirty="0">
                <a:solidFill>
                  <a:schemeClr val="tx1"/>
                </a:solidFill>
                <a:effectLst/>
                <a:latin typeface="+mn-lt"/>
                <a:ea typeface="+mn-ea"/>
                <a:cs typeface="+mn-cs"/>
                <a:hlinkClick r:id="rId3"/>
              </a:rPr>
              <a:t>rhigh@halifaxcc.edu</a:t>
            </a:r>
            <a:r>
              <a:rPr lang="en-US" sz="1600" b="0" i="0" kern="1200" dirty="0">
                <a:solidFill>
                  <a:schemeClr val="tx1"/>
                </a:solidFill>
                <a:effectLst/>
                <a:latin typeface="+mn-lt"/>
                <a:ea typeface="+mn-ea"/>
                <a:cs typeface="+mn-cs"/>
              </a:rPr>
              <a:t> (email)</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12</a:t>
            </a:fld>
            <a:endParaRPr lang="en-US"/>
          </a:p>
        </p:txBody>
      </p:sp>
    </p:spTree>
    <p:extLst>
      <p:ext uri="{BB962C8B-B14F-4D97-AF65-F5344CB8AC3E}">
        <p14:creationId xmlns:p14="http://schemas.microsoft.com/office/powerpoint/2010/main" val="3781243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1"/>
                </a:solidFill>
                <a:effectLst/>
                <a:latin typeface="+mn-lt"/>
                <a:ea typeface="+mn-ea"/>
                <a:cs typeface="+mn-cs"/>
              </a:rPr>
              <a:t>Rhonda L. High, MBA</a:t>
            </a:r>
          </a:p>
          <a:p>
            <a:r>
              <a:rPr lang="en-US" sz="1600" b="0" i="0" kern="1200" dirty="0">
                <a:solidFill>
                  <a:schemeClr val="tx1"/>
                </a:solidFill>
                <a:effectLst/>
                <a:latin typeface="+mn-lt"/>
                <a:ea typeface="+mn-ea"/>
                <a:cs typeface="+mn-cs"/>
              </a:rPr>
              <a:t>Customized Training Director</a:t>
            </a:r>
          </a:p>
          <a:p>
            <a:r>
              <a:rPr lang="en-US" sz="1600" b="0" i="0" kern="1200" dirty="0">
                <a:solidFill>
                  <a:schemeClr val="tx1"/>
                </a:solidFill>
                <a:effectLst/>
                <a:latin typeface="+mn-lt"/>
                <a:ea typeface="+mn-ea"/>
                <a:cs typeface="+mn-cs"/>
              </a:rPr>
              <a:t>Business &amp; Industry Skill Development Partnership Director</a:t>
            </a:r>
          </a:p>
          <a:p>
            <a:r>
              <a:rPr lang="en-US" sz="1600" b="0" i="0" kern="1200" dirty="0">
                <a:solidFill>
                  <a:schemeClr val="tx1"/>
                </a:solidFill>
                <a:effectLst/>
                <a:latin typeface="+mn-lt"/>
                <a:ea typeface="+mn-ea"/>
                <a:cs typeface="+mn-cs"/>
              </a:rPr>
              <a:t>Halifax Community College</a:t>
            </a:r>
          </a:p>
          <a:p>
            <a:r>
              <a:rPr lang="en-US" sz="1600" b="0" i="0" kern="1200" dirty="0">
                <a:solidFill>
                  <a:schemeClr val="tx1"/>
                </a:solidFill>
                <a:effectLst/>
                <a:latin typeface="+mn-lt"/>
                <a:ea typeface="+mn-ea"/>
                <a:cs typeface="+mn-cs"/>
              </a:rPr>
              <a:t>252-538-4339 (</a:t>
            </a:r>
            <a:r>
              <a:rPr lang="en-US" sz="1600" b="0" i="0" kern="1200" dirty="0" err="1">
                <a:solidFill>
                  <a:schemeClr val="tx1"/>
                </a:solidFill>
                <a:effectLst/>
                <a:latin typeface="+mn-lt"/>
                <a:ea typeface="+mn-ea"/>
                <a:cs typeface="+mn-cs"/>
              </a:rPr>
              <a:t>ph</a:t>
            </a:r>
            <a:r>
              <a:rPr lang="en-US" sz="1600" b="0" i="0" kern="1200" dirty="0">
                <a:solidFill>
                  <a:schemeClr val="tx1"/>
                </a:solidFill>
                <a:effectLst/>
                <a:latin typeface="+mn-lt"/>
                <a:ea typeface="+mn-ea"/>
                <a:cs typeface="+mn-cs"/>
              </a:rPr>
              <a:t>) / 252-536-2241 (fax)</a:t>
            </a:r>
          </a:p>
          <a:p>
            <a:r>
              <a:rPr lang="en-US" sz="1600" b="0" i="0" u="sng" kern="1200" dirty="0">
                <a:solidFill>
                  <a:schemeClr val="tx1"/>
                </a:solidFill>
                <a:effectLst/>
                <a:latin typeface="+mn-lt"/>
                <a:ea typeface="+mn-ea"/>
                <a:cs typeface="+mn-cs"/>
                <a:hlinkClick r:id="rId3"/>
              </a:rPr>
              <a:t>rhigh@halifaxcc.edu</a:t>
            </a:r>
            <a:r>
              <a:rPr lang="en-US" sz="1600" b="0" i="0" kern="1200" dirty="0">
                <a:solidFill>
                  <a:schemeClr val="tx1"/>
                </a:solidFill>
                <a:effectLst/>
                <a:latin typeface="+mn-lt"/>
                <a:ea typeface="+mn-ea"/>
                <a:cs typeface="+mn-cs"/>
              </a:rPr>
              <a:t> (email)</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13</a:t>
            </a:fld>
            <a:endParaRPr lang="en-US"/>
          </a:p>
        </p:txBody>
      </p:sp>
    </p:spTree>
    <p:extLst>
      <p:ext uri="{BB962C8B-B14F-4D97-AF65-F5344CB8AC3E}">
        <p14:creationId xmlns:p14="http://schemas.microsoft.com/office/powerpoint/2010/main" val="2318907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1"/>
                </a:solidFill>
                <a:effectLst/>
                <a:latin typeface="+mn-lt"/>
                <a:ea typeface="+mn-ea"/>
                <a:cs typeface="+mn-cs"/>
              </a:rPr>
              <a:t>Rhonda L. High, MBA</a:t>
            </a:r>
          </a:p>
          <a:p>
            <a:r>
              <a:rPr lang="en-US" sz="1600" b="0" i="0" kern="1200" dirty="0">
                <a:solidFill>
                  <a:schemeClr val="tx1"/>
                </a:solidFill>
                <a:effectLst/>
                <a:latin typeface="+mn-lt"/>
                <a:ea typeface="+mn-ea"/>
                <a:cs typeface="+mn-cs"/>
              </a:rPr>
              <a:t>Customized Training Director</a:t>
            </a:r>
          </a:p>
          <a:p>
            <a:r>
              <a:rPr lang="en-US" sz="1600" b="0" i="0" kern="1200" dirty="0">
                <a:solidFill>
                  <a:schemeClr val="tx1"/>
                </a:solidFill>
                <a:effectLst/>
                <a:latin typeface="+mn-lt"/>
                <a:ea typeface="+mn-ea"/>
                <a:cs typeface="+mn-cs"/>
              </a:rPr>
              <a:t>Business &amp; Industry Skill Development Partnership Director</a:t>
            </a:r>
          </a:p>
          <a:p>
            <a:r>
              <a:rPr lang="en-US" sz="1600" b="0" i="0" kern="1200" dirty="0">
                <a:solidFill>
                  <a:schemeClr val="tx1"/>
                </a:solidFill>
                <a:effectLst/>
                <a:latin typeface="+mn-lt"/>
                <a:ea typeface="+mn-ea"/>
                <a:cs typeface="+mn-cs"/>
              </a:rPr>
              <a:t>Halifax Community College</a:t>
            </a:r>
          </a:p>
          <a:p>
            <a:r>
              <a:rPr lang="en-US" sz="1600" b="0" i="0" kern="1200" dirty="0">
                <a:solidFill>
                  <a:schemeClr val="tx1"/>
                </a:solidFill>
                <a:effectLst/>
                <a:latin typeface="+mn-lt"/>
                <a:ea typeface="+mn-ea"/>
                <a:cs typeface="+mn-cs"/>
              </a:rPr>
              <a:t>252-538-4339 (</a:t>
            </a:r>
            <a:r>
              <a:rPr lang="en-US" sz="1600" b="0" i="0" kern="1200" dirty="0" err="1">
                <a:solidFill>
                  <a:schemeClr val="tx1"/>
                </a:solidFill>
                <a:effectLst/>
                <a:latin typeface="+mn-lt"/>
                <a:ea typeface="+mn-ea"/>
                <a:cs typeface="+mn-cs"/>
              </a:rPr>
              <a:t>ph</a:t>
            </a:r>
            <a:r>
              <a:rPr lang="en-US" sz="1600" b="0" i="0" kern="1200" dirty="0">
                <a:solidFill>
                  <a:schemeClr val="tx1"/>
                </a:solidFill>
                <a:effectLst/>
                <a:latin typeface="+mn-lt"/>
                <a:ea typeface="+mn-ea"/>
                <a:cs typeface="+mn-cs"/>
              </a:rPr>
              <a:t>) / 252-536-2241 (fax)</a:t>
            </a:r>
          </a:p>
          <a:p>
            <a:r>
              <a:rPr lang="en-US" sz="1600" b="0" i="0" u="sng" kern="1200" dirty="0">
                <a:solidFill>
                  <a:schemeClr val="tx1"/>
                </a:solidFill>
                <a:effectLst/>
                <a:latin typeface="+mn-lt"/>
                <a:ea typeface="+mn-ea"/>
                <a:cs typeface="+mn-cs"/>
                <a:hlinkClick r:id="rId3"/>
              </a:rPr>
              <a:t>rhigh@halifaxcc.edu</a:t>
            </a:r>
            <a:r>
              <a:rPr lang="en-US" sz="1600" b="0" i="0" kern="1200" dirty="0">
                <a:solidFill>
                  <a:schemeClr val="tx1"/>
                </a:solidFill>
                <a:effectLst/>
                <a:latin typeface="+mn-lt"/>
                <a:ea typeface="+mn-ea"/>
                <a:cs typeface="+mn-cs"/>
              </a:rPr>
              <a:t> (email)</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14</a:t>
            </a:fld>
            <a:endParaRPr lang="en-US"/>
          </a:p>
        </p:txBody>
      </p:sp>
    </p:spTree>
    <p:extLst>
      <p:ext uri="{BB962C8B-B14F-4D97-AF65-F5344CB8AC3E}">
        <p14:creationId xmlns:p14="http://schemas.microsoft.com/office/powerpoint/2010/main" val="1790668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1"/>
                </a:solidFill>
                <a:effectLst/>
                <a:latin typeface="+mn-lt"/>
                <a:ea typeface="+mn-ea"/>
                <a:cs typeface="+mn-cs"/>
              </a:rPr>
              <a:t>Rhonda L. High, MBA</a:t>
            </a:r>
          </a:p>
          <a:p>
            <a:r>
              <a:rPr lang="en-US" sz="1600" b="0" i="0" kern="1200" dirty="0">
                <a:solidFill>
                  <a:schemeClr val="tx1"/>
                </a:solidFill>
                <a:effectLst/>
                <a:latin typeface="+mn-lt"/>
                <a:ea typeface="+mn-ea"/>
                <a:cs typeface="+mn-cs"/>
              </a:rPr>
              <a:t>Customized Training Director</a:t>
            </a:r>
          </a:p>
          <a:p>
            <a:r>
              <a:rPr lang="en-US" sz="1600" b="0" i="0" kern="1200" dirty="0">
                <a:solidFill>
                  <a:schemeClr val="tx1"/>
                </a:solidFill>
                <a:effectLst/>
                <a:latin typeface="+mn-lt"/>
                <a:ea typeface="+mn-ea"/>
                <a:cs typeface="+mn-cs"/>
              </a:rPr>
              <a:t>Business &amp; Industry Skill Development Partnership Director</a:t>
            </a:r>
          </a:p>
          <a:p>
            <a:r>
              <a:rPr lang="en-US" sz="1600" b="0" i="0" kern="1200" dirty="0">
                <a:solidFill>
                  <a:schemeClr val="tx1"/>
                </a:solidFill>
                <a:effectLst/>
                <a:latin typeface="+mn-lt"/>
                <a:ea typeface="+mn-ea"/>
                <a:cs typeface="+mn-cs"/>
              </a:rPr>
              <a:t>Halifax Community College</a:t>
            </a:r>
          </a:p>
          <a:p>
            <a:r>
              <a:rPr lang="en-US" sz="1600" b="0" i="0" kern="1200" dirty="0">
                <a:solidFill>
                  <a:schemeClr val="tx1"/>
                </a:solidFill>
                <a:effectLst/>
                <a:latin typeface="+mn-lt"/>
                <a:ea typeface="+mn-ea"/>
                <a:cs typeface="+mn-cs"/>
              </a:rPr>
              <a:t>252-538-4339 (</a:t>
            </a:r>
            <a:r>
              <a:rPr lang="en-US" sz="1600" b="0" i="0" kern="1200" dirty="0" err="1">
                <a:solidFill>
                  <a:schemeClr val="tx1"/>
                </a:solidFill>
                <a:effectLst/>
                <a:latin typeface="+mn-lt"/>
                <a:ea typeface="+mn-ea"/>
                <a:cs typeface="+mn-cs"/>
              </a:rPr>
              <a:t>ph</a:t>
            </a:r>
            <a:r>
              <a:rPr lang="en-US" sz="1600" b="0" i="0" kern="1200" dirty="0">
                <a:solidFill>
                  <a:schemeClr val="tx1"/>
                </a:solidFill>
                <a:effectLst/>
                <a:latin typeface="+mn-lt"/>
                <a:ea typeface="+mn-ea"/>
                <a:cs typeface="+mn-cs"/>
              </a:rPr>
              <a:t>) / 252-536-2241 (fax)</a:t>
            </a:r>
          </a:p>
          <a:p>
            <a:r>
              <a:rPr lang="en-US" sz="1600" b="0" i="0" u="sng" kern="1200" dirty="0">
                <a:solidFill>
                  <a:schemeClr val="tx1"/>
                </a:solidFill>
                <a:effectLst/>
                <a:latin typeface="+mn-lt"/>
                <a:ea typeface="+mn-ea"/>
                <a:cs typeface="+mn-cs"/>
                <a:hlinkClick r:id="rId3"/>
              </a:rPr>
              <a:t>rhigh@halifaxcc.edu</a:t>
            </a:r>
            <a:r>
              <a:rPr lang="en-US" sz="1600" b="0" i="0" kern="1200" dirty="0">
                <a:solidFill>
                  <a:schemeClr val="tx1"/>
                </a:solidFill>
                <a:effectLst/>
                <a:latin typeface="+mn-lt"/>
                <a:ea typeface="+mn-ea"/>
                <a:cs typeface="+mn-cs"/>
              </a:rPr>
              <a:t> (email)</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15</a:t>
            </a:fld>
            <a:endParaRPr lang="en-US"/>
          </a:p>
        </p:txBody>
      </p:sp>
    </p:spTree>
    <p:extLst>
      <p:ext uri="{BB962C8B-B14F-4D97-AF65-F5344CB8AC3E}">
        <p14:creationId xmlns:p14="http://schemas.microsoft.com/office/powerpoint/2010/main" val="2672091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1"/>
                </a:solidFill>
                <a:effectLst/>
                <a:latin typeface="+mn-lt"/>
                <a:ea typeface="+mn-ea"/>
                <a:cs typeface="+mn-cs"/>
              </a:rPr>
              <a:t>Rhonda L. High, MBA</a:t>
            </a:r>
          </a:p>
          <a:p>
            <a:r>
              <a:rPr lang="en-US" sz="1600" b="0" i="0" kern="1200" dirty="0">
                <a:solidFill>
                  <a:schemeClr val="tx1"/>
                </a:solidFill>
                <a:effectLst/>
                <a:latin typeface="+mn-lt"/>
                <a:ea typeface="+mn-ea"/>
                <a:cs typeface="+mn-cs"/>
              </a:rPr>
              <a:t>Customized Training Director</a:t>
            </a:r>
          </a:p>
          <a:p>
            <a:r>
              <a:rPr lang="en-US" sz="1600" b="0" i="0" kern="1200" dirty="0">
                <a:solidFill>
                  <a:schemeClr val="tx1"/>
                </a:solidFill>
                <a:effectLst/>
                <a:latin typeface="+mn-lt"/>
                <a:ea typeface="+mn-ea"/>
                <a:cs typeface="+mn-cs"/>
              </a:rPr>
              <a:t>Business &amp; Industry Skill Development Partnership Director</a:t>
            </a:r>
          </a:p>
          <a:p>
            <a:r>
              <a:rPr lang="en-US" sz="1600" b="0" i="0" kern="1200" dirty="0">
                <a:solidFill>
                  <a:schemeClr val="tx1"/>
                </a:solidFill>
                <a:effectLst/>
                <a:latin typeface="+mn-lt"/>
                <a:ea typeface="+mn-ea"/>
                <a:cs typeface="+mn-cs"/>
              </a:rPr>
              <a:t>Halifax Community College</a:t>
            </a:r>
          </a:p>
          <a:p>
            <a:r>
              <a:rPr lang="en-US" sz="1600" b="0" i="0" kern="1200" dirty="0">
                <a:solidFill>
                  <a:schemeClr val="tx1"/>
                </a:solidFill>
                <a:effectLst/>
                <a:latin typeface="+mn-lt"/>
                <a:ea typeface="+mn-ea"/>
                <a:cs typeface="+mn-cs"/>
              </a:rPr>
              <a:t>252-538-4339 (</a:t>
            </a:r>
            <a:r>
              <a:rPr lang="en-US" sz="1600" b="0" i="0" kern="1200" dirty="0" err="1">
                <a:solidFill>
                  <a:schemeClr val="tx1"/>
                </a:solidFill>
                <a:effectLst/>
                <a:latin typeface="+mn-lt"/>
                <a:ea typeface="+mn-ea"/>
                <a:cs typeface="+mn-cs"/>
              </a:rPr>
              <a:t>ph</a:t>
            </a:r>
            <a:r>
              <a:rPr lang="en-US" sz="1600" b="0" i="0" kern="1200" dirty="0">
                <a:solidFill>
                  <a:schemeClr val="tx1"/>
                </a:solidFill>
                <a:effectLst/>
                <a:latin typeface="+mn-lt"/>
                <a:ea typeface="+mn-ea"/>
                <a:cs typeface="+mn-cs"/>
              </a:rPr>
              <a:t>) / 252-536-2241 (fax)</a:t>
            </a:r>
          </a:p>
          <a:p>
            <a:r>
              <a:rPr lang="en-US" sz="1600" b="0" i="0" u="sng" kern="1200" dirty="0">
                <a:solidFill>
                  <a:schemeClr val="tx1"/>
                </a:solidFill>
                <a:effectLst/>
                <a:latin typeface="+mn-lt"/>
                <a:ea typeface="+mn-ea"/>
                <a:cs typeface="+mn-cs"/>
                <a:hlinkClick r:id="rId3"/>
              </a:rPr>
              <a:t>rhigh@halifaxcc.edu</a:t>
            </a:r>
            <a:r>
              <a:rPr lang="en-US" sz="1600" b="0" i="0" kern="1200" dirty="0">
                <a:solidFill>
                  <a:schemeClr val="tx1"/>
                </a:solidFill>
                <a:effectLst/>
                <a:latin typeface="+mn-lt"/>
                <a:ea typeface="+mn-ea"/>
                <a:cs typeface="+mn-cs"/>
              </a:rPr>
              <a:t> (email)</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16</a:t>
            </a:fld>
            <a:endParaRPr lang="en-US"/>
          </a:p>
        </p:txBody>
      </p:sp>
    </p:spTree>
    <p:extLst>
      <p:ext uri="{BB962C8B-B14F-4D97-AF65-F5344CB8AC3E}">
        <p14:creationId xmlns:p14="http://schemas.microsoft.com/office/powerpoint/2010/main" val="792521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17</a:t>
            </a:fld>
            <a:endParaRPr lang="en-US" sz="1200"/>
          </a:p>
        </p:txBody>
      </p:sp>
      <p:sp>
        <p:nvSpPr>
          <p:cNvPr id="15363" name="Rectangle 2"/>
          <p:cNvSpPr>
            <a:spLocks noGrp="1" noRot="1" noChangeAspect="1" noChangeArrowheads="1" noTextEdit="1"/>
          </p:cNvSpPr>
          <p:nvPr>
            <p:ph type="sldImg"/>
          </p:nvPr>
        </p:nvSpPr>
        <p:spPr>
          <a:xfrm>
            <a:off x="381000" y="381000"/>
            <a:ext cx="24384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www.ncperkins.org</a:t>
            </a:r>
            <a:r>
              <a:rPr lang="en-US" sz="1200" dirty="0"/>
              <a:t>/presentations</a:t>
            </a:r>
          </a:p>
          <a:p>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166934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600" b="0" i="0" kern="1200" dirty="0">
                <a:solidFill>
                  <a:schemeClr val="tx1"/>
                </a:solidFill>
                <a:effectLst/>
                <a:latin typeface="+mn-lt"/>
                <a:ea typeface="+mn-ea"/>
                <a:cs typeface="+mn-cs"/>
              </a:rPr>
              <a:t>Andrew McMahan</a:t>
            </a:r>
          </a:p>
          <a:p>
            <a:r>
              <a:rPr lang="en-US" sz="1600" b="0" i="0" kern="1200" dirty="0">
                <a:solidFill>
                  <a:schemeClr val="tx1"/>
                </a:solidFill>
                <a:effectLst/>
                <a:latin typeface="+mn-lt"/>
                <a:ea typeface="+mn-ea"/>
                <a:cs typeface="+mn-cs"/>
              </a:rPr>
              <a:t>Chair, Department of Sustainability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Central Carolina Community College</a:t>
            </a:r>
            <a:endParaRPr lang="en-US" dirty="0"/>
          </a:p>
          <a:p>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919.545.8036</a:t>
            </a:r>
          </a:p>
          <a:p>
            <a:r>
              <a:rPr lang="en-US" dirty="0">
                <a:effectLst/>
                <a:hlinkClick r:id="rId3"/>
              </a:rPr>
              <a:t>amcmahan@cccc.edu</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18</a:t>
            </a:fld>
            <a:endParaRPr lang="en-US"/>
          </a:p>
        </p:txBody>
      </p:sp>
    </p:spTree>
    <p:extLst>
      <p:ext uri="{BB962C8B-B14F-4D97-AF65-F5344CB8AC3E}">
        <p14:creationId xmlns:p14="http://schemas.microsoft.com/office/powerpoint/2010/main" val="2251531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600" b="0" i="0" kern="1200" dirty="0">
                <a:solidFill>
                  <a:schemeClr val="tx1"/>
                </a:solidFill>
                <a:effectLst/>
                <a:latin typeface="+mn-lt"/>
                <a:ea typeface="+mn-ea"/>
                <a:cs typeface="+mn-cs"/>
              </a:rPr>
              <a:t>Andrew McMahan</a:t>
            </a:r>
          </a:p>
          <a:p>
            <a:r>
              <a:rPr lang="en-US" sz="1600" b="0" i="0" kern="1200" dirty="0">
                <a:solidFill>
                  <a:schemeClr val="tx1"/>
                </a:solidFill>
                <a:effectLst/>
                <a:latin typeface="+mn-lt"/>
                <a:ea typeface="+mn-ea"/>
                <a:cs typeface="+mn-cs"/>
              </a:rPr>
              <a:t>Chair, Department of Sustainability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Central Carolina Community College</a:t>
            </a:r>
            <a:endParaRPr lang="en-US" dirty="0"/>
          </a:p>
          <a:p>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919.545.8036</a:t>
            </a:r>
          </a:p>
          <a:p>
            <a:r>
              <a:rPr lang="en-US" dirty="0">
                <a:effectLst/>
                <a:hlinkClick r:id="rId3"/>
              </a:rPr>
              <a:t>amcmahan@cccc.edu</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19</a:t>
            </a:fld>
            <a:endParaRPr lang="en-US"/>
          </a:p>
        </p:txBody>
      </p:sp>
    </p:spTree>
    <p:extLst>
      <p:ext uri="{BB962C8B-B14F-4D97-AF65-F5344CB8AC3E}">
        <p14:creationId xmlns:p14="http://schemas.microsoft.com/office/powerpoint/2010/main" val="2379718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a:r>
              <a:rPr lang="en-US" sz="1200" dirty="0">
                <a:latin typeface="+mn-lt"/>
              </a:rPr>
              <a:t>Chris</a:t>
            </a:r>
          </a:p>
          <a:p>
            <a:r>
              <a:rPr lang="en-US" sz="1200" dirty="0">
                <a:latin typeface="+mn-lt"/>
              </a:rPr>
              <a:t>I always say our webinars are like radio but with pictures.  </a:t>
            </a:r>
          </a:p>
          <a:p>
            <a:r>
              <a:rPr lang="en-US" sz="1200" dirty="0">
                <a:latin typeface="+mn-lt"/>
              </a:rPr>
              <a:t>And here are a few pictures of your hosts for these monthly explorations into career pathways.</a:t>
            </a:r>
          </a:p>
          <a:p>
            <a:endParaRPr lang="en-US" sz="1200" dirty="0">
              <a:latin typeface="+mn-lt"/>
            </a:endParaRPr>
          </a:p>
          <a:p>
            <a:r>
              <a:rPr lang="en-US" sz="1200" dirty="0">
                <a:latin typeface="+mn-lt"/>
              </a:rPr>
              <a:t>(Why does the photographer have the best photo?)</a:t>
            </a:r>
          </a:p>
          <a:p>
            <a:endParaRPr lang="en-US" sz="1200" dirty="0">
              <a:latin typeface="+mn-lt"/>
            </a:endParaRPr>
          </a:p>
          <a:p>
            <a:r>
              <a:rPr lang="en-US" sz="1200" dirty="0">
                <a:latin typeface="+mn-lt"/>
              </a:rPr>
              <a:t>Our contact information is in the notes section under this slide.  </a:t>
            </a:r>
          </a:p>
          <a:p>
            <a:endParaRPr lang="en-US" sz="1200" dirty="0">
              <a:latin typeface="+mn-lt"/>
            </a:endParaRPr>
          </a:p>
          <a:p>
            <a:endParaRPr lang="en-US" sz="1200" dirty="0">
              <a:latin typeface="+mn-lt"/>
            </a:endParaRPr>
          </a:p>
          <a:p>
            <a:pPr eaLnBrk="1" hangingPunct="1">
              <a:spcBef>
                <a:spcPct val="0"/>
              </a:spcBef>
              <a:spcAft>
                <a:spcPct val="30000"/>
              </a:spcAft>
            </a:pPr>
            <a:r>
              <a:rPr lang="en-US" sz="1200" b="1" dirty="0">
                <a:latin typeface="+mn-lt"/>
                <a:ea typeface="ヒラギノ角ゴ Pro W3" charset="0"/>
                <a:cs typeface="Arial" charset="0"/>
              </a:rPr>
              <a:t>Dr. Bob </a:t>
            </a:r>
            <a:r>
              <a:rPr lang="en-US" sz="1200" b="1" dirty="0" err="1">
                <a:latin typeface="+mn-lt"/>
                <a:ea typeface="ヒラギノ角ゴ Pro W3" charset="0"/>
                <a:cs typeface="Arial" charset="0"/>
              </a:rPr>
              <a:t>Witchger</a:t>
            </a:r>
            <a:r>
              <a:rPr lang="en-US" sz="1200" b="1" dirty="0">
                <a:latin typeface="+mn-lt"/>
                <a:ea typeface="ヒラギノ角ゴ Pro W3" charset="0"/>
                <a:cs typeface="Arial" charset="0"/>
              </a:rPr>
              <a:t> </a:t>
            </a:r>
          </a:p>
          <a:p>
            <a:pPr eaLnBrk="1" hangingPunct="1">
              <a:spcBef>
                <a:spcPct val="0"/>
              </a:spcBef>
              <a:spcAft>
                <a:spcPct val="30000"/>
              </a:spcAft>
            </a:pPr>
            <a:r>
              <a:rPr lang="en-US" sz="1200" dirty="0">
                <a:latin typeface="+mn-lt"/>
                <a:ea typeface="ヒラギノ角ゴ Pro W3" charset="0"/>
                <a:cs typeface="Arial" charset="0"/>
              </a:rPr>
              <a:t>919-807-7126</a:t>
            </a:r>
          </a:p>
          <a:p>
            <a:pPr eaLnBrk="1" hangingPunct="1">
              <a:spcBef>
                <a:spcPct val="0"/>
              </a:spcBef>
              <a:spcAft>
                <a:spcPct val="30000"/>
              </a:spcAft>
            </a:pPr>
            <a:r>
              <a:rPr lang="en-US" sz="1200" dirty="0" err="1">
                <a:latin typeface="+mn-lt"/>
                <a:ea typeface="ヒラギノ角ゴ Pro W3" charset="0"/>
                <a:cs typeface="Arial" charset="0"/>
              </a:rPr>
              <a:t>WitchgerB@nccommunitycolleges.edu</a:t>
            </a:r>
            <a:endParaRPr lang="en-US" sz="1200" dirty="0">
              <a:latin typeface="+mn-lt"/>
              <a:ea typeface="ヒラギノ角ゴ Pro W3" charset="0"/>
              <a:cs typeface="Arial" charset="0"/>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Dr. Tony R. </a:t>
            </a:r>
            <a:r>
              <a:rPr lang="en-US" sz="1200" b="1" dirty="0" err="1">
                <a:latin typeface="+mn-lt"/>
              </a:rPr>
              <a:t>Reggi</a:t>
            </a:r>
            <a:endParaRPr lang="en-US" sz="1200" b="1" dirty="0">
              <a:latin typeface="+mn-lt"/>
            </a:endParaRPr>
          </a:p>
          <a:p>
            <a:r>
              <a:rPr lang="en-US" sz="1200" dirty="0">
                <a:latin typeface="+mn-lt"/>
              </a:rPr>
              <a:t>919-807-7131</a:t>
            </a:r>
          </a:p>
          <a:p>
            <a:r>
              <a:rPr lang="en-US" sz="1200" dirty="0" err="1">
                <a:latin typeface="+mn-lt"/>
              </a:rPr>
              <a:t>ReggiA@nccommunitycolleges.edu</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Patti </a:t>
            </a:r>
            <a:r>
              <a:rPr lang="en-US" sz="1200" b="1" dirty="0" err="1">
                <a:latin typeface="+mn-lt"/>
              </a:rPr>
              <a:t>Coultas</a:t>
            </a:r>
            <a:endParaRPr lang="en-US" sz="1200" b="1" dirty="0">
              <a:latin typeface="+mn-lt"/>
            </a:endParaRPr>
          </a:p>
          <a:p>
            <a:r>
              <a:rPr lang="en-US" sz="1200" dirty="0">
                <a:latin typeface="+mn-lt"/>
              </a:rPr>
              <a:t>919-807-7130</a:t>
            </a:r>
          </a:p>
          <a:p>
            <a:r>
              <a:rPr lang="en-US" sz="1200" dirty="0" err="1">
                <a:latin typeface="+mn-lt"/>
              </a:rPr>
              <a:t>CoultasP@nccommunitycolleges.edu</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Dr. Mary Olvera</a:t>
            </a:r>
          </a:p>
          <a:p>
            <a:r>
              <a:rPr lang="en-US" sz="1200" dirty="0">
                <a:latin typeface="+mn-lt"/>
              </a:rPr>
              <a:t>919-807-7120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mn-lt"/>
              </a:rPr>
              <a:t>OlveraM@nccommunitycolleges.edu</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Michelle Lair</a:t>
            </a:r>
          </a:p>
          <a:p>
            <a:r>
              <a:rPr lang="en-US" sz="1200" dirty="0">
                <a:latin typeface="+mn-lt"/>
              </a:rPr>
              <a:t>919-807-72227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mn-lt"/>
              </a:rPr>
              <a:t>LairM@nccommunitycolleges.edu</a:t>
            </a: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eaLnBrk="1" hangingPunct="1">
              <a:spcBef>
                <a:spcPct val="0"/>
              </a:spcBef>
              <a:spcAft>
                <a:spcPct val="30000"/>
              </a:spcAft>
            </a:pPr>
            <a:r>
              <a:rPr lang="en-US" sz="1200" b="1" dirty="0">
                <a:latin typeface="+mn-lt"/>
                <a:ea typeface="ヒラギノ角ゴ Pro W3" charset="0"/>
                <a:cs typeface="Arial" charset="0"/>
              </a:rPr>
              <a:t>Chris Droessler </a:t>
            </a:r>
          </a:p>
          <a:p>
            <a:pPr eaLnBrk="1" hangingPunct="1">
              <a:spcBef>
                <a:spcPct val="0"/>
              </a:spcBef>
              <a:spcAft>
                <a:spcPct val="30000"/>
              </a:spcAft>
            </a:pPr>
            <a:r>
              <a:rPr lang="en-US" sz="1200" dirty="0">
                <a:latin typeface="+mn-lt"/>
                <a:ea typeface="ヒラギノ角ゴ Pro W3" charset="0"/>
                <a:cs typeface="Arial" charset="0"/>
              </a:rPr>
              <a:t>919-807-7068</a:t>
            </a:r>
          </a:p>
          <a:p>
            <a:pPr eaLnBrk="1" hangingPunct="1">
              <a:spcBef>
                <a:spcPct val="0"/>
              </a:spcBef>
              <a:spcAft>
                <a:spcPct val="30000"/>
              </a:spcAft>
            </a:pPr>
            <a:r>
              <a:rPr lang="en-US" sz="1200" dirty="0" err="1">
                <a:latin typeface="+mn-lt"/>
                <a:ea typeface="ヒラギノ角ゴ Pro W3" charset="0"/>
                <a:cs typeface="Arial" charset="0"/>
              </a:rPr>
              <a:t>DroesslerC@nccommunitycolleges.edu</a:t>
            </a:r>
            <a:endParaRPr lang="en-US" sz="1200" dirty="0">
              <a:latin typeface="+mn-lt"/>
              <a:ea typeface="ヒラギノ角ゴ Pro W3" charset="0"/>
              <a:cs typeface="Arial" charset="0"/>
            </a:endParaRPr>
          </a:p>
          <a:p>
            <a:endParaRPr lang="en-US" sz="1200" dirty="0">
              <a:latin typeface="+mn-lt"/>
            </a:endParaRPr>
          </a:p>
          <a:p>
            <a:r>
              <a:rPr lang="en-US" sz="1200" b="1" dirty="0">
                <a:latin typeface="+mn-lt"/>
              </a:rPr>
              <a:t>Cheryl Cox</a:t>
            </a:r>
          </a:p>
          <a:p>
            <a:r>
              <a:rPr lang="en-US" sz="1200" b="0" dirty="0">
                <a:latin typeface="+mn-lt"/>
              </a:rPr>
              <a:t>NC Department of Public Instruction</a:t>
            </a:r>
          </a:p>
          <a:p>
            <a:r>
              <a:rPr lang="en-US" sz="1200" dirty="0">
                <a:latin typeface="+mn-lt"/>
              </a:rPr>
              <a:t>919-807-3814</a:t>
            </a:r>
          </a:p>
          <a:p>
            <a:r>
              <a:rPr lang="en-US" sz="1200" dirty="0" err="1">
                <a:latin typeface="+mn-lt"/>
              </a:rPr>
              <a:t>Cheryl.Cox@dpi.nc.gov</a:t>
            </a: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a:t>
            </a:fld>
            <a:endParaRPr lang="en-US"/>
          </a:p>
        </p:txBody>
      </p:sp>
    </p:spTree>
    <p:extLst>
      <p:ext uri="{BB962C8B-B14F-4D97-AF65-F5344CB8AC3E}">
        <p14:creationId xmlns:p14="http://schemas.microsoft.com/office/powerpoint/2010/main" val="2990895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600" b="0" i="0" kern="1200" dirty="0">
                <a:solidFill>
                  <a:schemeClr val="tx1"/>
                </a:solidFill>
                <a:effectLst/>
                <a:latin typeface="+mn-lt"/>
                <a:ea typeface="+mn-ea"/>
                <a:cs typeface="+mn-cs"/>
              </a:rPr>
              <a:t>Andrew McMahan</a:t>
            </a:r>
          </a:p>
          <a:p>
            <a:r>
              <a:rPr lang="en-US" sz="1600" b="0" i="0" kern="1200" dirty="0">
                <a:solidFill>
                  <a:schemeClr val="tx1"/>
                </a:solidFill>
                <a:effectLst/>
                <a:latin typeface="+mn-lt"/>
                <a:ea typeface="+mn-ea"/>
                <a:cs typeface="+mn-cs"/>
              </a:rPr>
              <a:t>Chair, Department of Sustainability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Central Carolina Community College</a:t>
            </a:r>
            <a:endParaRPr lang="en-US" dirty="0"/>
          </a:p>
          <a:p>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919.545.8036</a:t>
            </a:r>
          </a:p>
          <a:p>
            <a:r>
              <a:rPr lang="en-US" dirty="0">
                <a:effectLst/>
                <a:hlinkClick r:id="rId3"/>
              </a:rPr>
              <a:t>amcmahan@cccc.edu</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20</a:t>
            </a:fld>
            <a:endParaRPr lang="en-US"/>
          </a:p>
        </p:txBody>
      </p:sp>
    </p:spTree>
    <p:extLst>
      <p:ext uri="{BB962C8B-B14F-4D97-AF65-F5344CB8AC3E}">
        <p14:creationId xmlns:p14="http://schemas.microsoft.com/office/powerpoint/2010/main" val="1174182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600" b="0" i="0" kern="1200" dirty="0">
                <a:solidFill>
                  <a:schemeClr val="tx1"/>
                </a:solidFill>
                <a:effectLst/>
                <a:latin typeface="+mn-lt"/>
                <a:ea typeface="+mn-ea"/>
                <a:cs typeface="+mn-cs"/>
              </a:rPr>
              <a:t>Tommy Blair</a:t>
            </a:r>
          </a:p>
          <a:p>
            <a:r>
              <a:rPr lang="en-US" sz="1600" b="0" i="0" kern="1200" dirty="0">
                <a:solidFill>
                  <a:schemeClr val="tx1"/>
                </a:solidFill>
                <a:effectLst/>
                <a:latin typeface="+mn-lt"/>
                <a:ea typeface="+mn-ea"/>
                <a:cs typeface="+mn-cs"/>
              </a:rPr>
              <a:t>A.A.S from Cape Fear Community College Sustainability Technologies</a:t>
            </a:r>
          </a:p>
          <a:p>
            <a:r>
              <a:rPr lang="en-US" sz="1600" b="0" i="0" kern="1200" dirty="0">
                <a:solidFill>
                  <a:schemeClr val="tx1"/>
                </a:solidFill>
                <a:effectLst/>
                <a:latin typeface="+mn-lt"/>
                <a:ea typeface="+mn-ea"/>
                <a:cs typeface="+mn-cs"/>
              </a:rPr>
              <a:t>Adjunct Instructor at Central Carolina Community College</a:t>
            </a:r>
          </a:p>
          <a:p>
            <a:r>
              <a:rPr lang="en-US" sz="1600" b="0" i="0" kern="1200" dirty="0">
                <a:solidFill>
                  <a:schemeClr val="tx1"/>
                </a:solidFill>
                <a:effectLst/>
                <a:latin typeface="+mn-lt"/>
                <a:ea typeface="+mn-ea"/>
                <a:cs typeface="+mn-cs"/>
              </a:rPr>
              <a:t>Director of Sustainability at Chapel Hill-Carrboro City Schools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21</a:t>
            </a:fld>
            <a:endParaRPr lang="en-US"/>
          </a:p>
        </p:txBody>
      </p:sp>
    </p:spTree>
    <p:extLst>
      <p:ext uri="{BB962C8B-B14F-4D97-AF65-F5344CB8AC3E}">
        <p14:creationId xmlns:p14="http://schemas.microsoft.com/office/powerpoint/2010/main" val="2159365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22</a:t>
            </a:fld>
            <a:endParaRPr lang="en-US" sz="1200"/>
          </a:p>
        </p:txBody>
      </p:sp>
      <p:sp>
        <p:nvSpPr>
          <p:cNvPr id="15363" name="Rectangle 2"/>
          <p:cNvSpPr>
            <a:spLocks noGrp="1" noRot="1" noChangeAspect="1" noChangeArrowheads="1" noTextEdit="1"/>
          </p:cNvSpPr>
          <p:nvPr>
            <p:ph type="sldImg"/>
          </p:nvPr>
        </p:nvSpPr>
        <p:spPr>
          <a:xfrm>
            <a:off x="381000" y="381000"/>
            <a:ext cx="24384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www.ncperkins.org</a:t>
            </a:r>
            <a:r>
              <a:rPr lang="en-US" sz="1200" dirty="0"/>
              <a:t>/presentations</a:t>
            </a:r>
          </a:p>
          <a:p>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351970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600" b="0" i="0" kern="1200" dirty="0">
                <a:solidFill>
                  <a:schemeClr val="tx1"/>
                </a:solidFill>
                <a:effectLst/>
                <a:latin typeface="+mn-lt"/>
                <a:ea typeface="+mn-ea"/>
                <a:cs typeface="+mn-cs"/>
              </a:rPr>
              <a:t>Dr. Rita Joyner, Senior Advisor, </a:t>
            </a:r>
            <a:r>
              <a:rPr lang="en-US" sz="1600" b="0" i="0" u="none" kern="1200" dirty="0">
                <a:solidFill>
                  <a:schemeClr val="tx1"/>
                </a:solidFill>
                <a:effectLst/>
                <a:latin typeface="+mn-lt"/>
                <a:ea typeface="+mn-ea"/>
                <a:cs typeface="+mn-cs"/>
              </a:rPr>
              <a:t>NC Sustainable Energy Association</a:t>
            </a:r>
          </a:p>
          <a:p>
            <a:r>
              <a:rPr lang="en-US" sz="1600" b="0" i="0" kern="1200" dirty="0">
                <a:solidFill>
                  <a:schemeClr val="tx1"/>
                </a:solidFill>
                <a:effectLst/>
                <a:latin typeface="+mn-lt"/>
                <a:ea typeface="+mn-ea"/>
                <a:cs typeface="+mn-cs"/>
              </a:rPr>
              <a:t>See her bio at </a:t>
            </a:r>
            <a:r>
              <a:rPr lang="en-US" sz="1600" b="0" i="0" u="sng" kern="1200" dirty="0">
                <a:solidFill>
                  <a:schemeClr val="tx1"/>
                </a:solidFill>
                <a:effectLst/>
                <a:latin typeface="+mn-lt"/>
                <a:ea typeface="+mn-ea"/>
                <a:cs typeface="+mn-cs"/>
                <a:hlinkClick r:id="rId3"/>
              </a:rPr>
              <a:t>https://energync.org/staff/rita-joyner/</a:t>
            </a:r>
            <a:r>
              <a:rPr lang="en-US" sz="1600" b="0" i="0" kern="1200" dirty="0">
                <a:solidFill>
                  <a:schemeClr val="tx1"/>
                </a:solidFill>
                <a:effectLst/>
                <a:latin typeface="+mn-lt"/>
                <a:ea typeface="+mn-ea"/>
                <a:cs typeface="+mn-cs"/>
              </a:rPr>
              <a:t> 919-215-6558 </a:t>
            </a:r>
          </a:p>
          <a:p>
            <a:r>
              <a:rPr lang="en-US" dirty="0" err="1"/>
              <a:t>rita@energync.org</a:t>
            </a:r>
            <a:endParaRPr lang="en-US" dirty="0"/>
          </a:p>
          <a:p>
            <a:endParaRPr lang="en-US" dirty="0"/>
          </a:p>
          <a:p>
            <a:r>
              <a:rPr lang="en-US" dirty="0"/>
              <a:t>https://</a:t>
            </a:r>
            <a:r>
              <a:rPr lang="en-US" dirty="0" err="1"/>
              <a:t>energync.org</a:t>
            </a:r>
            <a:r>
              <a:rPr lang="en-US" dirty="0"/>
              <a:t>/</a:t>
            </a:r>
          </a:p>
          <a:p>
            <a:endParaRPr lang="en-US" dirty="0"/>
          </a:p>
          <a:p>
            <a:r>
              <a:rPr lang="en-US" sz="1600" b="1" i="0" kern="1200" dirty="0">
                <a:solidFill>
                  <a:schemeClr val="tx1"/>
                </a:solidFill>
                <a:effectLst/>
                <a:latin typeface="+mn-lt"/>
                <a:ea typeface="+mn-ea"/>
                <a:cs typeface="+mn-cs"/>
              </a:rPr>
              <a:t>Rita L. Joyner, PhD</a:t>
            </a:r>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Senior Advisor</a:t>
            </a:r>
          </a:p>
          <a:p>
            <a:r>
              <a:rPr lang="en-US" sz="1600" b="0" i="0" kern="1200" dirty="0">
                <a:solidFill>
                  <a:schemeClr val="tx1"/>
                </a:solidFill>
                <a:effectLst/>
                <a:latin typeface="+mn-lt"/>
                <a:ea typeface="+mn-ea"/>
                <a:cs typeface="+mn-cs"/>
              </a:rPr>
              <a:t>c 919.215.6558</a:t>
            </a:r>
          </a:p>
          <a:p>
            <a:r>
              <a:rPr lang="en-US" sz="1600" b="0" i="0" kern="1200" dirty="0">
                <a:solidFill>
                  <a:schemeClr val="tx1"/>
                </a:solidFill>
                <a:effectLst/>
                <a:latin typeface="+mn-lt"/>
                <a:ea typeface="+mn-ea"/>
                <a:cs typeface="+mn-cs"/>
              </a:rPr>
              <a:t>o</a:t>
            </a:r>
            <a:r>
              <a:rPr lang="en-US" sz="1600" b="1" i="0" kern="1200" dirty="0">
                <a:solidFill>
                  <a:schemeClr val="tx1"/>
                </a:solidFill>
                <a:effectLst/>
                <a:latin typeface="+mn-lt"/>
                <a:ea typeface="+mn-ea"/>
                <a:cs typeface="+mn-cs"/>
              </a:rPr>
              <a:t> </a:t>
            </a:r>
            <a:r>
              <a:rPr lang="en-US" sz="1600" b="0" i="0" u="sng" kern="1200" dirty="0">
                <a:solidFill>
                  <a:schemeClr val="tx1"/>
                </a:solidFill>
                <a:effectLst/>
                <a:latin typeface="+mn-lt"/>
                <a:ea typeface="+mn-ea"/>
                <a:cs typeface="+mn-cs"/>
                <a:hlinkClick r:id="rId4" tooltip="tel:919-832-7601"/>
              </a:rPr>
              <a:t>919-832-7601</a:t>
            </a:r>
            <a:r>
              <a:rPr lang="en-US" sz="1600" b="0" i="0" kern="1200" dirty="0">
                <a:solidFill>
                  <a:schemeClr val="tx1"/>
                </a:solidFill>
                <a:effectLst/>
                <a:latin typeface="+mn-lt"/>
                <a:ea typeface="+mn-ea"/>
                <a:cs typeface="+mn-cs"/>
              </a:rPr>
              <a:t> </a:t>
            </a:r>
          </a:p>
          <a:p>
            <a:r>
              <a:rPr lang="en-US" sz="1600" b="0" i="0" u="none" strike="noStrike" kern="1200" dirty="0">
                <a:solidFill>
                  <a:schemeClr val="tx1"/>
                </a:solidFill>
                <a:effectLst/>
                <a:latin typeface="+mn-lt"/>
                <a:ea typeface="+mn-ea"/>
                <a:cs typeface="+mn-cs"/>
                <a:hlinkClick r:id="rId5" tooltip="webextlink://4800 Six Forks Road, Suite 300, Raleigh NC 27609"/>
              </a:rPr>
              <a:t>4800 Six Forks Road, Suite 300, Raleigh NC 27609</a:t>
            </a:r>
            <a:endParaRPr lang="en-US" sz="1600" b="0" i="0" kern="1200" dirty="0">
              <a:solidFill>
                <a:schemeClr val="tx1"/>
              </a:solidFill>
              <a:effectLst/>
              <a:latin typeface="+mn-lt"/>
              <a:ea typeface="+mn-ea"/>
              <a:cs typeface="+mn-cs"/>
            </a:endParaRPr>
          </a:p>
          <a:p>
            <a:r>
              <a:rPr lang="en-US" sz="1600" b="0" i="0" u="sng" kern="1200" dirty="0">
                <a:solidFill>
                  <a:schemeClr val="tx1"/>
                </a:solidFill>
                <a:effectLst/>
                <a:latin typeface="+mn-lt"/>
                <a:ea typeface="+mn-ea"/>
                <a:cs typeface="+mn-cs"/>
                <a:hlinkClick r:id="rId6" tooltip="http://www.energync.org/"/>
              </a:rPr>
              <a:t>www.energync.org</a:t>
            </a:r>
            <a:endParaRPr lang="en-US" sz="1600" b="0" i="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23</a:t>
            </a:fld>
            <a:endParaRPr lang="en-US"/>
          </a:p>
        </p:txBody>
      </p:sp>
    </p:spTree>
    <p:extLst>
      <p:ext uri="{BB962C8B-B14F-4D97-AF65-F5344CB8AC3E}">
        <p14:creationId xmlns:p14="http://schemas.microsoft.com/office/powerpoint/2010/main" val="844116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1"/>
                </a:solidFill>
                <a:effectLst/>
                <a:latin typeface="+mn-lt"/>
                <a:ea typeface="+mn-ea"/>
                <a:cs typeface="+mn-cs"/>
              </a:rPr>
              <a:t>Dr. Rita Joyner, Senior Advisor, </a:t>
            </a:r>
            <a:r>
              <a:rPr lang="en-US" sz="1600" b="0" i="0" u="none" kern="1200" dirty="0">
                <a:solidFill>
                  <a:schemeClr val="tx1"/>
                </a:solidFill>
                <a:effectLst/>
                <a:latin typeface="+mn-lt"/>
                <a:ea typeface="+mn-ea"/>
                <a:cs typeface="+mn-cs"/>
              </a:rPr>
              <a:t>NC Sustainable Energy Association</a:t>
            </a:r>
          </a:p>
          <a:p>
            <a:r>
              <a:rPr lang="en-US" sz="1600" b="0" i="0" kern="1200" dirty="0">
                <a:solidFill>
                  <a:schemeClr val="tx1"/>
                </a:solidFill>
                <a:effectLst/>
                <a:latin typeface="+mn-lt"/>
                <a:ea typeface="+mn-ea"/>
                <a:cs typeface="+mn-cs"/>
              </a:rPr>
              <a:t>See her bio at </a:t>
            </a:r>
            <a:r>
              <a:rPr lang="en-US" sz="1600" b="0" i="0" u="sng" kern="1200" dirty="0">
                <a:solidFill>
                  <a:schemeClr val="tx1"/>
                </a:solidFill>
                <a:effectLst/>
                <a:latin typeface="+mn-lt"/>
                <a:ea typeface="+mn-ea"/>
                <a:cs typeface="+mn-cs"/>
                <a:hlinkClick r:id="rId3"/>
              </a:rPr>
              <a:t>https://energync.org/staff/rita-joyner/</a:t>
            </a:r>
            <a:r>
              <a:rPr lang="en-US" sz="1600" b="0" i="0" kern="1200" dirty="0">
                <a:solidFill>
                  <a:schemeClr val="tx1"/>
                </a:solidFill>
                <a:effectLst/>
                <a:latin typeface="+mn-lt"/>
                <a:ea typeface="+mn-ea"/>
                <a:cs typeface="+mn-cs"/>
              </a:rPr>
              <a:t> 919-215-6558 </a:t>
            </a:r>
          </a:p>
          <a:p>
            <a:r>
              <a:rPr lang="en-US" dirty="0" err="1"/>
              <a:t>rita@energync.org</a:t>
            </a:r>
            <a:endParaRPr lang="en-US" dirty="0"/>
          </a:p>
          <a:p>
            <a:endParaRPr lang="en-US" dirty="0"/>
          </a:p>
          <a:p>
            <a:r>
              <a:rPr lang="en-US" dirty="0"/>
              <a:t>https://</a:t>
            </a:r>
            <a:r>
              <a:rPr lang="en-US" dirty="0" err="1"/>
              <a:t>energync.org</a:t>
            </a:r>
            <a:r>
              <a:rPr lang="en-US" dirty="0"/>
              <a:t>/</a:t>
            </a:r>
          </a:p>
          <a:p>
            <a:endParaRPr lang="en-US" dirty="0"/>
          </a:p>
          <a:p>
            <a:r>
              <a:rPr lang="en-US" sz="1600" b="1" i="0" kern="1200" dirty="0">
                <a:solidFill>
                  <a:schemeClr val="tx1"/>
                </a:solidFill>
                <a:effectLst/>
                <a:latin typeface="+mn-lt"/>
                <a:ea typeface="+mn-ea"/>
                <a:cs typeface="+mn-cs"/>
              </a:rPr>
              <a:t>Rita L. Joyner, PhD</a:t>
            </a:r>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Senior Advisor</a:t>
            </a:r>
          </a:p>
          <a:p>
            <a:r>
              <a:rPr lang="en-US" sz="1600" b="0" i="0" kern="1200" dirty="0">
                <a:solidFill>
                  <a:schemeClr val="tx1"/>
                </a:solidFill>
                <a:effectLst/>
                <a:latin typeface="+mn-lt"/>
                <a:ea typeface="+mn-ea"/>
                <a:cs typeface="+mn-cs"/>
              </a:rPr>
              <a:t>c 919.215.6558</a:t>
            </a:r>
          </a:p>
          <a:p>
            <a:r>
              <a:rPr lang="en-US" sz="1600" b="0" i="0" kern="1200" dirty="0">
                <a:solidFill>
                  <a:schemeClr val="tx1"/>
                </a:solidFill>
                <a:effectLst/>
                <a:latin typeface="+mn-lt"/>
                <a:ea typeface="+mn-ea"/>
                <a:cs typeface="+mn-cs"/>
              </a:rPr>
              <a:t>o</a:t>
            </a:r>
            <a:r>
              <a:rPr lang="en-US" sz="1600" b="1" i="0" kern="1200" dirty="0">
                <a:solidFill>
                  <a:schemeClr val="tx1"/>
                </a:solidFill>
                <a:effectLst/>
                <a:latin typeface="+mn-lt"/>
                <a:ea typeface="+mn-ea"/>
                <a:cs typeface="+mn-cs"/>
              </a:rPr>
              <a:t> </a:t>
            </a:r>
            <a:r>
              <a:rPr lang="en-US" sz="1600" b="0" i="0" u="sng" kern="1200" dirty="0">
                <a:solidFill>
                  <a:schemeClr val="tx1"/>
                </a:solidFill>
                <a:effectLst/>
                <a:latin typeface="+mn-lt"/>
                <a:ea typeface="+mn-ea"/>
                <a:cs typeface="+mn-cs"/>
                <a:hlinkClick r:id="rId4" tooltip="tel:919-832-7601"/>
              </a:rPr>
              <a:t>919-832-7601</a:t>
            </a:r>
            <a:r>
              <a:rPr lang="en-US" sz="1600" b="0" i="0" kern="1200" dirty="0">
                <a:solidFill>
                  <a:schemeClr val="tx1"/>
                </a:solidFill>
                <a:effectLst/>
                <a:latin typeface="+mn-lt"/>
                <a:ea typeface="+mn-ea"/>
                <a:cs typeface="+mn-cs"/>
              </a:rPr>
              <a:t> </a:t>
            </a:r>
          </a:p>
          <a:p>
            <a:r>
              <a:rPr lang="en-US" sz="1600" b="0" i="0" u="none" strike="noStrike" kern="1200" dirty="0">
                <a:solidFill>
                  <a:schemeClr val="tx1"/>
                </a:solidFill>
                <a:effectLst/>
                <a:latin typeface="+mn-lt"/>
                <a:ea typeface="+mn-ea"/>
                <a:cs typeface="+mn-cs"/>
                <a:hlinkClick r:id="rId5" tooltip="webextlink://4800 Six Forks Road, Suite 300, Raleigh NC 27609"/>
              </a:rPr>
              <a:t>4800 Six Forks Road, Suite 300, Raleigh NC 27609</a:t>
            </a:r>
            <a:endParaRPr lang="en-US" sz="1600" b="0" i="0" kern="1200" dirty="0">
              <a:solidFill>
                <a:schemeClr val="tx1"/>
              </a:solidFill>
              <a:effectLst/>
              <a:latin typeface="+mn-lt"/>
              <a:ea typeface="+mn-ea"/>
              <a:cs typeface="+mn-cs"/>
            </a:endParaRPr>
          </a:p>
          <a:p>
            <a:r>
              <a:rPr lang="en-US" sz="1600" b="0" i="0" u="sng" kern="1200" dirty="0">
                <a:solidFill>
                  <a:schemeClr val="tx1"/>
                </a:solidFill>
                <a:effectLst/>
                <a:latin typeface="+mn-lt"/>
                <a:ea typeface="+mn-ea"/>
                <a:cs typeface="+mn-cs"/>
                <a:hlinkClick r:id="rId6" tooltip="http://www.energync.org/"/>
              </a:rPr>
              <a:t>www.energync.org</a:t>
            </a:r>
            <a:endParaRPr lang="en-US" sz="1600" b="0" i="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24</a:t>
            </a:fld>
            <a:endParaRPr lang="en-US"/>
          </a:p>
        </p:txBody>
      </p:sp>
    </p:spTree>
    <p:extLst>
      <p:ext uri="{BB962C8B-B14F-4D97-AF65-F5344CB8AC3E}">
        <p14:creationId xmlns:p14="http://schemas.microsoft.com/office/powerpoint/2010/main" val="1051776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1"/>
                </a:solidFill>
                <a:effectLst/>
                <a:latin typeface="+mn-lt"/>
                <a:ea typeface="+mn-ea"/>
                <a:cs typeface="+mn-cs"/>
              </a:rPr>
              <a:t>Dr. Rita Joyner, Senior Advisor, </a:t>
            </a:r>
            <a:r>
              <a:rPr lang="en-US" sz="1600" b="0" i="0" u="none" kern="1200" dirty="0">
                <a:solidFill>
                  <a:schemeClr val="tx1"/>
                </a:solidFill>
                <a:effectLst/>
                <a:latin typeface="+mn-lt"/>
                <a:ea typeface="+mn-ea"/>
                <a:cs typeface="+mn-cs"/>
              </a:rPr>
              <a:t>NC Sustainable Energy Association</a:t>
            </a:r>
          </a:p>
          <a:p>
            <a:r>
              <a:rPr lang="en-US" sz="1600" b="0" i="0" kern="1200" dirty="0">
                <a:solidFill>
                  <a:schemeClr val="tx1"/>
                </a:solidFill>
                <a:effectLst/>
                <a:latin typeface="+mn-lt"/>
                <a:ea typeface="+mn-ea"/>
                <a:cs typeface="+mn-cs"/>
              </a:rPr>
              <a:t>See her bio at </a:t>
            </a:r>
            <a:r>
              <a:rPr lang="en-US" sz="1600" b="0" i="0" u="sng" kern="1200" dirty="0">
                <a:solidFill>
                  <a:schemeClr val="tx1"/>
                </a:solidFill>
                <a:effectLst/>
                <a:latin typeface="+mn-lt"/>
                <a:ea typeface="+mn-ea"/>
                <a:cs typeface="+mn-cs"/>
                <a:hlinkClick r:id="rId3"/>
              </a:rPr>
              <a:t>https://energync.org/staff/rita-joyner/</a:t>
            </a:r>
            <a:r>
              <a:rPr lang="en-US" sz="1600" b="0" i="0" kern="1200" dirty="0">
                <a:solidFill>
                  <a:schemeClr val="tx1"/>
                </a:solidFill>
                <a:effectLst/>
                <a:latin typeface="+mn-lt"/>
                <a:ea typeface="+mn-ea"/>
                <a:cs typeface="+mn-cs"/>
              </a:rPr>
              <a:t> 919-215-6558 </a:t>
            </a:r>
          </a:p>
          <a:p>
            <a:r>
              <a:rPr lang="en-US" dirty="0" err="1"/>
              <a:t>rita@energync.org</a:t>
            </a:r>
            <a:endParaRPr lang="en-US" dirty="0"/>
          </a:p>
          <a:p>
            <a:endParaRPr lang="en-US" dirty="0"/>
          </a:p>
          <a:p>
            <a:r>
              <a:rPr lang="en-US" dirty="0"/>
              <a:t>https://</a:t>
            </a:r>
            <a:r>
              <a:rPr lang="en-US" dirty="0" err="1"/>
              <a:t>energync.org</a:t>
            </a:r>
            <a:r>
              <a:rPr lang="en-US" dirty="0"/>
              <a:t>/</a:t>
            </a:r>
          </a:p>
          <a:p>
            <a:endParaRPr lang="en-US" dirty="0"/>
          </a:p>
          <a:p>
            <a:r>
              <a:rPr lang="en-US" sz="1600" b="1" i="0" kern="1200" dirty="0">
                <a:solidFill>
                  <a:schemeClr val="tx1"/>
                </a:solidFill>
                <a:effectLst/>
                <a:latin typeface="+mn-lt"/>
                <a:ea typeface="+mn-ea"/>
                <a:cs typeface="+mn-cs"/>
              </a:rPr>
              <a:t>Rita L. Joyner, PhD</a:t>
            </a:r>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Senior Advisor</a:t>
            </a:r>
          </a:p>
          <a:p>
            <a:r>
              <a:rPr lang="en-US" sz="1600" b="0" i="0" kern="1200" dirty="0">
                <a:solidFill>
                  <a:schemeClr val="tx1"/>
                </a:solidFill>
                <a:effectLst/>
                <a:latin typeface="+mn-lt"/>
                <a:ea typeface="+mn-ea"/>
                <a:cs typeface="+mn-cs"/>
              </a:rPr>
              <a:t>c 919.215.6558</a:t>
            </a:r>
          </a:p>
          <a:p>
            <a:r>
              <a:rPr lang="en-US" sz="1600" b="0" i="0" kern="1200" dirty="0">
                <a:solidFill>
                  <a:schemeClr val="tx1"/>
                </a:solidFill>
                <a:effectLst/>
                <a:latin typeface="+mn-lt"/>
                <a:ea typeface="+mn-ea"/>
                <a:cs typeface="+mn-cs"/>
              </a:rPr>
              <a:t>o</a:t>
            </a:r>
            <a:r>
              <a:rPr lang="en-US" sz="1600" b="1" i="0" kern="1200" dirty="0">
                <a:solidFill>
                  <a:schemeClr val="tx1"/>
                </a:solidFill>
                <a:effectLst/>
                <a:latin typeface="+mn-lt"/>
                <a:ea typeface="+mn-ea"/>
                <a:cs typeface="+mn-cs"/>
              </a:rPr>
              <a:t> </a:t>
            </a:r>
            <a:r>
              <a:rPr lang="en-US" sz="1600" b="0" i="0" u="sng" kern="1200" dirty="0">
                <a:solidFill>
                  <a:schemeClr val="tx1"/>
                </a:solidFill>
                <a:effectLst/>
                <a:latin typeface="+mn-lt"/>
                <a:ea typeface="+mn-ea"/>
                <a:cs typeface="+mn-cs"/>
                <a:hlinkClick r:id="rId4" tooltip="tel:919-832-7601"/>
              </a:rPr>
              <a:t>919-832-7601</a:t>
            </a:r>
            <a:r>
              <a:rPr lang="en-US" sz="1600" b="0" i="0" kern="1200" dirty="0">
                <a:solidFill>
                  <a:schemeClr val="tx1"/>
                </a:solidFill>
                <a:effectLst/>
                <a:latin typeface="+mn-lt"/>
                <a:ea typeface="+mn-ea"/>
                <a:cs typeface="+mn-cs"/>
              </a:rPr>
              <a:t> </a:t>
            </a:r>
          </a:p>
          <a:p>
            <a:r>
              <a:rPr lang="en-US" sz="1600" b="0" i="0" u="none" strike="noStrike" kern="1200" dirty="0">
                <a:solidFill>
                  <a:schemeClr val="tx1"/>
                </a:solidFill>
                <a:effectLst/>
                <a:latin typeface="+mn-lt"/>
                <a:ea typeface="+mn-ea"/>
                <a:cs typeface="+mn-cs"/>
                <a:hlinkClick r:id="rId5" tooltip="webextlink://4800 Six Forks Road, Suite 300, Raleigh NC 27609"/>
              </a:rPr>
              <a:t>4800 Six Forks Road, Suite 300, Raleigh NC 27609</a:t>
            </a:r>
            <a:endParaRPr lang="en-US" sz="1600" b="0" i="0" kern="1200" dirty="0">
              <a:solidFill>
                <a:schemeClr val="tx1"/>
              </a:solidFill>
              <a:effectLst/>
              <a:latin typeface="+mn-lt"/>
              <a:ea typeface="+mn-ea"/>
              <a:cs typeface="+mn-cs"/>
            </a:endParaRPr>
          </a:p>
          <a:p>
            <a:r>
              <a:rPr lang="en-US" sz="1600" b="0" i="0" u="sng" kern="1200" dirty="0">
                <a:solidFill>
                  <a:schemeClr val="tx1"/>
                </a:solidFill>
                <a:effectLst/>
                <a:latin typeface="+mn-lt"/>
                <a:ea typeface="+mn-ea"/>
                <a:cs typeface="+mn-cs"/>
                <a:hlinkClick r:id="rId6" tooltip="http://www.energync.org/"/>
              </a:rPr>
              <a:t>www.energync.org</a:t>
            </a:r>
            <a:endParaRPr lang="en-US" sz="1600" b="0" i="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4CDDB66D-8AED-D14D-BEA0-F828C80FB131}" type="slidenum">
              <a:rPr lang="en-US" smtClean="0"/>
              <a:t>25</a:t>
            </a:fld>
            <a:endParaRPr lang="en-US"/>
          </a:p>
        </p:txBody>
      </p:sp>
    </p:spTree>
    <p:extLst>
      <p:ext uri="{BB962C8B-B14F-4D97-AF65-F5344CB8AC3E}">
        <p14:creationId xmlns:p14="http://schemas.microsoft.com/office/powerpoint/2010/main" val="650630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effectLst/>
              </a:rPr>
              <a:t>Roxanne McDonough</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Member Services Specialist</a:t>
            </a:r>
            <a:endParaRPr lang="en-US" dirty="0"/>
          </a:p>
          <a:p>
            <a:endParaRPr lang="en-US" sz="1600" b="0" i="0" kern="1200" dirty="0">
              <a:solidFill>
                <a:schemeClr val="tx1"/>
              </a:solidFill>
              <a:effectLst/>
              <a:latin typeface="+mn-lt"/>
              <a:ea typeface="+mn-ea"/>
              <a:cs typeface="+mn-cs"/>
            </a:endParaRPr>
          </a:p>
          <a:p>
            <a:r>
              <a:rPr lang="en-US" dirty="0" err="1"/>
              <a:t>Roxanne@energync.org</a:t>
            </a:r>
            <a:endParaRPr lang="en-US" dirty="0"/>
          </a:p>
          <a:p>
            <a:endParaRPr lang="en-US" dirty="0"/>
          </a:p>
          <a:p>
            <a:r>
              <a:rPr lang="en-US" dirty="0"/>
              <a:t>https://</a:t>
            </a:r>
            <a:r>
              <a:rPr lang="en-US" dirty="0" err="1"/>
              <a:t>energync.org</a:t>
            </a:r>
            <a:r>
              <a:rPr lang="en-US" dirty="0"/>
              <a:t>/</a:t>
            </a:r>
          </a:p>
          <a:p>
            <a:endParaRPr lang="en-US" dirty="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26</a:t>
            </a:fld>
            <a:endParaRPr lang="en-US"/>
          </a:p>
        </p:txBody>
      </p:sp>
    </p:spTree>
    <p:extLst>
      <p:ext uri="{BB962C8B-B14F-4D97-AF65-F5344CB8AC3E}">
        <p14:creationId xmlns:p14="http://schemas.microsoft.com/office/powerpoint/2010/main" val="722956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27</a:t>
            </a:fld>
            <a:endParaRPr lang="en-US" sz="1200"/>
          </a:p>
        </p:txBody>
      </p:sp>
      <p:sp>
        <p:nvSpPr>
          <p:cNvPr id="15363" name="Rectangle 2"/>
          <p:cNvSpPr>
            <a:spLocks noGrp="1" noRot="1" noChangeAspect="1" noChangeArrowheads="1" noTextEdit="1"/>
          </p:cNvSpPr>
          <p:nvPr>
            <p:ph type="sldImg"/>
          </p:nvPr>
        </p:nvSpPr>
        <p:spPr>
          <a:xfrm>
            <a:off x="381000" y="381000"/>
            <a:ext cx="24384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www.ncperkins.org</a:t>
            </a:r>
            <a:r>
              <a:rPr lang="en-US" sz="1200" dirty="0"/>
              <a:t>/presentations</a:t>
            </a:r>
          </a:p>
          <a:p>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38518689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a:latin typeface="+mn-lt"/>
                <a:ea typeface="ヒラギノ角ゴ Pro W3" charset="0"/>
                <a:cs typeface="Arial" charset="0"/>
              </a:rPr>
              <a:t>Our next meeting like this one will be on ------.</a:t>
            </a:r>
          </a:p>
          <a:p>
            <a:endParaRPr lang="en-US" sz="1200" dirty="0">
              <a:latin typeface="+mn-lt"/>
              <a:ea typeface="ヒラギノ角ゴ Pro W3" charset="0"/>
              <a:cs typeface="Arial" charset="0"/>
            </a:endParaRPr>
          </a:p>
          <a:p>
            <a:r>
              <a:rPr lang="en-US" sz="1200" dirty="0">
                <a:latin typeface="+mn-lt"/>
                <a:ea typeface="ヒラギノ角ゴ Pro W3" charset="0"/>
                <a:cs typeface="Arial" charset="0"/>
              </a:rPr>
              <a:t>(We will skip December and be back in January.)</a:t>
            </a:r>
          </a:p>
          <a:p>
            <a:endParaRPr lang="en-US" sz="1200" dirty="0">
              <a:latin typeface="+mn-lt"/>
              <a:ea typeface="ヒラギノ角ゴ Pro W3" charset="0"/>
              <a:cs typeface="Arial" charset="0"/>
            </a:endParaRPr>
          </a:p>
          <a:p>
            <a:r>
              <a:rPr lang="en-US" sz="1200" dirty="0">
                <a:latin typeface="+mn-lt"/>
                <a:ea typeface="ヒラギノ角ゴ Pro W3" charset="0"/>
                <a:cs typeface="Arial" charset="0"/>
              </a:rPr>
              <a:t>You can go to the </a:t>
            </a:r>
            <a:r>
              <a:rPr lang="en-US" sz="1200" dirty="0" err="1">
                <a:latin typeface="+mn-lt"/>
                <a:ea typeface="ヒラギノ角ゴ Pro W3" charset="0"/>
                <a:cs typeface="Arial" charset="0"/>
              </a:rPr>
              <a:t>NCPerkins</a:t>
            </a:r>
            <a:r>
              <a:rPr lang="en-US" sz="1200" dirty="0">
                <a:latin typeface="+mn-lt"/>
                <a:ea typeface="ヒラギノ角ゴ Pro W3" charset="0"/>
                <a:cs typeface="Arial" charset="0"/>
              </a:rPr>
              <a:t> website to register for that meeting.</a:t>
            </a:r>
          </a:p>
          <a:p>
            <a:endParaRPr lang="en-US" sz="1200" dirty="0">
              <a:latin typeface="+mn-lt"/>
              <a:ea typeface="ヒラギノ角ゴ Pro W3" charset="0"/>
              <a:cs typeface="Arial" charset="0"/>
            </a:endParaRPr>
          </a:p>
          <a:p>
            <a:r>
              <a:rPr lang="en-US" sz="1200" dirty="0">
                <a:latin typeface="+mn-lt"/>
                <a:ea typeface="ヒラギノ角ゴ Pro W3" charset="0"/>
                <a:cs typeface="Arial" charset="0"/>
              </a:rPr>
              <a:t>We'll also send you a reminder, since you are now on our mailing list.</a:t>
            </a:r>
            <a:endParaRPr lang="en-US" dirty="0">
              <a:latin typeface="+mn-lt"/>
            </a:endParaRPr>
          </a:p>
          <a:p>
            <a:endParaRPr lang="en-US" dirty="0">
              <a:latin typeface="+mn-lt"/>
            </a:endParaRPr>
          </a:p>
          <a:p>
            <a:r>
              <a:rPr lang="en-US" dirty="0">
                <a:latin typeface="+mn-lt"/>
              </a:rPr>
              <a:t>So go ahead and sign up for all the meetings, and you'll be reminded the day before.</a:t>
            </a:r>
          </a:p>
          <a:p>
            <a:endParaRPr lang="en-US" dirty="0">
              <a:latin typeface="+mn-lt"/>
            </a:endParaRPr>
          </a:p>
          <a:p>
            <a:r>
              <a:rPr lang="en-US" dirty="0">
                <a:latin typeface="+mn-lt"/>
              </a:rPr>
              <a:t>If you liked something you saw here, send folks to the recording.  Find it at that same web page.</a:t>
            </a:r>
          </a:p>
          <a:p>
            <a:endParaRPr lang="en-US" dirty="0">
              <a:latin typeface="+mn-lt"/>
            </a:endParaRPr>
          </a:p>
        </p:txBody>
      </p:sp>
      <p:sp>
        <p:nvSpPr>
          <p:cNvPr id="4" name="Slide Number Placeholder 3"/>
          <p:cNvSpPr>
            <a:spLocks noGrp="1"/>
          </p:cNvSpPr>
          <p:nvPr>
            <p:ph type="sldNum" sz="quarter" idx="5"/>
          </p:nvPr>
        </p:nvSpPr>
        <p:spPr/>
        <p:txBody>
          <a:bodyPr/>
          <a:lstStyle/>
          <a:p>
            <a:fld id="{3D52D8DC-3CCA-4826-966D-69131461ECBB}" type="slidenum">
              <a:rPr lang="en-US" smtClean="0"/>
              <a:t>28</a:t>
            </a:fld>
            <a:endParaRPr lang="en-US"/>
          </a:p>
        </p:txBody>
      </p:sp>
    </p:spTree>
    <p:extLst>
      <p:ext uri="{BB962C8B-B14F-4D97-AF65-F5344CB8AC3E}">
        <p14:creationId xmlns:p14="http://schemas.microsoft.com/office/powerpoint/2010/main" val="1515462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a:t>
            </a:r>
            <a:r>
              <a:rPr lang="en-US" dirty="0" err="1"/>
              <a:t>NCTower.com</a:t>
            </a:r>
            <a:endParaRPr lang="en-US" dirty="0"/>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a:t>
            </a:fld>
            <a:endParaRPr lang="en-US"/>
          </a:p>
        </p:txBody>
      </p:sp>
    </p:spTree>
    <p:extLst>
      <p:ext uri="{BB962C8B-B14F-4D97-AF65-F5344CB8AC3E}">
        <p14:creationId xmlns:p14="http://schemas.microsoft.com/office/powerpoint/2010/main" val="2207213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from </a:t>
            </a:r>
            <a:r>
              <a:rPr lang="en-US" dirty="0" err="1"/>
              <a:t>NCTower.com</a:t>
            </a:r>
            <a:endParaRPr lang="en-US" dirty="0"/>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4</a:t>
            </a:fld>
            <a:endParaRPr lang="en-US"/>
          </a:p>
        </p:txBody>
      </p:sp>
    </p:spTree>
    <p:extLst>
      <p:ext uri="{BB962C8B-B14F-4D97-AF65-F5344CB8AC3E}">
        <p14:creationId xmlns:p14="http://schemas.microsoft.com/office/powerpoint/2010/main" val="3907230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from </a:t>
            </a:r>
            <a:r>
              <a:rPr lang="en-US" dirty="0" err="1"/>
              <a:t>NCTower.com</a:t>
            </a:r>
            <a:endParaRPr lang="en-US" dirty="0"/>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5</a:t>
            </a:fld>
            <a:endParaRPr lang="en-US"/>
          </a:p>
        </p:txBody>
      </p:sp>
    </p:spTree>
    <p:extLst>
      <p:ext uri="{BB962C8B-B14F-4D97-AF65-F5344CB8AC3E}">
        <p14:creationId xmlns:p14="http://schemas.microsoft.com/office/powerpoint/2010/main" val="1532152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u="none" strike="noStrike" kern="1200" dirty="0">
                <a:solidFill>
                  <a:schemeClr val="tx1"/>
                </a:solidFill>
                <a:effectLst/>
                <a:latin typeface="+mn-lt"/>
                <a:ea typeface="+mn-ea"/>
                <a:cs typeface="+mn-cs"/>
              </a:rPr>
              <a:t>Frank </a:t>
            </a:r>
            <a:r>
              <a:rPr lang="en-US" sz="1200" u="none" strike="noStrike" kern="1200" dirty="0" err="1">
                <a:solidFill>
                  <a:schemeClr val="tx1"/>
                </a:solidFill>
                <a:effectLst/>
                <a:latin typeface="+mn-lt"/>
                <a:ea typeface="+mn-ea"/>
                <a:cs typeface="+mn-cs"/>
              </a:rPr>
              <a:t>Scuiletti</a:t>
            </a:r>
            <a:endParaRPr lang="en-US" sz="1200" u="none" strike="noStrike"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hlinkClick r:id="rId3" tooltip="mailto:scuilettif@nccommunitycolleges.edu"/>
              </a:rPr>
              <a:t>scuilettif@nccommunitycolleges.edu</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6</a:t>
            </a:fld>
            <a:endParaRPr lang="en-US"/>
          </a:p>
        </p:txBody>
      </p:sp>
    </p:spTree>
    <p:extLst>
      <p:ext uri="{BB962C8B-B14F-4D97-AF65-F5344CB8AC3E}">
        <p14:creationId xmlns:p14="http://schemas.microsoft.com/office/powerpoint/2010/main" val="321848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Associate Degree Program at NC Community Colleges</a:t>
            </a:r>
          </a:p>
          <a:p>
            <a:endParaRPr lang="en-US" dirty="0"/>
          </a:p>
          <a:p>
            <a:r>
              <a:rPr lang="en-US" dirty="0"/>
              <a:t>https://www.nccommunitycolleges.edu/academic-programs/nc-community-college-system-catalog</a:t>
            </a:r>
          </a:p>
        </p:txBody>
      </p:sp>
      <p:sp>
        <p:nvSpPr>
          <p:cNvPr id="4" name="Slide Number Placeholder 3"/>
          <p:cNvSpPr>
            <a:spLocks noGrp="1"/>
          </p:cNvSpPr>
          <p:nvPr>
            <p:ph type="sldNum" sz="quarter" idx="5"/>
          </p:nvPr>
        </p:nvSpPr>
        <p:spPr/>
        <p:txBody>
          <a:bodyPr/>
          <a:lstStyle/>
          <a:p>
            <a:fld id="{3D52D8DC-3CCA-4826-966D-69131461ECBB}" type="slidenum">
              <a:rPr lang="en-US" smtClean="0"/>
              <a:t>7</a:t>
            </a:fld>
            <a:endParaRPr lang="en-US"/>
          </a:p>
        </p:txBody>
      </p:sp>
    </p:spTree>
    <p:extLst>
      <p:ext uri="{BB962C8B-B14F-4D97-AF65-F5344CB8AC3E}">
        <p14:creationId xmlns:p14="http://schemas.microsoft.com/office/powerpoint/2010/main" val="2744906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List of colleges that teach this program</a:t>
            </a:r>
          </a:p>
          <a:p>
            <a:r>
              <a:rPr lang="en-US" dirty="0"/>
              <a:t>https://www.nccommunitycolleges.edu/academic-programs/nc-community-college-system-catalog</a:t>
            </a:r>
          </a:p>
        </p:txBody>
      </p:sp>
      <p:sp>
        <p:nvSpPr>
          <p:cNvPr id="4" name="Slide Number Placeholder 3"/>
          <p:cNvSpPr>
            <a:spLocks noGrp="1"/>
          </p:cNvSpPr>
          <p:nvPr>
            <p:ph type="sldNum" sz="quarter" idx="5"/>
          </p:nvPr>
        </p:nvSpPr>
        <p:spPr/>
        <p:txBody>
          <a:bodyPr/>
          <a:lstStyle/>
          <a:p>
            <a:fld id="{3D52D8DC-3CCA-4826-966D-69131461ECBB}" type="slidenum">
              <a:rPr lang="en-US" smtClean="0"/>
              <a:t>8</a:t>
            </a:fld>
            <a:endParaRPr lang="en-US"/>
          </a:p>
        </p:txBody>
      </p:sp>
    </p:spTree>
    <p:extLst>
      <p:ext uri="{BB962C8B-B14F-4D97-AF65-F5344CB8AC3E}">
        <p14:creationId xmlns:p14="http://schemas.microsoft.com/office/powerpoint/2010/main" val="2372089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9</a:t>
            </a:fld>
            <a:endParaRPr lang="en-US" sz="1200"/>
          </a:p>
        </p:txBody>
      </p:sp>
      <p:sp>
        <p:nvSpPr>
          <p:cNvPr id="15363" name="Rectangle 2"/>
          <p:cNvSpPr>
            <a:spLocks noGrp="1" noRot="1" noChangeAspect="1" noChangeArrowheads="1" noTextEdit="1"/>
          </p:cNvSpPr>
          <p:nvPr>
            <p:ph type="sldImg"/>
          </p:nvPr>
        </p:nvSpPr>
        <p:spPr>
          <a:xfrm>
            <a:off x="381000" y="381000"/>
            <a:ext cx="24384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www.ncperkins.org</a:t>
            </a:r>
            <a:r>
              <a:rPr lang="en-US" sz="1200" dirty="0"/>
              <a:t>/presentations</a:t>
            </a:r>
          </a:p>
          <a:p>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1492166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1/18/22</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0B4E8221-5023-C446-8F2B-7ED5B2526BFD}"/>
              </a:ext>
            </a:extLst>
          </p:cNvPr>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2" name="Picture 11">
            <a:extLst>
              <a:ext uri="{FF2B5EF4-FFF2-40B4-BE49-F238E27FC236}">
                <a16:creationId xmlns:a16="http://schemas.microsoft.com/office/drawing/2014/main" id="{E4A8D8FB-937D-7B4C-8FA4-5E2AE79787E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1/18/22</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15215194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8" name="Rectangle 7"/>
          <p:cNvSpPr/>
          <p:nvPr userDrawn="1"/>
        </p:nvSpPr>
        <p:spPr>
          <a:xfrm>
            <a:off x="0" y="4767263"/>
            <a:ext cx="9144000" cy="3762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2" name="Title 1"/>
          <p:cNvSpPr>
            <a:spLocks noGrp="1"/>
          </p:cNvSpPr>
          <p:nvPr>
            <p:ph type="title"/>
          </p:nvPr>
        </p:nvSpPr>
        <p:spPr>
          <a:xfrm>
            <a:off x="628651" y="273844"/>
            <a:ext cx="6024398" cy="994172"/>
          </a:xfrm>
        </p:spPr>
        <p:txBody>
          <a:bodyPr/>
          <a:lstStyle>
            <a:lvl1pPr>
              <a:defRPr>
                <a:latin typeface="DIN Alternate" pitchFamily="2" charset="77"/>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148D1A-F8AD-9246-85D3-45C494802216}" type="datetimeFigureOut">
              <a:rPr lang="en-US" smtClean="0"/>
              <a:t>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94578-63E4-CC47-AD1E-8CAB11FF5B41}" type="slidenum">
              <a:rPr lang="en-US" smtClean="0"/>
              <a:t>‹#›</a:t>
            </a:fld>
            <a:endParaRPr lang="en-US"/>
          </a:p>
        </p:txBody>
      </p:sp>
    </p:spTree>
    <p:extLst>
      <p:ext uri="{BB962C8B-B14F-4D97-AF65-F5344CB8AC3E}">
        <p14:creationId xmlns:p14="http://schemas.microsoft.com/office/powerpoint/2010/main" val="1232757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1" name="diagonals"/>
          <p:cNvGrpSpPr/>
          <p:nvPr/>
        </p:nvGrpSpPr>
        <p:grpSpPr>
          <a:xfrm>
            <a:off x="5638801" y="3108961"/>
            <a:ext cx="3515503" cy="2048555"/>
            <a:chOff x="5638800" y="3108960"/>
            <a:chExt cx="3515503" cy="2048555"/>
          </a:xfrm>
        </p:grpSpPr>
        <p:cxnSp>
          <p:nvCxnSpPr>
            <p:cNvPr id="14" name="Straight Connector 13"/>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bottom lines"/>
          <p:cNvGrpSpPr/>
          <p:nvPr/>
        </p:nvGrpSpPr>
        <p:grpSpPr>
          <a:xfrm>
            <a:off x="-6689" y="4542862"/>
            <a:ext cx="4125119" cy="615155"/>
            <a:chOff x="-6689" y="4553748"/>
            <a:chExt cx="4125119" cy="615155"/>
          </a:xfrm>
        </p:grpSpPr>
        <p:sp>
          <p:nvSpPr>
            <p:cNvPr id="9" name="Freeform 8"/>
            <p:cNvSpPr/>
            <p:nvPr/>
          </p:nvSpPr>
          <p:spPr>
            <a:xfrm rot="16200000">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a:moveTo>
                    <a:pt x="0" y="4115481"/>
                  </a:moveTo>
                  <a:lnTo>
                    <a:pt x="612775" y="3180443"/>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sp>
          <p:nvSpPr>
            <p:cNvPr id="10" name="Freeform 9"/>
            <p:cNvSpPr/>
            <p:nvPr/>
          </p:nvSpPr>
          <p:spPr>
            <a:xfrm rot="16200000">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sp>
          <p:nvSpPr>
            <p:cNvPr id="11" name="Freeform 10"/>
            <p:cNvSpPr/>
            <p:nvPr/>
          </p:nvSpPr>
          <p:spPr>
            <a:xfrm rot="16200000">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grpSp>
      <p:sp>
        <p:nvSpPr>
          <p:cNvPr id="2" name="Title 1"/>
          <p:cNvSpPr>
            <a:spLocks noGrp="1"/>
          </p:cNvSpPr>
          <p:nvPr>
            <p:ph type="ctrTitle"/>
          </p:nvPr>
        </p:nvSpPr>
        <p:spPr>
          <a:xfrm>
            <a:off x="1219200" y="438151"/>
            <a:ext cx="6553200" cy="1500188"/>
          </a:xfrm>
        </p:spPr>
        <p:txBody>
          <a:bodyPr>
            <a:normAutofit/>
          </a:bodyPr>
          <a:lstStyle>
            <a:lvl1pPr>
              <a:defRPr sz="4050"/>
            </a:lvl1pPr>
          </a:lstStyle>
          <a:p>
            <a:r>
              <a:rPr lang="en-US"/>
              <a:t>Click to edit Master title style</a:t>
            </a:r>
            <a:endParaRPr/>
          </a:p>
        </p:txBody>
      </p:sp>
      <p:sp>
        <p:nvSpPr>
          <p:cNvPr id="3" name="Subtitle 2"/>
          <p:cNvSpPr>
            <a:spLocks noGrp="1"/>
          </p:cNvSpPr>
          <p:nvPr>
            <p:ph type="subTitle" idx="1"/>
          </p:nvPr>
        </p:nvSpPr>
        <p:spPr>
          <a:xfrm>
            <a:off x="1219200" y="1962150"/>
            <a:ext cx="6553200" cy="1314450"/>
          </a:xfrm>
        </p:spPr>
        <p:txBody>
          <a:bodyPr>
            <a:normAutofit/>
          </a:bodyPr>
          <a:lstStyle>
            <a:lvl1pPr marL="0" indent="0" algn="l">
              <a:spcBef>
                <a:spcPts val="0"/>
              </a:spcBef>
              <a:buNone/>
              <a:defRPr sz="2100" cap="all" spc="150" baseline="0">
                <a:solidFill>
                  <a:schemeClr val="accent1"/>
                </a:solidFill>
              </a:defRPr>
            </a:lvl1pPr>
            <a:lvl2pPr marL="457120" indent="0" algn="ctr">
              <a:buNone/>
              <a:defRPr>
                <a:solidFill>
                  <a:schemeClr val="tx1">
                    <a:tint val="75000"/>
                  </a:schemeClr>
                </a:solidFill>
              </a:defRPr>
            </a:lvl2pPr>
            <a:lvl3pPr marL="914240" indent="0" algn="ctr">
              <a:buNone/>
              <a:defRPr>
                <a:solidFill>
                  <a:schemeClr val="tx1">
                    <a:tint val="75000"/>
                  </a:schemeClr>
                </a:solidFill>
              </a:defRPr>
            </a:lvl3pPr>
            <a:lvl4pPr marL="1371360" indent="0" algn="ctr">
              <a:buNone/>
              <a:defRPr>
                <a:solidFill>
                  <a:schemeClr val="tx1">
                    <a:tint val="75000"/>
                  </a:schemeClr>
                </a:solidFill>
              </a:defRPr>
            </a:lvl4pPr>
            <a:lvl5pPr marL="1828480" indent="0" algn="ctr">
              <a:buNone/>
              <a:defRPr>
                <a:solidFill>
                  <a:schemeClr val="tx1">
                    <a:tint val="75000"/>
                  </a:schemeClr>
                </a:solidFill>
              </a:defRPr>
            </a:lvl5pPr>
            <a:lvl6pPr marL="2285600" indent="0" algn="ctr">
              <a:buNone/>
              <a:defRPr>
                <a:solidFill>
                  <a:schemeClr val="tx1">
                    <a:tint val="75000"/>
                  </a:schemeClr>
                </a:solidFill>
              </a:defRPr>
            </a:lvl6pPr>
            <a:lvl7pPr marL="2742720" indent="0" algn="ctr">
              <a:buNone/>
              <a:defRPr>
                <a:solidFill>
                  <a:schemeClr val="tx1">
                    <a:tint val="75000"/>
                  </a:schemeClr>
                </a:solidFill>
              </a:defRPr>
            </a:lvl7pPr>
            <a:lvl8pPr marL="3199840" indent="0" algn="ctr">
              <a:buNone/>
              <a:defRPr>
                <a:solidFill>
                  <a:schemeClr val="tx1">
                    <a:tint val="75000"/>
                  </a:schemeClr>
                </a:solidFill>
              </a:defRPr>
            </a:lvl8pPr>
            <a:lvl9pPr marL="3656960" indent="0" algn="ctr">
              <a:buNone/>
              <a:defRPr>
                <a:solidFill>
                  <a:schemeClr val="tx1">
                    <a:tint val="75000"/>
                  </a:schemeClr>
                </a:solidFill>
              </a:defRPr>
            </a:lvl9pPr>
          </a:lstStyle>
          <a:p>
            <a:r>
              <a:rPr lang="en-US"/>
              <a:t>Click to edit Master subtitle style</a:t>
            </a:r>
            <a:endParaRPr/>
          </a:p>
        </p:txBody>
      </p:sp>
      <p:sp>
        <p:nvSpPr>
          <p:cNvPr id="22" name="Date Placeholder 21"/>
          <p:cNvSpPr>
            <a:spLocks noGrp="1"/>
          </p:cNvSpPr>
          <p:nvPr>
            <p:ph type="dt" sz="half" idx="10"/>
          </p:nvPr>
        </p:nvSpPr>
        <p:spPr/>
        <p:txBody>
          <a:bodyPr/>
          <a:lstStyle/>
          <a:p>
            <a:fld id="{F0DFD029-FB74-4578-B929-F66AA97659CA}" type="datetimeFigureOut">
              <a:rPr lang="en-US"/>
              <a:t>1/18/22</a:t>
            </a:fld>
            <a:endParaRPr/>
          </a:p>
        </p:txBody>
      </p:sp>
      <p:sp>
        <p:nvSpPr>
          <p:cNvPr id="23" name="Footer Placeholder 22"/>
          <p:cNvSpPr>
            <a:spLocks noGrp="1"/>
          </p:cNvSpPr>
          <p:nvPr>
            <p:ph type="ftr" sz="quarter" idx="11"/>
          </p:nvPr>
        </p:nvSpPr>
        <p:spPr/>
        <p:txBody>
          <a:bodyPr/>
          <a:lstStyle/>
          <a:p>
            <a:endParaRPr/>
          </a:p>
        </p:txBody>
      </p:sp>
      <p:sp>
        <p:nvSpPr>
          <p:cNvPr id="24" name="Slide Number Placeholder 23"/>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415550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1/18/22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258613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1" name="diagonals"/>
          <p:cNvGrpSpPr/>
          <p:nvPr/>
        </p:nvGrpSpPr>
        <p:grpSpPr>
          <a:xfrm>
            <a:off x="5638801" y="3108961"/>
            <a:ext cx="3515503" cy="2048555"/>
            <a:chOff x="5638800" y="3108960"/>
            <a:chExt cx="3515503" cy="2048555"/>
          </a:xfrm>
        </p:grpSpPr>
        <p:cxnSp>
          <p:nvCxnSpPr>
            <p:cNvPr id="12" name="Straight Connector 11"/>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a:xfrm>
            <a:off x="1219200" y="1657351"/>
            <a:ext cx="6705600" cy="2073251"/>
          </a:xfrm>
        </p:spPr>
        <p:txBody>
          <a:bodyPr anchor="b">
            <a:normAutofit/>
          </a:bodyPr>
          <a:lstStyle>
            <a:lvl1pPr algn="l">
              <a:defRPr sz="4050" b="0" cap="none" baseline="0"/>
            </a:lvl1pPr>
          </a:lstStyle>
          <a:p>
            <a:r>
              <a:rPr lang="en-US"/>
              <a:t>Click to edit Master title style</a:t>
            </a:r>
            <a:endParaRPr/>
          </a:p>
        </p:txBody>
      </p:sp>
      <p:sp>
        <p:nvSpPr>
          <p:cNvPr id="3" name="Text Placeholder 2"/>
          <p:cNvSpPr>
            <a:spLocks noGrp="1"/>
          </p:cNvSpPr>
          <p:nvPr>
            <p:ph type="body" idx="1"/>
          </p:nvPr>
        </p:nvSpPr>
        <p:spPr>
          <a:xfrm>
            <a:off x="1219200" y="3713450"/>
            <a:ext cx="5303520" cy="915700"/>
          </a:xfrm>
        </p:spPr>
        <p:txBody>
          <a:bodyPr anchor="t">
            <a:normAutofit/>
          </a:bodyPr>
          <a:lstStyle>
            <a:lvl1pPr marL="0" indent="0">
              <a:spcBef>
                <a:spcPts val="0"/>
              </a:spcBef>
              <a:buNone/>
              <a:defRPr sz="2100" cap="all" spc="150" baseline="0">
                <a:solidFill>
                  <a:schemeClr val="accent1"/>
                </a:solidFill>
              </a:defRPr>
            </a:lvl1pPr>
            <a:lvl2pPr marL="457120" indent="0">
              <a:buNone/>
              <a:defRPr sz="1800">
                <a:solidFill>
                  <a:schemeClr val="tx1">
                    <a:tint val="75000"/>
                  </a:schemeClr>
                </a:solidFill>
              </a:defRPr>
            </a:lvl2pPr>
            <a:lvl3pPr marL="914240" indent="0">
              <a:buNone/>
              <a:defRPr sz="1575">
                <a:solidFill>
                  <a:schemeClr val="tx1">
                    <a:tint val="75000"/>
                  </a:schemeClr>
                </a:solidFill>
              </a:defRPr>
            </a:lvl3pPr>
            <a:lvl4pPr marL="1371360" indent="0">
              <a:buNone/>
              <a:defRPr sz="1425">
                <a:solidFill>
                  <a:schemeClr val="tx1">
                    <a:tint val="75000"/>
                  </a:schemeClr>
                </a:solidFill>
              </a:defRPr>
            </a:lvl4pPr>
            <a:lvl5pPr marL="1828480" indent="0">
              <a:buNone/>
              <a:defRPr sz="1425">
                <a:solidFill>
                  <a:schemeClr val="tx1">
                    <a:tint val="75000"/>
                  </a:schemeClr>
                </a:solidFill>
              </a:defRPr>
            </a:lvl5pPr>
            <a:lvl6pPr marL="2285600" indent="0">
              <a:buNone/>
              <a:defRPr sz="1425">
                <a:solidFill>
                  <a:schemeClr val="tx1">
                    <a:tint val="75000"/>
                  </a:schemeClr>
                </a:solidFill>
              </a:defRPr>
            </a:lvl6pPr>
            <a:lvl7pPr marL="2742720" indent="0">
              <a:buNone/>
              <a:defRPr sz="1425">
                <a:solidFill>
                  <a:schemeClr val="tx1">
                    <a:tint val="75000"/>
                  </a:schemeClr>
                </a:solidFill>
              </a:defRPr>
            </a:lvl7pPr>
            <a:lvl8pPr marL="3199840" indent="0">
              <a:buNone/>
              <a:defRPr sz="1425">
                <a:solidFill>
                  <a:schemeClr val="tx1">
                    <a:tint val="75000"/>
                  </a:schemeClr>
                </a:solidFill>
              </a:defRPr>
            </a:lvl8pPr>
            <a:lvl9pPr marL="3656960" indent="0">
              <a:buNone/>
              <a:defRPr sz="142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FD029-FB74-4578-B929-F66AA97659CA}" type="datetimeFigureOut">
              <a:rPr lang="en-US"/>
              <a:t>1/18/22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310550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1" y="1280160"/>
            <a:ext cx="3810000" cy="3348990"/>
          </a:xfrm>
        </p:spPr>
        <p:txBody>
          <a:bodyPr>
            <a:normAutofit/>
          </a:bodyPr>
          <a:lstStyle>
            <a:lvl1pPr>
              <a:defRPr sz="2100"/>
            </a:lvl1pPr>
            <a:lvl2pPr>
              <a:defRPr sz="1800"/>
            </a:lvl2pPr>
            <a:lvl3pPr>
              <a:defRPr sz="1500"/>
            </a:lvl3pPr>
            <a:lvl4pPr>
              <a:defRPr sz="1500"/>
            </a:lvl4pPr>
            <a:lvl5pPr>
              <a:defRPr sz="1500"/>
            </a:lvl5pPr>
            <a:lvl6pPr>
              <a:defRPr sz="1500"/>
            </a:lvl6pPr>
            <a:lvl7pPr>
              <a:defRPr sz="1500"/>
            </a:lvl7pPr>
            <a:lvl8pPr>
              <a:defRPr sz="1500" baseline="0"/>
            </a:lvl8pPr>
            <a:lvl9pPr>
              <a:defRPr sz="15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76801" y="1280160"/>
            <a:ext cx="3810000" cy="3348990"/>
          </a:xfrm>
        </p:spPr>
        <p:txBody>
          <a:bodyPr>
            <a:normAutofit/>
          </a:bodyPr>
          <a:lstStyle>
            <a:lvl1pPr>
              <a:defRPr sz="2100"/>
            </a:lvl1pPr>
            <a:lvl2pPr>
              <a:defRPr sz="18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0DFD029-FB74-4578-B929-F66AA97659CA}" type="datetimeFigureOut">
              <a:rPr lang="en-US"/>
              <a:t>1/18/22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256345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400" y="1276350"/>
            <a:ext cx="3813048" cy="685800"/>
          </a:xfrm>
        </p:spPr>
        <p:txBody>
          <a:bodyPr anchor="b">
            <a:normAutofit/>
          </a:bodyPr>
          <a:lstStyle>
            <a:lvl1pPr marL="0" indent="0">
              <a:spcBef>
                <a:spcPts val="0"/>
              </a:spcBef>
              <a:buNone/>
              <a:defRPr sz="2100" b="0" cap="all" spc="150" baseline="0">
                <a:solidFill>
                  <a:schemeClr val="accent1"/>
                </a:solidFill>
              </a:defRPr>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en-US"/>
              <a:t>Click to edit Master text styles</a:t>
            </a:r>
          </a:p>
        </p:txBody>
      </p:sp>
      <p:sp>
        <p:nvSpPr>
          <p:cNvPr id="4" name="Content Placeholder 3"/>
          <p:cNvSpPr>
            <a:spLocks noGrp="1"/>
          </p:cNvSpPr>
          <p:nvPr>
            <p:ph sz="half" idx="2"/>
          </p:nvPr>
        </p:nvSpPr>
        <p:spPr>
          <a:xfrm>
            <a:off x="914401" y="2038350"/>
            <a:ext cx="3810000" cy="2590800"/>
          </a:xfrm>
        </p:spPr>
        <p:txBody>
          <a:bodyPr>
            <a:noAutofit/>
          </a:bodyPr>
          <a:lstStyle>
            <a:lvl1pPr>
              <a:defRPr sz="2100"/>
            </a:lvl1pPr>
            <a:lvl2pPr>
              <a:defRPr sz="1800"/>
            </a:lvl2pPr>
            <a:lvl3pPr>
              <a:defRPr sz="1500"/>
            </a:lvl3pPr>
            <a:lvl4pPr>
              <a:defRPr sz="1500"/>
            </a:lvl4pPr>
            <a:lvl5pPr>
              <a:defRPr sz="1500"/>
            </a:lvl5pPr>
            <a:lvl6pPr>
              <a:defRPr sz="1500"/>
            </a:lvl6pPr>
            <a:lvl7pPr>
              <a:defRPr sz="1500" baseline="0"/>
            </a:lvl7pPr>
            <a:lvl8pPr>
              <a:defRPr sz="1500" baseline="0"/>
            </a:lvl8pPr>
            <a:lvl9pPr>
              <a:defRPr sz="15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73752" y="1276350"/>
            <a:ext cx="3813048" cy="685800"/>
          </a:xfrm>
        </p:spPr>
        <p:txBody>
          <a:bodyPr anchor="b">
            <a:normAutofit/>
          </a:bodyPr>
          <a:lstStyle>
            <a:lvl1pPr marL="0" indent="0">
              <a:spcBef>
                <a:spcPts val="0"/>
              </a:spcBef>
              <a:buNone/>
              <a:defRPr sz="2100" b="0" cap="all" spc="150" baseline="0">
                <a:solidFill>
                  <a:schemeClr val="accent1"/>
                </a:solidFill>
              </a:defRPr>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en-US"/>
              <a:t>Click to edit Master text styles</a:t>
            </a:r>
          </a:p>
        </p:txBody>
      </p:sp>
      <p:sp>
        <p:nvSpPr>
          <p:cNvPr id="6" name="Content Placeholder 5"/>
          <p:cNvSpPr>
            <a:spLocks noGrp="1"/>
          </p:cNvSpPr>
          <p:nvPr>
            <p:ph sz="quarter" idx="4"/>
          </p:nvPr>
        </p:nvSpPr>
        <p:spPr>
          <a:xfrm>
            <a:off x="4876801" y="2038350"/>
            <a:ext cx="3810000" cy="2590800"/>
          </a:xfrm>
        </p:spPr>
        <p:txBody>
          <a:bodyPr>
            <a:noAutofit/>
          </a:bodyPr>
          <a:lstStyle>
            <a:lvl1pPr>
              <a:defRPr sz="2100"/>
            </a:lvl1pPr>
            <a:lvl2pPr>
              <a:defRPr sz="1800"/>
            </a:lvl2pPr>
            <a:lvl3pPr>
              <a:defRPr sz="1500"/>
            </a:lvl3pPr>
            <a:lvl4pPr>
              <a:defRPr sz="1500"/>
            </a:lvl4pPr>
            <a:lvl5pPr>
              <a:defRPr sz="1500"/>
            </a:lvl5pPr>
            <a:lvl6pPr>
              <a:defRPr sz="1500" baseline="0"/>
            </a:lvl6pPr>
            <a:lvl7pPr>
              <a:defRPr sz="1500" baseline="0"/>
            </a:lvl7pPr>
            <a:lvl8pPr>
              <a:defRPr sz="1500" baseline="0"/>
            </a:lvl8pPr>
            <a:lvl9pPr>
              <a:defRPr sz="15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F0DFD029-FB74-4578-B929-F66AA97659CA}" type="datetimeFigureOut">
              <a:rPr lang="en-US"/>
              <a:t>1/18/22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77338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
        <p:nvSpPr>
          <p:cNvPr id="6" name="Footer Placeholder 4">
            <a:extLst>
              <a:ext uri="{FF2B5EF4-FFF2-40B4-BE49-F238E27FC236}">
                <a16:creationId xmlns:a16="http://schemas.microsoft.com/office/drawing/2014/main" id="{19535D50-516C-FD45-863A-320262EE362F}"/>
              </a:ext>
            </a:extLst>
          </p:cNvPr>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7" name="Picture 6">
            <a:extLst>
              <a:ext uri="{FF2B5EF4-FFF2-40B4-BE49-F238E27FC236}">
                <a16:creationId xmlns:a16="http://schemas.microsoft.com/office/drawing/2014/main" id="{9742903E-CCCD-794C-85C8-1483EEAE23A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F0DFD029-FB74-4578-B929-F66AA97659CA}" type="datetimeFigureOut">
              <a:rPr lang="en-US"/>
              <a:t>1/18/22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292381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FD029-FB74-4578-B929-F66AA97659CA}" type="datetimeFigureOut">
              <a:rPr lang="en-US"/>
              <a:t>1/18/22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51207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276350"/>
            <a:ext cx="3048000" cy="1828800"/>
          </a:xfrm>
        </p:spPr>
        <p:txBody>
          <a:bodyPr anchor="b">
            <a:normAutofit/>
          </a:bodyPr>
          <a:lstStyle>
            <a:lvl1pPr algn="l">
              <a:defRPr sz="2100" b="0" cap="all" spc="150" baseline="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914400" y="3181350"/>
            <a:ext cx="3048000" cy="1447800"/>
          </a:xfrm>
        </p:spPr>
        <p:txBody>
          <a:bodyPr>
            <a:normAutofit/>
          </a:bodyPr>
          <a:lstStyle>
            <a:lvl1pPr marL="0" indent="0">
              <a:buNone/>
              <a:defRPr sz="1500"/>
            </a:lvl1pPr>
            <a:lvl2pPr marL="457120" indent="0">
              <a:buNone/>
              <a:defRPr sz="1200"/>
            </a:lvl2pPr>
            <a:lvl3pPr marL="914240" indent="0">
              <a:buNone/>
              <a:defRPr sz="975"/>
            </a:lvl3pPr>
            <a:lvl4pPr marL="1371360" indent="0">
              <a:buNone/>
              <a:defRPr sz="900"/>
            </a:lvl4pPr>
            <a:lvl5pPr marL="1828480" indent="0">
              <a:buNone/>
              <a:defRPr sz="900"/>
            </a:lvl5pPr>
            <a:lvl6pPr marL="2285600" indent="0">
              <a:buNone/>
              <a:defRPr sz="900"/>
            </a:lvl6pPr>
            <a:lvl7pPr marL="2742720" indent="0">
              <a:buNone/>
              <a:defRPr sz="900"/>
            </a:lvl7pPr>
            <a:lvl8pPr marL="3199840" indent="0">
              <a:buNone/>
              <a:defRPr sz="900"/>
            </a:lvl8pPr>
            <a:lvl9pPr marL="3656960" indent="0">
              <a:buNone/>
              <a:defRPr sz="900"/>
            </a:lvl9pPr>
          </a:lstStyle>
          <a:p>
            <a:pPr lvl="0"/>
            <a:r>
              <a:rPr lang="en-US"/>
              <a:t>Click to edit Master text styles</a:t>
            </a:r>
          </a:p>
        </p:txBody>
      </p:sp>
      <p:sp>
        <p:nvSpPr>
          <p:cNvPr id="3" name="Content Placeholder 2"/>
          <p:cNvSpPr>
            <a:spLocks noGrp="1"/>
          </p:cNvSpPr>
          <p:nvPr>
            <p:ph idx="1"/>
          </p:nvPr>
        </p:nvSpPr>
        <p:spPr>
          <a:xfrm>
            <a:off x="4114800" y="438150"/>
            <a:ext cx="4572000" cy="4191000"/>
          </a:xfrm>
        </p:spPr>
        <p:txBody>
          <a:bodyPr>
            <a:normAutofit/>
          </a:bodyPr>
          <a:lstStyle>
            <a:lvl1pPr>
              <a:defRPr sz="2100"/>
            </a:lvl1pPr>
            <a:lvl2pPr>
              <a:defRPr sz="1800"/>
            </a:lvl2pPr>
            <a:lvl3pPr>
              <a:defRPr sz="1500"/>
            </a:lvl3pPr>
            <a:lvl4pPr>
              <a:defRPr sz="1500"/>
            </a:lvl4pPr>
            <a:lvl5pPr>
              <a:defRPr sz="1500"/>
            </a:lvl5pPr>
            <a:lvl6pPr>
              <a:defRPr sz="1500"/>
            </a:lvl6pPr>
            <a:lvl7pPr>
              <a:defRPr sz="1500"/>
            </a:lvl7pPr>
            <a:lvl8pPr>
              <a:defRPr sz="1500" baseline="0"/>
            </a:lvl8pPr>
            <a:lvl9pPr>
              <a:defRPr sz="15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0DFD029-FB74-4578-B929-F66AA97659CA}" type="datetimeFigureOut">
              <a:rPr lang="en-US"/>
              <a:t>1/18/22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14117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276350"/>
            <a:ext cx="3048000" cy="1828800"/>
          </a:xfrm>
        </p:spPr>
        <p:txBody>
          <a:bodyPr anchor="b">
            <a:normAutofit/>
          </a:bodyPr>
          <a:lstStyle>
            <a:lvl1pPr algn="l">
              <a:defRPr sz="2100" b="0" cap="all" spc="150" baseline="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914400" y="3181350"/>
            <a:ext cx="3048000" cy="1447800"/>
          </a:xfrm>
        </p:spPr>
        <p:txBody>
          <a:bodyPr>
            <a:normAutofit/>
          </a:bodyPr>
          <a:lstStyle>
            <a:lvl1pPr marL="0" indent="0">
              <a:buNone/>
              <a:defRPr sz="1500"/>
            </a:lvl1pPr>
            <a:lvl2pPr marL="457120" indent="0">
              <a:buNone/>
              <a:defRPr sz="1200"/>
            </a:lvl2pPr>
            <a:lvl3pPr marL="914240" indent="0">
              <a:buNone/>
              <a:defRPr sz="975"/>
            </a:lvl3pPr>
            <a:lvl4pPr marL="1371360" indent="0">
              <a:buNone/>
              <a:defRPr sz="900"/>
            </a:lvl4pPr>
            <a:lvl5pPr marL="1828480" indent="0">
              <a:buNone/>
              <a:defRPr sz="900"/>
            </a:lvl5pPr>
            <a:lvl6pPr marL="2285600" indent="0">
              <a:buNone/>
              <a:defRPr sz="900"/>
            </a:lvl6pPr>
            <a:lvl7pPr marL="2742720" indent="0">
              <a:buNone/>
              <a:defRPr sz="900"/>
            </a:lvl7pPr>
            <a:lvl8pPr marL="3199840" indent="0">
              <a:buNone/>
              <a:defRPr sz="900"/>
            </a:lvl8pPr>
            <a:lvl9pPr marL="365696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114800" y="438150"/>
            <a:ext cx="4572000" cy="4191000"/>
          </a:xfrm>
          <a:ln w="12700">
            <a:solidFill>
              <a:schemeClr val="bg1">
                <a:lumMod val="75000"/>
                <a:lumOff val="25000"/>
              </a:schemeClr>
            </a:solidFill>
            <a:miter lim="800000"/>
          </a:ln>
        </p:spPr>
        <p:txBody>
          <a:bodyPr>
            <a:normAutofit/>
          </a:bodyPr>
          <a:lstStyle>
            <a:lvl1pPr marL="0" indent="0">
              <a:buNone/>
              <a:defRPr sz="2100"/>
            </a:lvl1pPr>
            <a:lvl2pPr marL="457120" indent="0">
              <a:buNone/>
              <a:defRPr sz="2775"/>
            </a:lvl2pPr>
            <a:lvl3pPr marL="914240" indent="0">
              <a:buNone/>
              <a:defRPr sz="2400"/>
            </a:lvl3pPr>
            <a:lvl4pPr marL="1371360" indent="0">
              <a:buNone/>
              <a:defRPr sz="2025"/>
            </a:lvl4pPr>
            <a:lvl5pPr marL="1828480" indent="0">
              <a:buNone/>
              <a:defRPr sz="2025"/>
            </a:lvl5pPr>
            <a:lvl6pPr marL="2285600" indent="0">
              <a:buNone/>
              <a:defRPr sz="2025"/>
            </a:lvl6pPr>
            <a:lvl7pPr marL="2742720" indent="0">
              <a:buNone/>
              <a:defRPr sz="2025"/>
            </a:lvl7pPr>
            <a:lvl8pPr marL="3199840" indent="0">
              <a:buNone/>
              <a:defRPr sz="2025"/>
            </a:lvl8pPr>
            <a:lvl9pPr marL="3656960" indent="0">
              <a:buNone/>
              <a:defRPr sz="2025"/>
            </a:lvl9pPr>
          </a:lstStyle>
          <a:p>
            <a:r>
              <a:rPr lang="en-US"/>
              <a:t>Click icon to add picture</a:t>
            </a:r>
            <a:endParaRPr/>
          </a:p>
        </p:txBody>
      </p:sp>
      <p:sp>
        <p:nvSpPr>
          <p:cNvPr id="5" name="Date Placeholder 4"/>
          <p:cNvSpPr>
            <a:spLocks noGrp="1"/>
          </p:cNvSpPr>
          <p:nvPr>
            <p:ph type="dt" sz="half" idx="10"/>
          </p:nvPr>
        </p:nvSpPr>
        <p:spPr/>
        <p:txBody>
          <a:bodyPr/>
          <a:lstStyle/>
          <a:p>
            <a:fld id="{F0DFD029-FB74-4578-B929-F66AA97659CA}" type="datetimeFigureOut">
              <a:rPr lang="en-US"/>
              <a:t>1/18/22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330576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1/18/22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29536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38150"/>
            <a:ext cx="2057400" cy="41910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400" y="438150"/>
            <a:ext cx="5562600" cy="41910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1/18/22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38202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6" name="Picture 5">
            <a:extLst>
              <a:ext uri="{FF2B5EF4-FFF2-40B4-BE49-F238E27FC236}">
                <a16:creationId xmlns:a16="http://schemas.microsoft.com/office/drawing/2014/main" id="{D359914D-7AA7-1B45-80EF-F7E8F778F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74268DC7-027D-C648-9BA3-E4F4A9808B86}"/>
              </a:ext>
            </a:extLst>
          </p:cNvPr>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a:extLst>
              <a:ext uri="{FF2B5EF4-FFF2-40B4-BE49-F238E27FC236}">
                <a16:creationId xmlns:a16="http://schemas.microsoft.com/office/drawing/2014/main" id="{D9FA4655-50C3-264A-9310-3247FA33372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
        <p:nvSpPr>
          <p:cNvPr id="9" name="Footer Placeholder 4">
            <a:extLst>
              <a:ext uri="{FF2B5EF4-FFF2-40B4-BE49-F238E27FC236}">
                <a16:creationId xmlns:a16="http://schemas.microsoft.com/office/drawing/2014/main" id="{9468A882-7F28-774E-9FAE-22C25BF549D2}"/>
              </a:ext>
            </a:extLst>
          </p:cNvPr>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a:extLst>
              <a:ext uri="{FF2B5EF4-FFF2-40B4-BE49-F238E27FC236}">
                <a16:creationId xmlns:a16="http://schemas.microsoft.com/office/drawing/2014/main" id="{94643920-20D1-4C4A-AD8D-40EF1972C6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44E73F84-046E-2A46-99DD-2DAD61594CB5}"/>
              </a:ext>
            </a:extLst>
          </p:cNvPr>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6" name="Picture 5">
            <a:extLst>
              <a:ext uri="{FF2B5EF4-FFF2-40B4-BE49-F238E27FC236}">
                <a16:creationId xmlns:a16="http://schemas.microsoft.com/office/drawing/2014/main" id="{8DFFB1B7-9F55-BC46-BBEB-7CC12D52D21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1/18/22</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1/18/22</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dirty="0">
                <a:ln w="0"/>
                <a:solidFill>
                  <a:srgbClr val="003767"/>
                </a:solidFill>
                <a:effectLst>
                  <a:outerShdw blurRad="38100" dist="25400" dir="5400000" algn="ctr" rotWithShape="0">
                    <a:srgbClr val="6E747A">
                      <a:alpha val="43000"/>
                    </a:srgbClr>
                  </a:outerShdw>
                </a:effectLst>
              </a:rPr>
              <a:t>North Carolina </a:t>
            </a:r>
            <a:br>
              <a:rPr lang="en-US" sz="2025" b="0" cap="none" spc="0" dirty="0">
                <a:ln w="0"/>
                <a:solidFill>
                  <a:srgbClr val="003767"/>
                </a:solidFill>
                <a:effectLst>
                  <a:outerShdw blurRad="38100" dist="25400" dir="5400000" algn="ctr" rotWithShape="0">
                    <a:srgbClr val="6E747A">
                      <a:alpha val="43000"/>
                    </a:srgbClr>
                  </a:outerShdw>
                </a:effectLst>
              </a:rPr>
            </a:br>
            <a:r>
              <a:rPr lang="en-US" sz="2025"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75"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000">
              <a:schemeClr val="bg2">
                <a:tint val="100000"/>
                <a:shade val="0"/>
                <a:satMod val="100000"/>
              </a:schemeClr>
            </a:gs>
            <a:gs pos="24000">
              <a:schemeClr val="bg2">
                <a:tint val="100000"/>
                <a:shade val="30000"/>
                <a:satMod val="100000"/>
              </a:schemeClr>
            </a:gs>
            <a:gs pos="91000">
              <a:schemeClr val="bg2">
                <a:lumMod val="60000"/>
                <a:lumOff val="40000"/>
              </a:schemeClr>
            </a:gs>
          </a:gsLst>
          <a:lin ang="3600000" scaled="0"/>
          <a:tileRect/>
        </a:gradFill>
        <a:effectLst/>
      </p:bgPr>
    </p:bg>
    <p:spTree>
      <p:nvGrpSpPr>
        <p:cNvPr id="1" name=""/>
        <p:cNvGrpSpPr/>
        <p:nvPr/>
      </p:nvGrpSpPr>
      <p:grpSpPr>
        <a:xfrm>
          <a:off x="0" y="0"/>
          <a:ext cx="0" cy="0"/>
          <a:chOff x="0" y="0"/>
          <a:chExt cx="0" cy="0"/>
        </a:xfrm>
      </p:grpSpPr>
      <p:grpSp>
        <p:nvGrpSpPr>
          <p:cNvPr id="15" name="left lines"/>
          <p:cNvGrpSpPr/>
          <p:nvPr/>
        </p:nvGrpSpPr>
        <p:grpSpPr>
          <a:xfrm>
            <a:off x="-11905" y="-2380"/>
            <a:ext cx="615155" cy="3921919"/>
            <a:chOff x="-11906" y="-2381"/>
            <a:chExt cx="615155" cy="3921919"/>
          </a:xfrm>
        </p:grpSpPr>
        <p:sp>
          <p:nvSpPr>
            <p:cNvPr id="10" name="Freeform 9"/>
            <p:cNvSpPr/>
            <p:nvPr/>
          </p:nvSpPr>
          <p:spPr>
            <a:xfrm>
              <a:off x="-9526" y="0"/>
              <a:ext cx="612775" cy="3919538"/>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Lst>
              <a:ahLst/>
              <a:cxnLst>
                <a:cxn ang="0">
                  <a:pos x="connsiteX0" y="connsiteY0"/>
                </a:cxn>
                <a:cxn ang="0">
                  <a:pos x="connsiteX1" y="connsiteY1"/>
                </a:cxn>
                <a:cxn ang="0">
                  <a:pos x="connsiteX2" y="connsiteY2"/>
                </a:cxn>
              </a:cxnLst>
              <a:rect l="l" t="t" r="r" b="b"/>
              <a:pathLst>
                <a:path w="612775" h="3919538">
                  <a:moveTo>
                    <a:pt x="0" y="3919538"/>
                  </a:moveTo>
                  <a:lnTo>
                    <a:pt x="612775" y="2984500"/>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11" name="Freeform 10"/>
            <p:cNvSpPr/>
            <p:nvPr/>
          </p:nvSpPr>
          <p:spPr>
            <a:xfrm>
              <a:off x="-11906" y="0"/>
              <a:ext cx="410751" cy="3421856"/>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Lst>
              <a:ahLst/>
              <a:cxnLst>
                <a:cxn ang="0">
                  <a:pos x="connsiteX0" y="connsiteY0"/>
                </a:cxn>
                <a:cxn ang="0">
                  <a:pos x="connsiteX1" y="connsiteY1"/>
                </a:cxn>
                <a:cxn ang="0">
                  <a:pos x="connsiteX2" y="connsiteY2"/>
                </a:cxn>
              </a:cxnLst>
              <a:rect l="l" t="t" r="r" b="b"/>
              <a:pathLst>
                <a:path w="410751" h="3421856">
                  <a:moveTo>
                    <a:pt x="0" y="3421856"/>
                  </a:moveTo>
                  <a:lnTo>
                    <a:pt x="410751" y="2798680"/>
                  </a:lnTo>
                  <a:lnTo>
                    <a:pt x="409575" y="0"/>
                  </a:ln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14" name="Freeform 13"/>
            <p:cNvSpPr/>
            <p:nvPr/>
          </p:nvSpPr>
          <p:spPr>
            <a:xfrm>
              <a:off x="-7144" y="-2381"/>
              <a:ext cx="238919" cy="29765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Lst>
              <a:ahLst/>
              <a:cxnLst>
                <a:cxn ang="0">
                  <a:pos x="connsiteX0" y="connsiteY0"/>
                </a:cxn>
                <a:cxn ang="0">
                  <a:pos x="connsiteX1" y="connsiteY1"/>
                </a:cxn>
                <a:cxn ang="0">
                  <a:pos x="connsiteX2" y="connsiteY2"/>
                </a:cxn>
              </a:cxnLst>
              <a:rect l="l" t="t" r="r" b="b"/>
              <a:pathLst>
                <a:path w="238919" h="2976561">
                  <a:moveTo>
                    <a:pt x="0" y="2976561"/>
                  </a:moveTo>
                  <a:lnTo>
                    <a:pt x="238919" y="2616170"/>
                  </a:lnTo>
                  <a:cubicBezTo>
                    <a:pt x="238654" y="1744113"/>
                    <a:pt x="238390" y="872057"/>
                    <a:pt x="238125"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grpSp>
      <p:sp>
        <p:nvSpPr>
          <p:cNvPr id="2" name="Title Placeholder 1"/>
          <p:cNvSpPr>
            <a:spLocks noGrp="1"/>
          </p:cNvSpPr>
          <p:nvPr>
            <p:ph type="title"/>
          </p:nvPr>
        </p:nvSpPr>
        <p:spPr>
          <a:xfrm>
            <a:off x="914401" y="205978"/>
            <a:ext cx="7772400" cy="917972"/>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914401" y="1276348"/>
            <a:ext cx="7772400" cy="3346704"/>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914400" y="4767264"/>
            <a:ext cx="1676400" cy="273844"/>
          </a:xfrm>
          <a:prstGeom prst="rect">
            <a:avLst/>
          </a:prstGeom>
        </p:spPr>
        <p:txBody>
          <a:bodyPr vert="horz" lIns="121899" tIns="60949" rIns="121899" bIns="60949" rtlCol="0" anchor="ctr"/>
          <a:lstStyle>
            <a:lvl1pPr algn="l">
              <a:defRPr sz="900">
                <a:solidFill>
                  <a:schemeClr val="tx1">
                    <a:tint val="75000"/>
                  </a:schemeClr>
                </a:solidFill>
              </a:defRPr>
            </a:lvl1pPr>
          </a:lstStyle>
          <a:p>
            <a:fld id="{F0DFD029-FB74-4578-B929-F66AA97659CA}" type="datetimeFigureOut">
              <a:rPr lang="en-US"/>
              <a:pPr/>
              <a:t>1/18/22</a:t>
            </a:fld>
            <a:endParaRPr/>
          </a:p>
        </p:txBody>
      </p:sp>
      <p:sp>
        <p:nvSpPr>
          <p:cNvPr id="5" name="Footer Placeholder 4"/>
          <p:cNvSpPr>
            <a:spLocks noGrp="1"/>
          </p:cNvSpPr>
          <p:nvPr>
            <p:ph type="ftr" sz="quarter" idx="3"/>
          </p:nvPr>
        </p:nvSpPr>
        <p:spPr>
          <a:xfrm>
            <a:off x="2590800" y="4767264"/>
            <a:ext cx="3962400" cy="273844"/>
          </a:xfrm>
          <a:prstGeom prst="rect">
            <a:avLst/>
          </a:prstGeom>
        </p:spPr>
        <p:txBody>
          <a:bodyPr vert="horz" lIns="121899" tIns="60949" rIns="121899" bIns="60949" rtlCol="0" anchor="ctr"/>
          <a:lstStyle>
            <a:lvl1pPr algn="ctr">
              <a:defRPr sz="9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7924801" y="4767264"/>
            <a:ext cx="762000" cy="273844"/>
          </a:xfrm>
          <a:prstGeom prst="rect">
            <a:avLst/>
          </a:prstGeom>
        </p:spPr>
        <p:txBody>
          <a:bodyPr vert="horz" lIns="121899" tIns="60949" rIns="121899" bIns="60949" rtlCol="0" anchor="ctr"/>
          <a:lstStyle>
            <a:lvl1pPr algn="r">
              <a:defRPr sz="900">
                <a:solidFill>
                  <a:schemeClr val="tx1">
                    <a:tint val="75000"/>
                  </a:schemeClr>
                </a:solidFill>
              </a:defRPr>
            </a:lvl1pPr>
          </a:lstStyle>
          <a:p>
            <a:fld id="{C014DD1E-5D91-48A3-AD6D-45FBA980D106}" type="slidenum">
              <a:rPr/>
              <a:pPr/>
              <a:t>‹#›</a:t>
            </a:fld>
            <a:endParaRPr/>
          </a:p>
        </p:txBody>
      </p:sp>
    </p:spTree>
    <p:extLst>
      <p:ext uri="{BB962C8B-B14F-4D97-AF65-F5344CB8AC3E}">
        <p14:creationId xmlns:p14="http://schemas.microsoft.com/office/powerpoint/2010/main" val="4279594242"/>
      </p:ext>
    </p:extLst>
  </p:cSld>
  <p:clrMap bg1="dk1" tx1="lt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240" rtl="0" eaLnBrk="1" latinLnBrk="0" hangingPunct="1">
        <a:lnSpc>
          <a:spcPct val="90000"/>
        </a:lnSpc>
        <a:spcBef>
          <a:spcPct val="0"/>
        </a:spcBef>
        <a:buNone/>
        <a:defRPr sz="2700" kern="1200">
          <a:solidFill>
            <a:schemeClr val="tx1"/>
          </a:solidFill>
          <a:latin typeface="+mj-lt"/>
          <a:ea typeface="+mj-ea"/>
          <a:cs typeface="+mj-cs"/>
        </a:defRPr>
      </a:lvl1pPr>
    </p:titleStyle>
    <p:bodyStyle>
      <a:lvl1pPr marL="228560" indent="-228560" algn="l" defTabSz="914240" rtl="0" eaLnBrk="1" latinLnBrk="0" hangingPunct="1">
        <a:lnSpc>
          <a:spcPct val="90000"/>
        </a:lnSpc>
        <a:spcBef>
          <a:spcPts val="1200"/>
        </a:spcBef>
        <a:buClr>
          <a:schemeClr val="accent1"/>
        </a:buClr>
        <a:buSzPct val="100000"/>
        <a:buFont typeface="Arial" pitchFamily="34" charset="0"/>
        <a:buChar char="•"/>
        <a:defRPr sz="2100" kern="1200">
          <a:solidFill>
            <a:schemeClr val="tx1"/>
          </a:solidFill>
          <a:latin typeface="+mn-lt"/>
          <a:ea typeface="+mn-ea"/>
          <a:cs typeface="+mn-cs"/>
        </a:defRPr>
      </a:lvl1pPr>
      <a:lvl2pPr marL="457120" indent="-173705" algn="l" defTabSz="914240" rtl="0" eaLnBrk="1" latinLnBrk="0" hangingPunct="1">
        <a:lnSpc>
          <a:spcPct val="90000"/>
        </a:lnSpc>
        <a:spcBef>
          <a:spcPts val="600"/>
        </a:spcBef>
        <a:buClr>
          <a:schemeClr val="accent1"/>
        </a:buClr>
        <a:buSzPct val="80000"/>
        <a:buFont typeface="Arial" pitchFamily="34" charset="0"/>
        <a:buChar char="•"/>
        <a:defRPr sz="1800" kern="1200">
          <a:solidFill>
            <a:schemeClr val="tx1"/>
          </a:solidFill>
          <a:latin typeface="+mn-lt"/>
          <a:ea typeface="+mn-ea"/>
          <a:cs typeface="+mn-cs"/>
        </a:defRPr>
      </a:lvl2pPr>
      <a:lvl3pPr marL="685680" indent="-173705" algn="l" defTabSz="914240" rtl="0" eaLnBrk="1" latinLnBrk="0" hangingPunct="1">
        <a:lnSpc>
          <a:spcPct val="90000"/>
        </a:lnSpc>
        <a:spcBef>
          <a:spcPts val="600"/>
        </a:spcBef>
        <a:buClr>
          <a:schemeClr val="accent1"/>
        </a:buClr>
        <a:buSzPct val="80000"/>
        <a:buFont typeface="Arial" pitchFamily="34" charset="0"/>
        <a:buChar char="•"/>
        <a:defRPr sz="1500" kern="1200">
          <a:solidFill>
            <a:schemeClr val="tx1"/>
          </a:solidFill>
          <a:latin typeface="+mn-lt"/>
          <a:ea typeface="+mn-ea"/>
          <a:cs typeface="+mn-cs"/>
        </a:defRPr>
      </a:lvl3pPr>
      <a:lvl4pPr marL="914240" indent="-173705" algn="l" defTabSz="914240" rtl="0" eaLnBrk="1" latinLnBrk="0" hangingPunct="1">
        <a:lnSpc>
          <a:spcPct val="90000"/>
        </a:lnSpc>
        <a:spcBef>
          <a:spcPts val="600"/>
        </a:spcBef>
        <a:buClr>
          <a:schemeClr val="accent1"/>
        </a:buClr>
        <a:buSzPct val="80000"/>
        <a:buFont typeface="Arial" pitchFamily="34" charset="0"/>
        <a:buChar char="•"/>
        <a:defRPr sz="1500" kern="1200">
          <a:solidFill>
            <a:schemeClr val="tx1"/>
          </a:solidFill>
          <a:latin typeface="+mn-lt"/>
          <a:ea typeface="+mn-ea"/>
          <a:cs typeface="+mn-cs"/>
        </a:defRPr>
      </a:lvl4pPr>
      <a:lvl5pPr marL="1142800" indent="-173705" algn="l" defTabSz="914240" rtl="0" eaLnBrk="1" latinLnBrk="0" hangingPunct="1">
        <a:lnSpc>
          <a:spcPct val="90000"/>
        </a:lnSpc>
        <a:spcBef>
          <a:spcPts val="600"/>
        </a:spcBef>
        <a:buClr>
          <a:schemeClr val="accent1"/>
        </a:buClr>
        <a:buSzPct val="80000"/>
        <a:buFont typeface="Arial" pitchFamily="34" charset="0"/>
        <a:buChar char="•"/>
        <a:defRPr sz="1500" kern="1200">
          <a:solidFill>
            <a:schemeClr val="tx1"/>
          </a:solidFill>
          <a:latin typeface="+mn-lt"/>
          <a:ea typeface="+mn-ea"/>
          <a:cs typeface="+mn-cs"/>
        </a:defRPr>
      </a:lvl5pPr>
      <a:lvl6pPr marL="1371360" indent="-173705" algn="l" defTabSz="914240" rtl="0" eaLnBrk="1" latinLnBrk="0" hangingPunct="1">
        <a:lnSpc>
          <a:spcPct val="90000"/>
        </a:lnSpc>
        <a:spcBef>
          <a:spcPts val="600"/>
        </a:spcBef>
        <a:buClr>
          <a:schemeClr val="accent1"/>
        </a:buClr>
        <a:buSzPct val="80000"/>
        <a:buFont typeface="Arial" pitchFamily="34" charset="0"/>
        <a:buChar char="•"/>
        <a:defRPr sz="1500" kern="1200">
          <a:solidFill>
            <a:schemeClr val="tx1"/>
          </a:solidFill>
          <a:latin typeface="+mn-lt"/>
          <a:ea typeface="+mn-ea"/>
          <a:cs typeface="+mn-cs"/>
        </a:defRPr>
      </a:lvl6pPr>
      <a:lvl7pPr marL="1599920" indent="-173705" algn="l" defTabSz="914240" rtl="0" eaLnBrk="1" latinLnBrk="0" hangingPunct="1">
        <a:lnSpc>
          <a:spcPct val="90000"/>
        </a:lnSpc>
        <a:spcBef>
          <a:spcPts val="600"/>
        </a:spcBef>
        <a:buClr>
          <a:schemeClr val="accent1"/>
        </a:buClr>
        <a:buSzPct val="80000"/>
        <a:buFont typeface="Arial" pitchFamily="34" charset="0"/>
        <a:buChar char="•"/>
        <a:defRPr sz="1500" kern="1200">
          <a:solidFill>
            <a:schemeClr val="tx1"/>
          </a:solidFill>
          <a:latin typeface="+mn-lt"/>
          <a:ea typeface="+mn-ea"/>
          <a:cs typeface="+mn-cs"/>
        </a:defRPr>
      </a:lvl7pPr>
      <a:lvl8pPr marL="1828480" indent="-173705" algn="l" defTabSz="914240" rtl="0" eaLnBrk="1" latinLnBrk="0" hangingPunct="1">
        <a:lnSpc>
          <a:spcPct val="90000"/>
        </a:lnSpc>
        <a:spcBef>
          <a:spcPts val="600"/>
        </a:spcBef>
        <a:buClr>
          <a:schemeClr val="accent1"/>
        </a:buClr>
        <a:buSzPct val="80000"/>
        <a:buFont typeface="Arial" pitchFamily="34" charset="0"/>
        <a:buChar char="•"/>
        <a:defRPr sz="1500" kern="1200" baseline="0">
          <a:solidFill>
            <a:schemeClr val="tx1"/>
          </a:solidFill>
          <a:latin typeface="+mn-lt"/>
          <a:ea typeface="+mn-ea"/>
          <a:cs typeface="+mn-cs"/>
        </a:defRPr>
      </a:lvl8pPr>
      <a:lvl9pPr marL="2057040" indent="-173705" algn="l" defTabSz="914240" rtl="0" eaLnBrk="1" latinLnBrk="0" hangingPunct="1">
        <a:lnSpc>
          <a:spcPct val="90000"/>
        </a:lnSpc>
        <a:spcBef>
          <a:spcPts val="600"/>
        </a:spcBef>
        <a:buClr>
          <a:schemeClr val="accent1"/>
        </a:buClr>
        <a:buSzPct val="80000"/>
        <a:buFont typeface="Arial" pitchFamily="34" charset="0"/>
        <a:buChar char="•"/>
        <a:defRPr sz="1500" kern="1200" baseline="0">
          <a:solidFill>
            <a:schemeClr val="tx1"/>
          </a:solidFill>
          <a:latin typeface="+mn-lt"/>
          <a:ea typeface="+mn-ea"/>
          <a:cs typeface="+mn-cs"/>
        </a:defRPr>
      </a:lvl9pPr>
    </p:bodyStyle>
    <p:otherStyle>
      <a:defPPr>
        <a:defRPr/>
      </a:defPPr>
      <a:lvl1pPr marL="0" algn="l" defTabSz="914240" rtl="0" eaLnBrk="1" latinLnBrk="0" hangingPunct="1">
        <a:defRPr sz="1800" kern="1200">
          <a:solidFill>
            <a:schemeClr val="tx1"/>
          </a:solidFill>
          <a:latin typeface="+mn-lt"/>
          <a:ea typeface="+mn-ea"/>
          <a:cs typeface="+mn-cs"/>
        </a:defRPr>
      </a:lvl1pPr>
      <a:lvl2pPr marL="457120" algn="l" defTabSz="914240" rtl="0" eaLnBrk="1" latinLnBrk="0" hangingPunct="1">
        <a:defRPr sz="1800" kern="1200">
          <a:solidFill>
            <a:schemeClr val="tx1"/>
          </a:solidFill>
          <a:latin typeface="+mn-lt"/>
          <a:ea typeface="+mn-ea"/>
          <a:cs typeface="+mn-cs"/>
        </a:defRPr>
      </a:lvl2pPr>
      <a:lvl3pPr marL="914240" algn="l" defTabSz="914240" rtl="0" eaLnBrk="1" latinLnBrk="0" hangingPunct="1">
        <a:defRPr sz="1800" kern="1200">
          <a:solidFill>
            <a:schemeClr val="tx1"/>
          </a:solidFill>
          <a:latin typeface="+mn-lt"/>
          <a:ea typeface="+mn-ea"/>
          <a:cs typeface="+mn-cs"/>
        </a:defRPr>
      </a:lvl3pPr>
      <a:lvl4pPr marL="1371360" algn="l" defTabSz="914240" rtl="0" eaLnBrk="1" latinLnBrk="0" hangingPunct="1">
        <a:defRPr sz="1800" kern="1200">
          <a:solidFill>
            <a:schemeClr val="tx1"/>
          </a:solidFill>
          <a:latin typeface="+mn-lt"/>
          <a:ea typeface="+mn-ea"/>
          <a:cs typeface="+mn-cs"/>
        </a:defRPr>
      </a:lvl4pPr>
      <a:lvl5pPr marL="1828480" algn="l" defTabSz="914240" rtl="0" eaLnBrk="1" latinLnBrk="0" hangingPunct="1">
        <a:defRPr sz="1800" kern="1200">
          <a:solidFill>
            <a:schemeClr val="tx1"/>
          </a:solidFill>
          <a:latin typeface="+mn-lt"/>
          <a:ea typeface="+mn-ea"/>
          <a:cs typeface="+mn-cs"/>
        </a:defRPr>
      </a:lvl5pPr>
      <a:lvl6pPr marL="2285600" algn="l" defTabSz="914240" rtl="0" eaLnBrk="1" latinLnBrk="0" hangingPunct="1">
        <a:defRPr sz="1800" kern="1200">
          <a:solidFill>
            <a:schemeClr val="tx1"/>
          </a:solidFill>
          <a:latin typeface="+mn-lt"/>
          <a:ea typeface="+mn-ea"/>
          <a:cs typeface="+mn-cs"/>
        </a:defRPr>
      </a:lvl6pPr>
      <a:lvl7pPr marL="2742720" algn="l" defTabSz="914240" rtl="0" eaLnBrk="1" latinLnBrk="0" hangingPunct="1">
        <a:defRPr sz="1800" kern="1200">
          <a:solidFill>
            <a:schemeClr val="tx1"/>
          </a:solidFill>
          <a:latin typeface="+mn-lt"/>
          <a:ea typeface="+mn-ea"/>
          <a:cs typeface="+mn-cs"/>
        </a:defRPr>
      </a:lvl7pPr>
      <a:lvl8pPr marL="3199840" algn="l" defTabSz="914240" rtl="0" eaLnBrk="1" latinLnBrk="0" hangingPunct="1">
        <a:defRPr sz="1800" kern="1200">
          <a:solidFill>
            <a:schemeClr val="tx1"/>
          </a:solidFill>
          <a:latin typeface="+mn-lt"/>
          <a:ea typeface="+mn-ea"/>
          <a:cs typeface="+mn-cs"/>
        </a:defRPr>
      </a:lvl8pPr>
      <a:lvl9pPr marL="3656960" algn="l" defTabSz="91424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eg"/><Relationship Id="rId5" Type="http://schemas.microsoft.com/office/2007/relationships/hdphoto" Target="../media/hdphoto1.wdp"/><Relationship Id="rId10" Type="http://schemas.openxmlformats.org/officeDocument/2006/relationships/image" Target="../media/image14.jpeg"/><Relationship Id="rId4" Type="http://schemas.openxmlformats.org/officeDocument/2006/relationships/image" Target="../media/image9.png"/><Relationship Id="rId9" Type="http://schemas.openxmlformats.org/officeDocument/2006/relationships/image" Target="../media/image13.jp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951BA0-FC83-F04A-BBE0-BB737F014B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34" y="1234842"/>
            <a:ext cx="9144000" cy="3356177"/>
          </a:xfrm>
          <a:prstGeom prst="rect">
            <a:avLst/>
          </a:prstGeom>
        </p:spPr>
      </p:pic>
      <p:sp>
        <p:nvSpPr>
          <p:cNvPr id="2" name="Title 1"/>
          <p:cNvSpPr>
            <a:spLocks noGrp="1"/>
          </p:cNvSpPr>
          <p:nvPr>
            <p:ph type="title"/>
          </p:nvPr>
        </p:nvSpPr>
        <p:spPr>
          <a:xfrm>
            <a:off x="1314793" y="0"/>
            <a:ext cx="7829207" cy="994172"/>
          </a:xfrm>
        </p:spPr>
        <p:txBody>
          <a:bodyPr>
            <a:normAutofit/>
          </a:bodyPr>
          <a:lstStyle/>
          <a:p>
            <a:r>
              <a:rPr lang="en-US" dirty="0"/>
              <a:t>January 19, 2022</a:t>
            </a:r>
            <a:br>
              <a:rPr lang="en-US" dirty="0"/>
            </a:br>
            <a:r>
              <a:rPr lang="en-US" dirty="0"/>
              <a:t>Careers in Sustainability</a:t>
            </a:r>
          </a:p>
        </p:txBody>
      </p:sp>
      <p:sp>
        <p:nvSpPr>
          <p:cNvPr id="4" name="Rectangle 3"/>
          <p:cNvSpPr>
            <a:spLocks noChangeArrowheads="1"/>
          </p:cNvSpPr>
          <p:nvPr/>
        </p:nvSpPr>
        <p:spPr bwMode="auto">
          <a:xfrm>
            <a:off x="263324" y="3427917"/>
            <a:ext cx="5246225" cy="1409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113" indent="-11113">
              <a:spcBef>
                <a:spcPct val="20000"/>
              </a:spcBef>
            </a:pPr>
            <a:r>
              <a:rPr lang="en-US" sz="2400" dirty="0"/>
              <a:t>Download the PowerPoint</a:t>
            </a:r>
            <a:br>
              <a:rPr lang="en-US" sz="2400" dirty="0"/>
            </a:br>
            <a:r>
              <a:rPr lang="en-US" sz="2400" dirty="0"/>
              <a:t>and access the recording:</a:t>
            </a:r>
            <a:br>
              <a:rPr lang="en-US" sz="2400" dirty="0"/>
            </a:br>
            <a:r>
              <a:rPr lang="en-US" sz="2400" b="1" dirty="0" err="1"/>
              <a:t>www.ncperkins.org</a:t>
            </a:r>
            <a:r>
              <a:rPr lang="en-US" sz="2400" b="1" dirty="0"/>
              <a:t>/presentations</a:t>
            </a:r>
          </a:p>
        </p:txBody>
      </p:sp>
    </p:spTree>
    <p:extLst>
      <p:ext uri="{BB962C8B-B14F-4D97-AF65-F5344CB8AC3E}">
        <p14:creationId xmlns:p14="http://schemas.microsoft.com/office/powerpoint/2010/main" val="358999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0" dirty="0"/>
              <a:t>Rhonda L. High, MBA</a:t>
            </a:r>
            <a:endParaRPr lang="en-US" dirty="0"/>
          </a:p>
        </p:txBody>
      </p:sp>
      <p:sp>
        <p:nvSpPr>
          <p:cNvPr id="3" name="Subtitle 2"/>
          <p:cNvSpPr>
            <a:spLocks noGrp="1"/>
          </p:cNvSpPr>
          <p:nvPr>
            <p:ph type="subTitle" idx="1"/>
          </p:nvPr>
        </p:nvSpPr>
        <p:spPr>
          <a:xfrm>
            <a:off x="0" y="2910750"/>
            <a:ext cx="9144000" cy="1241822"/>
          </a:xfrm>
        </p:spPr>
        <p:txBody>
          <a:bodyPr>
            <a:normAutofit fontScale="92500" lnSpcReduction="10000"/>
          </a:bodyPr>
          <a:lstStyle/>
          <a:p>
            <a:r>
              <a:rPr lang="en-US" sz="2800" dirty="0"/>
              <a:t>Customized Training Director</a:t>
            </a:r>
          </a:p>
          <a:p>
            <a:r>
              <a:rPr lang="en-US" sz="2800" dirty="0"/>
              <a:t>Business &amp; Industry Skill Development Partnership Director</a:t>
            </a:r>
          </a:p>
          <a:p>
            <a:r>
              <a:rPr lang="en-US" sz="2800" dirty="0"/>
              <a:t>Halifax Community College</a:t>
            </a:r>
          </a:p>
          <a:p>
            <a:endParaRPr lang="en-US" dirty="0"/>
          </a:p>
        </p:txBody>
      </p:sp>
      <p:pic>
        <p:nvPicPr>
          <p:cNvPr id="4" name="Picture 3">
            <a:extLst>
              <a:ext uri="{FF2B5EF4-FFF2-40B4-BE49-F238E27FC236}">
                <a16:creationId xmlns:a16="http://schemas.microsoft.com/office/drawing/2014/main" id="{A93B820C-B0E8-1749-AD97-556829D108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4946" y="0"/>
            <a:ext cx="2720370" cy="2232212"/>
          </a:xfrm>
          <a:prstGeom prst="rect">
            <a:avLst/>
          </a:prstGeom>
        </p:spPr>
      </p:pic>
      <p:pic>
        <p:nvPicPr>
          <p:cNvPr id="5" name="Picture 4">
            <a:extLst>
              <a:ext uri="{FF2B5EF4-FFF2-40B4-BE49-F238E27FC236}">
                <a16:creationId xmlns:a16="http://schemas.microsoft.com/office/drawing/2014/main" id="{A4CE60A6-469F-7945-8CC1-DC776771D8A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07141" y="5791200"/>
            <a:ext cx="2227423" cy="831128"/>
          </a:xfrm>
          <a:prstGeom prst="rect">
            <a:avLst/>
          </a:prstGeom>
        </p:spPr>
      </p:pic>
      <p:pic>
        <p:nvPicPr>
          <p:cNvPr id="6" name="Picture 5">
            <a:extLst>
              <a:ext uri="{FF2B5EF4-FFF2-40B4-BE49-F238E27FC236}">
                <a16:creationId xmlns:a16="http://schemas.microsoft.com/office/drawing/2014/main" id="{4884C869-FBA3-1849-94B1-82903FB7A88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59541" y="5943600"/>
            <a:ext cx="2227423" cy="831128"/>
          </a:xfrm>
          <a:prstGeom prst="rect">
            <a:avLst/>
          </a:prstGeom>
        </p:spPr>
      </p:pic>
      <p:pic>
        <p:nvPicPr>
          <p:cNvPr id="7" name="Picture 6">
            <a:extLst>
              <a:ext uri="{FF2B5EF4-FFF2-40B4-BE49-F238E27FC236}">
                <a16:creationId xmlns:a16="http://schemas.microsoft.com/office/drawing/2014/main" id="{DBD4793F-7F3E-0040-8881-93FC455D949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11941" y="6096000"/>
            <a:ext cx="2227423" cy="831128"/>
          </a:xfrm>
          <a:prstGeom prst="rect">
            <a:avLst/>
          </a:prstGeom>
        </p:spPr>
      </p:pic>
      <p:pic>
        <p:nvPicPr>
          <p:cNvPr id="8" name="Picture 7">
            <a:extLst>
              <a:ext uri="{FF2B5EF4-FFF2-40B4-BE49-F238E27FC236}">
                <a16:creationId xmlns:a16="http://schemas.microsoft.com/office/drawing/2014/main" id="{8E5E6B37-A239-FB4A-A476-1E4F5075FB2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70040" y="4152572"/>
            <a:ext cx="2655687" cy="990928"/>
          </a:xfrm>
          <a:prstGeom prst="rect">
            <a:avLst/>
          </a:prstGeom>
        </p:spPr>
      </p:pic>
    </p:spTree>
    <p:extLst>
      <p:ext uri="{BB962C8B-B14F-4D97-AF65-F5344CB8AC3E}">
        <p14:creationId xmlns:p14="http://schemas.microsoft.com/office/powerpoint/2010/main" val="49636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0" dirty="0"/>
              <a:t>Dr. Jeffery Fields</a:t>
            </a:r>
          </a:p>
        </p:txBody>
      </p:sp>
      <p:sp>
        <p:nvSpPr>
          <p:cNvPr id="3" name="Subtitle 2"/>
          <p:cNvSpPr>
            <a:spLocks noGrp="1"/>
          </p:cNvSpPr>
          <p:nvPr>
            <p:ph type="subTitle" idx="1"/>
          </p:nvPr>
        </p:nvSpPr>
        <p:spPr>
          <a:xfrm>
            <a:off x="0" y="2910750"/>
            <a:ext cx="9144000" cy="1241822"/>
          </a:xfrm>
        </p:spPr>
        <p:txBody>
          <a:bodyPr>
            <a:normAutofit/>
          </a:bodyPr>
          <a:lstStyle/>
          <a:p>
            <a:r>
              <a:rPr lang="en-US" sz="2800" dirty="0"/>
              <a:t>Vice President of Academic Affairs</a:t>
            </a:r>
            <a:br>
              <a:rPr lang="en-US" sz="2800" dirty="0"/>
            </a:br>
            <a:r>
              <a:rPr lang="en-US" sz="2800" dirty="0"/>
              <a:t>Dean of Curriculum &amp; Chief Academic Officer</a:t>
            </a:r>
          </a:p>
        </p:txBody>
      </p:sp>
      <p:pic>
        <p:nvPicPr>
          <p:cNvPr id="5" name="Picture 4">
            <a:extLst>
              <a:ext uri="{FF2B5EF4-FFF2-40B4-BE49-F238E27FC236}">
                <a16:creationId xmlns:a16="http://schemas.microsoft.com/office/drawing/2014/main" id="{A4CE60A6-469F-7945-8CC1-DC776771D8A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07141" y="5791200"/>
            <a:ext cx="2227423" cy="831128"/>
          </a:xfrm>
          <a:prstGeom prst="rect">
            <a:avLst/>
          </a:prstGeom>
        </p:spPr>
      </p:pic>
      <p:pic>
        <p:nvPicPr>
          <p:cNvPr id="6" name="Picture 5">
            <a:extLst>
              <a:ext uri="{FF2B5EF4-FFF2-40B4-BE49-F238E27FC236}">
                <a16:creationId xmlns:a16="http://schemas.microsoft.com/office/drawing/2014/main" id="{4884C869-FBA3-1849-94B1-82903FB7A88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59541" y="5943600"/>
            <a:ext cx="2227423" cy="831128"/>
          </a:xfrm>
          <a:prstGeom prst="rect">
            <a:avLst/>
          </a:prstGeom>
        </p:spPr>
      </p:pic>
      <p:pic>
        <p:nvPicPr>
          <p:cNvPr id="7" name="Picture 6">
            <a:extLst>
              <a:ext uri="{FF2B5EF4-FFF2-40B4-BE49-F238E27FC236}">
                <a16:creationId xmlns:a16="http://schemas.microsoft.com/office/drawing/2014/main" id="{DBD4793F-7F3E-0040-8881-93FC455D949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11941" y="6096000"/>
            <a:ext cx="2227423" cy="831128"/>
          </a:xfrm>
          <a:prstGeom prst="rect">
            <a:avLst/>
          </a:prstGeom>
        </p:spPr>
      </p:pic>
      <p:pic>
        <p:nvPicPr>
          <p:cNvPr id="8" name="Picture 7">
            <a:extLst>
              <a:ext uri="{FF2B5EF4-FFF2-40B4-BE49-F238E27FC236}">
                <a16:creationId xmlns:a16="http://schemas.microsoft.com/office/drawing/2014/main" id="{BD03FE49-C4E1-B649-A482-C5A38C91292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28012" y="1"/>
            <a:ext cx="2837253" cy="2910750"/>
          </a:xfrm>
          <a:prstGeom prst="rect">
            <a:avLst/>
          </a:prstGeom>
        </p:spPr>
      </p:pic>
      <p:pic>
        <p:nvPicPr>
          <p:cNvPr id="10" name="Picture 9">
            <a:extLst>
              <a:ext uri="{FF2B5EF4-FFF2-40B4-BE49-F238E27FC236}">
                <a16:creationId xmlns:a16="http://schemas.microsoft.com/office/drawing/2014/main" id="{09A5AAC0-20CC-B044-BC60-C399BCDBE06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70040" y="4152572"/>
            <a:ext cx="2655687" cy="990928"/>
          </a:xfrm>
          <a:prstGeom prst="rect">
            <a:avLst/>
          </a:prstGeom>
        </p:spPr>
      </p:pic>
    </p:spTree>
    <p:extLst>
      <p:ext uri="{BB962C8B-B14F-4D97-AF65-F5344CB8AC3E}">
        <p14:creationId xmlns:p14="http://schemas.microsoft.com/office/powerpoint/2010/main" val="62549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cstate="screen">
            <a:extLst>
              <a:ext uri="{28A0092B-C50C-407E-A947-70E740481C1C}">
                <a14:useLocalDpi xmlns:a14="http://schemas.microsoft.com/office/drawing/2010/main"/>
              </a:ext>
            </a:extLst>
          </a:blip>
          <a:stretch>
            <a:fillRect/>
          </a:stretch>
        </p:blipFill>
        <p:spPr>
          <a:xfrm>
            <a:off x="3845711" y="4727682"/>
            <a:ext cx="1885064" cy="326887"/>
          </a:xfrm>
          <a:prstGeom prst="rect">
            <a:avLst/>
          </a:prstGeom>
        </p:spPr>
      </p:pic>
      <p:pic>
        <p:nvPicPr>
          <p:cNvPr id="11" name="Picture 10"/>
          <p:cNvPicPr/>
          <p:nvPr/>
        </p:nvPicPr>
        <p:blipFill>
          <a:blip r:embed="rId4" cstate="screen">
            <a:extLst>
              <a:ext uri="{28A0092B-C50C-407E-A947-70E740481C1C}">
                <a14:useLocalDpi xmlns:a14="http://schemas.microsoft.com/office/drawing/2010/main"/>
              </a:ext>
            </a:extLst>
          </a:blip>
          <a:stretch>
            <a:fillRect/>
          </a:stretch>
        </p:blipFill>
        <p:spPr>
          <a:xfrm>
            <a:off x="1820692" y="4400550"/>
            <a:ext cx="1330049" cy="654019"/>
          </a:xfrm>
          <a:prstGeom prst="rect">
            <a:avLst/>
          </a:prstGeom>
        </p:spPr>
      </p:pic>
      <p:pic>
        <p:nvPicPr>
          <p:cNvPr id="12" name="Picture 11"/>
          <p:cNvPicPr/>
          <p:nvPr/>
        </p:nvPicPr>
        <p:blipFill>
          <a:blip r:embed="rId5" cstate="screen">
            <a:extLst>
              <a:ext uri="{28A0092B-C50C-407E-A947-70E740481C1C}">
                <a14:useLocalDpi xmlns:a14="http://schemas.microsoft.com/office/drawing/2010/main"/>
              </a:ext>
            </a:extLst>
          </a:blip>
          <a:stretch>
            <a:fillRect/>
          </a:stretch>
        </p:blipFill>
        <p:spPr>
          <a:xfrm>
            <a:off x="4275798" y="4343177"/>
            <a:ext cx="1024890" cy="324326"/>
          </a:xfrm>
          <a:prstGeom prst="rect">
            <a:avLst/>
          </a:prstGeom>
        </p:spPr>
      </p:pic>
      <p:pic>
        <p:nvPicPr>
          <p:cNvPr id="15" name="Picture 14"/>
          <p:cNvPicPr/>
          <p:nvPr/>
        </p:nvPicPr>
        <p:blipFill>
          <a:blip r:embed="rId6" cstate="screen">
            <a:extLst>
              <a:ext uri="{28A0092B-C50C-407E-A947-70E740481C1C}">
                <a14:useLocalDpi xmlns:a14="http://schemas.microsoft.com/office/drawing/2010/main"/>
              </a:ext>
            </a:extLst>
          </a:blip>
          <a:stretch>
            <a:fillRect/>
          </a:stretch>
        </p:blipFill>
        <p:spPr>
          <a:xfrm>
            <a:off x="39872" y="4420122"/>
            <a:ext cx="1085850" cy="654019"/>
          </a:xfrm>
          <a:prstGeom prst="rect">
            <a:avLst/>
          </a:prstGeom>
        </p:spPr>
      </p:pic>
      <p:pic>
        <p:nvPicPr>
          <p:cNvPr id="16" name="Picture 15"/>
          <p:cNvPicPr/>
          <p:nvPr/>
        </p:nvPicPr>
        <p:blipFill>
          <a:blip r:embed="rId7" cstate="screen">
            <a:extLst>
              <a:ext uri="{28A0092B-C50C-407E-A947-70E740481C1C}">
                <a14:useLocalDpi xmlns:a14="http://schemas.microsoft.com/office/drawing/2010/main"/>
              </a:ext>
            </a:extLst>
          </a:blip>
          <a:stretch>
            <a:fillRect/>
          </a:stretch>
        </p:blipFill>
        <p:spPr>
          <a:xfrm>
            <a:off x="7998807" y="4400549"/>
            <a:ext cx="1084530" cy="654018"/>
          </a:xfrm>
          <a:prstGeom prst="rect">
            <a:avLst/>
          </a:prstGeom>
        </p:spPr>
      </p:pic>
      <p:pic>
        <p:nvPicPr>
          <p:cNvPr id="17" name="Picture 16"/>
          <p:cNvPicPr/>
          <p:nvPr/>
        </p:nvPicPr>
        <p:blipFill>
          <a:blip r:embed="rId8" cstate="screen">
            <a:extLst>
              <a:ext uri="{28A0092B-C50C-407E-A947-70E740481C1C}">
                <a14:useLocalDpi xmlns:a14="http://schemas.microsoft.com/office/drawing/2010/main"/>
              </a:ext>
            </a:extLst>
          </a:blip>
          <a:stretch>
            <a:fillRect/>
          </a:stretch>
        </p:blipFill>
        <p:spPr>
          <a:xfrm>
            <a:off x="6690629" y="4420122"/>
            <a:ext cx="878092" cy="654019"/>
          </a:xfrm>
          <a:prstGeom prst="rect">
            <a:avLst/>
          </a:prstGeom>
        </p:spPr>
      </p:pic>
      <p:sp>
        <p:nvSpPr>
          <p:cNvPr id="2" name="Rectangle 1"/>
          <p:cNvSpPr/>
          <p:nvPr/>
        </p:nvSpPr>
        <p:spPr>
          <a:xfrm>
            <a:off x="1369485" y="1041116"/>
            <a:ext cx="7146910" cy="2793072"/>
          </a:xfrm>
          <a:prstGeom prst="rect">
            <a:avLst/>
          </a:prstGeom>
        </p:spPr>
        <p:txBody>
          <a:bodyPr wrap="square">
            <a:spAutoFit/>
          </a:bodyPr>
          <a:lstStyle/>
          <a:p>
            <a:pPr defTabSz="914240"/>
            <a:r>
              <a:rPr lang="en-US" sz="1350" dirty="0">
                <a:solidFill>
                  <a:prstClr val="white"/>
                </a:solidFill>
                <a:latin typeface="Calibri"/>
              </a:rPr>
              <a:t>Halifax County embarked upon a milestone during the Summer of 2021 by administering the 1st program of its kind in the Nation offering an opportunity for Tier 1 county high school students to participate in a work-based, solar and renewable energy focused program.  </a:t>
            </a:r>
          </a:p>
          <a:p>
            <a:pPr defTabSz="914240"/>
            <a:endParaRPr lang="en-US" sz="1350" dirty="0">
              <a:solidFill>
                <a:prstClr val="white"/>
              </a:solidFill>
              <a:latin typeface="Calibri"/>
            </a:endParaRPr>
          </a:p>
          <a:p>
            <a:pPr defTabSz="914240"/>
            <a:r>
              <a:rPr lang="en-US" sz="1350" dirty="0">
                <a:solidFill>
                  <a:prstClr val="white"/>
                </a:solidFill>
                <a:latin typeface="Calibri"/>
              </a:rPr>
              <a:t>The pilot program was extended to 20 Halifax County Schools rising Juniors and Seniors to participate in the “Governor Recognized” Lighthouse Solar Energy Camp hosted here at Halifax Community College.  </a:t>
            </a:r>
          </a:p>
          <a:p>
            <a:pPr defTabSz="914240"/>
            <a:endParaRPr lang="en-US" sz="1350" dirty="0">
              <a:solidFill>
                <a:prstClr val="white"/>
              </a:solidFill>
              <a:latin typeface="Calibri"/>
            </a:endParaRPr>
          </a:p>
          <a:p>
            <a:pPr defTabSz="914240"/>
            <a:r>
              <a:rPr lang="en-US" sz="1350" dirty="0">
                <a:solidFill>
                  <a:prstClr val="white"/>
                </a:solidFill>
                <a:latin typeface="Calibri"/>
              </a:rPr>
              <a:t>This program was made possible through the collaborative efforts of North Carolina A&amp;T State University, the North Carolina Department of Environmental Quality</a:t>
            </a:r>
            <a:r>
              <a:rPr lang="en-US" sz="1350">
                <a:solidFill>
                  <a:prstClr val="white"/>
                </a:solidFill>
                <a:latin typeface="Calibri"/>
              </a:rPr>
              <a:t>, the North </a:t>
            </a:r>
            <a:r>
              <a:rPr lang="en-US" sz="1350" dirty="0">
                <a:solidFill>
                  <a:prstClr val="white"/>
                </a:solidFill>
                <a:latin typeface="Calibri"/>
              </a:rPr>
              <a:t>Carolina Business Committee for Education, the Center for Energy Education, Halifax County Schools and Halifax Community College.</a:t>
            </a:r>
          </a:p>
          <a:p>
            <a:pPr defTabSz="914240"/>
            <a:r>
              <a:rPr lang="en-US" sz="1350" dirty="0">
                <a:solidFill>
                  <a:prstClr val="white"/>
                </a:solidFill>
                <a:latin typeface="Calibri"/>
              </a:rPr>
              <a:t> </a:t>
            </a:r>
          </a:p>
        </p:txBody>
      </p:sp>
      <p:cxnSp>
        <p:nvCxnSpPr>
          <p:cNvPr id="9" name="Straight Connector 8"/>
          <p:cNvCxnSpPr/>
          <p:nvPr/>
        </p:nvCxnSpPr>
        <p:spPr>
          <a:xfrm>
            <a:off x="845315" y="685800"/>
            <a:ext cx="8025714" cy="0"/>
          </a:xfrm>
          <a:prstGeom prst="line">
            <a:avLst/>
          </a:prstGeom>
          <a:ln w="19050">
            <a:solidFill>
              <a:srgbClr val="FDB927"/>
            </a:solidFill>
          </a:ln>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1833593" y="160727"/>
            <a:ext cx="7037436" cy="415498"/>
          </a:xfrm>
          <a:prstGeom prst="rect">
            <a:avLst/>
          </a:prstGeom>
          <a:noFill/>
        </p:spPr>
        <p:txBody>
          <a:bodyPr wrap="square" rtlCol="0">
            <a:spAutoFit/>
          </a:bodyPr>
          <a:lstStyle/>
          <a:p>
            <a:pPr defTabSz="914240"/>
            <a:r>
              <a:rPr lang="en-US" sz="2100" dirty="0">
                <a:solidFill>
                  <a:prstClr val="white"/>
                </a:solidFill>
                <a:latin typeface="Calibri"/>
              </a:rPr>
              <a:t>North Carolina Clean Energy Pre-Apprenticeship Program</a:t>
            </a:r>
          </a:p>
        </p:txBody>
      </p:sp>
    </p:spTree>
    <p:extLst>
      <p:ext uri="{BB962C8B-B14F-4D97-AF65-F5344CB8AC3E}">
        <p14:creationId xmlns:p14="http://schemas.microsoft.com/office/powerpoint/2010/main" val="850319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57350" y="815952"/>
            <a:ext cx="6172200" cy="4269689"/>
          </a:xfrm>
          <a:prstGeom prst="rect">
            <a:avLst/>
          </a:prstGeom>
        </p:spPr>
      </p:pic>
      <p:sp>
        <p:nvSpPr>
          <p:cNvPr id="3" name="Title 3"/>
          <p:cNvSpPr txBox="1">
            <a:spLocks/>
          </p:cNvSpPr>
          <p:nvPr/>
        </p:nvSpPr>
        <p:spPr>
          <a:xfrm>
            <a:off x="3086100" y="171451"/>
            <a:ext cx="4743450" cy="644501"/>
          </a:xfrm>
          <a:prstGeom prst="rect">
            <a:avLst/>
          </a:prstGeom>
        </p:spPr>
        <p:txBody>
          <a:bodyPr>
            <a:normAutofit fontScale="97500"/>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pPr defTabSz="914240"/>
            <a:r>
              <a:rPr lang="en-US" sz="2700" dirty="0">
                <a:solidFill>
                  <a:prstClr val="white"/>
                </a:solidFill>
                <a:latin typeface="Calibri"/>
              </a:rPr>
              <a:t>Meet the Solar Scholars</a:t>
            </a:r>
          </a:p>
        </p:txBody>
      </p:sp>
      <p:cxnSp>
        <p:nvCxnSpPr>
          <p:cNvPr id="10" name="Straight Connector 9"/>
          <p:cNvCxnSpPr/>
          <p:nvPr/>
        </p:nvCxnSpPr>
        <p:spPr>
          <a:xfrm>
            <a:off x="845315" y="685800"/>
            <a:ext cx="8025714" cy="0"/>
          </a:xfrm>
          <a:prstGeom prst="line">
            <a:avLst/>
          </a:prstGeom>
          <a:ln w="19050">
            <a:solidFill>
              <a:srgbClr val="FDB927"/>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5054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7640" y="1747011"/>
            <a:ext cx="3386318" cy="1892826"/>
          </a:xfrm>
          <a:prstGeom prst="rect">
            <a:avLst/>
          </a:prstGeom>
          <a:noFill/>
        </p:spPr>
        <p:txBody>
          <a:bodyPr wrap="square" rtlCol="0">
            <a:spAutoFit/>
          </a:bodyPr>
          <a:lstStyle/>
          <a:p>
            <a:pPr defTabSz="914240"/>
            <a:r>
              <a:rPr lang="en-US" u="sng" dirty="0">
                <a:solidFill>
                  <a:prstClr val="white"/>
                </a:solidFill>
                <a:latin typeface="Calibri"/>
              </a:rPr>
              <a:t>Participating LEA’s in 2021</a:t>
            </a:r>
          </a:p>
          <a:p>
            <a:pPr marL="800020" lvl="1" indent="-342900" defTabSz="914240">
              <a:buFont typeface="Arial" panose="020B0604020202020204" pitchFamily="34" charset="0"/>
              <a:buChar char="•"/>
            </a:pPr>
            <a:r>
              <a:rPr lang="en-US" sz="1500" dirty="0">
                <a:solidFill>
                  <a:prstClr val="white"/>
                </a:solidFill>
                <a:latin typeface="Calibri"/>
              </a:rPr>
              <a:t>Halifax County Schools</a:t>
            </a:r>
          </a:p>
          <a:p>
            <a:pPr marL="800020" lvl="1" indent="-342900" defTabSz="914240">
              <a:buFont typeface="Arial" panose="020B0604020202020204" pitchFamily="34" charset="0"/>
              <a:buChar char="•"/>
            </a:pPr>
            <a:endParaRPr lang="en-US" sz="1500" dirty="0">
              <a:solidFill>
                <a:prstClr val="white"/>
              </a:solidFill>
              <a:latin typeface="Calibri"/>
            </a:endParaRPr>
          </a:p>
          <a:p>
            <a:pPr defTabSz="914240"/>
            <a:r>
              <a:rPr lang="en-US" u="sng" dirty="0">
                <a:solidFill>
                  <a:prstClr val="white"/>
                </a:solidFill>
                <a:latin typeface="Calibri"/>
              </a:rPr>
              <a:t>Number of Participants in 2021</a:t>
            </a:r>
          </a:p>
          <a:p>
            <a:pPr marL="800020" lvl="1" indent="-342900" defTabSz="914240">
              <a:buFont typeface="Arial" panose="020B0604020202020204" pitchFamily="34" charset="0"/>
              <a:buChar char="•"/>
            </a:pPr>
            <a:r>
              <a:rPr lang="en-US" sz="1500" dirty="0">
                <a:solidFill>
                  <a:prstClr val="white"/>
                </a:solidFill>
                <a:latin typeface="Calibri"/>
              </a:rPr>
              <a:t>20 Rising Junior &amp; Seniors</a:t>
            </a:r>
          </a:p>
          <a:p>
            <a:pPr marL="800020" lvl="1" indent="-342900" defTabSz="914240">
              <a:buFont typeface="Arial" panose="020B0604020202020204" pitchFamily="34" charset="0"/>
              <a:buChar char="•"/>
            </a:pPr>
            <a:endParaRPr lang="en-US" dirty="0">
              <a:solidFill>
                <a:prstClr val="white"/>
              </a:solidFill>
              <a:latin typeface="Calibri"/>
            </a:endParaRPr>
          </a:p>
          <a:p>
            <a:pPr marL="342900" indent="-342900" defTabSz="914240">
              <a:buFont typeface="Arial" panose="020B0604020202020204" pitchFamily="34" charset="0"/>
              <a:buChar char="•"/>
            </a:pPr>
            <a:endParaRPr lang="en-US" dirty="0">
              <a:solidFill>
                <a:prstClr val="white"/>
              </a:solidFill>
              <a:latin typeface="Calibri"/>
            </a:endParaRPr>
          </a:p>
        </p:txBody>
      </p:sp>
      <p:sp>
        <p:nvSpPr>
          <p:cNvPr id="6" name="TextBox 5"/>
          <p:cNvSpPr txBox="1"/>
          <p:nvPr/>
        </p:nvSpPr>
        <p:spPr>
          <a:xfrm>
            <a:off x="5004601" y="1681710"/>
            <a:ext cx="3942943" cy="2769989"/>
          </a:xfrm>
          <a:prstGeom prst="rect">
            <a:avLst/>
          </a:prstGeom>
          <a:noFill/>
        </p:spPr>
        <p:txBody>
          <a:bodyPr wrap="square" rtlCol="0">
            <a:spAutoFit/>
          </a:bodyPr>
          <a:lstStyle/>
          <a:p>
            <a:pPr defTabSz="914240"/>
            <a:r>
              <a:rPr lang="en-US" u="sng" dirty="0">
                <a:solidFill>
                  <a:prstClr val="white"/>
                </a:solidFill>
                <a:latin typeface="Calibri"/>
              </a:rPr>
              <a:t>Participating LEA’s in 2022</a:t>
            </a:r>
          </a:p>
          <a:p>
            <a:pPr marL="800020" lvl="1" indent="-342900" defTabSz="914240">
              <a:buFont typeface="Arial" panose="020B0604020202020204" pitchFamily="34" charset="0"/>
              <a:buChar char="•"/>
            </a:pPr>
            <a:r>
              <a:rPr lang="en-US" sz="1500" dirty="0">
                <a:solidFill>
                  <a:prstClr val="white"/>
                </a:solidFill>
                <a:latin typeface="Calibri"/>
              </a:rPr>
              <a:t>Halifax County Schools</a:t>
            </a:r>
          </a:p>
          <a:p>
            <a:pPr marL="800020" lvl="1" indent="-342900" defTabSz="914240">
              <a:buFont typeface="Arial" panose="020B0604020202020204" pitchFamily="34" charset="0"/>
              <a:buChar char="•"/>
            </a:pPr>
            <a:r>
              <a:rPr lang="en-US" sz="1500" dirty="0">
                <a:solidFill>
                  <a:prstClr val="white"/>
                </a:solidFill>
                <a:latin typeface="Calibri"/>
              </a:rPr>
              <a:t>Northampton County Schools</a:t>
            </a:r>
          </a:p>
          <a:p>
            <a:pPr marL="800020" lvl="1" indent="-342900" defTabSz="914240">
              <a:buFont typeface="Arial" panose="020B0604020202020204" pitchFamily="34" charset="0"/>
              <a:buChar char="•"/>
            </a:pPr>
            <a:r>
              <a:rPr lang="en-US" sz="1500" dirty="0">
                <a:solidFill>
                  <a:prstClr val="white"/>
                </a:solidFill>
                <a:latin typeface="Calibri"/>
              </a:rPr>
              <a:t>Roanoke Rapids Graded School District</a:t>
            </a:r>
          </a:p>
          <a:p>
            <a:pPr marL="800020" lvl="1" indent="-342900" defTabSz="914240">
              <a:buFont typeface="Arial" panose="020B0604020202020204" pitchFamily="34" charset="0"/>
              <a:buChar char="•"/>
            </a:pPr>
            <a:r>
              <a:rPr lang="en-US" sz="1500" dirty="0">
                <a:solidFill>
                  <a:prstClr val="white"/>
                </a:solidFill>
                <a:latin typeface="Calibri"/>
              </a:rPr>
              <a:t>Weldon City Schools</a:t>
            </a:r>
          </a:p>
          <a:p>
            <a:pPr marL="800020" lvl="1" indent="-342900" defTabSz="914240">
              <a:buFont typeface="Arial" panose="020B0604020202020204" pitchFamily="34" charset="0"/>
              <a:buChar char="•"/>
            </a:pPr>
            <a:endParaRPr lang="en-US" dirty="0">
              <a:solidFill>
                <a:prstClr val="white"/>
              </a:solidFill>
              <a:latin typeface="Calibri"/>
            </a:endParaRPr>
          </a:p>
          <a:p>
            <a:pPr defTabSz="914240"/>
            <a:r>
              <a:rPr lang="en-US" u="sng" dirty="0">
                <a:solidFill>
                  <a:prstClr val="white"/>
                </a:solidFill>
                <a:latin typeface="Calibri"/>
              </a:rPr>
              <a:t>Number of Participants </a:t>
            </a:r>
            <a:r>
              <a:rPr lang="en-US" u="sng">
                <a:solidFill>
                  <a:prstClr val="white"/>
                </a:solidFill>
                <a:latin typeface="Calibri"/>
              </a:rPr>
              <a:t>in 2022</a:t>
            </a:r>
            <a:endParaRPr lang="en-US" u="sng" dirty="0">
              <a:solidFill>
                <a:prstClr val="white"/>
              </a:solidFill>
              <a:latin typeface="Calibri"/>
            </a:endParaRPr>
          </a:p>
          <a:p>
            <a:pPr marL="800020" lvl="1" indent="-342900" defTabSz="914240">
              <a:buFont typeface="Arial" panose="020B0604020202020204" pitchFamily="34" charset="0"/>
              <a:buChar char="•"/>
            </a:pPr>
            <a:r>
              <a:rPr lang="en-US" sz="1500" dirty="0">
                <a:solidFill>
                  <a:prstClr val="white"/>
                </a:solidFill>
                <a:latin typeface="Calibri"/>
              </a:rPr>
              <a:t>50 Rising Junior &amp; Seniors</a:t>
            </a:r>
          </a:p>
          <a:p>
            <a:pPr marL="800020" lvl="1" indent="-342900" defTabSz="914240">
              <a:buFont typeface="Arial" panose="020B0604020202020204" pitchFamily="34" charset="0"/>
              <a:buChar char="•"/>
            </a:pPr>
            <a:endParaRPr lang="en-US" sz="1500" dirty="0">
              <a:solidFill>
                <a:prstClr val="white"/>
              </a:solidFill>
              <a:latin typeface="Calibri"/>
            </a:endParaRPr>
          </a:p>
          <a:p>
            <a:pPr marL="800020" lvl="1" indent="-342900" defTabSz="914240">
              <a:buFont typeface="Arial" panose="020B0604020202020204" pitchFamily="34" charset="0"/>
              <a:buChar char="•"/>
            </a:pPr>
            <a:endParaRPr lang="en-US" sz="1500" dirty="0">
              <a:solidFill>
                <a:prstClr val="white"/>
              </a:solidFill>
              <a:latin typeface="Calibri"/>
            </a:endParaRPr>
          </a:p>
        </p:txBody>
      </p:sp>
      <p:sp>
        <p:nvSpPr>
          <p:cNvPr id="7" name="TextBox 6"/>
          <p:cNvSpPr txBox="1"/>
          <p:nvPr/>
        </p:nvSpPr>
        <p:spPr>
          <a:xfrm>
            <a:off x="940098" y="944523"/>
            <a:ext cx="3481403" cy="415498"/>
          </a:xfrm>
          <a:prstGeom prst="rect">
            <a:avLst/>
          </a:prstGeom>
          <a:noFill/>
        </p:spPr>
        <p:txBody>
          <a:bodyPr wrap="square" rtlCol="0">
            <a:spAutoFit/>
          </a:bodyPr>
          <a:lstStyle/>
          <a:p>
            <a:pPr defTabSz="914240"/>
            <a:r>
              <a:rPr lang="en-US" sz="2100" dirty="0">
                <a:solidFill>
                  <a:srgbClr val="FFC000"/>
                </a:solidFill>
                <a:latin typeface="Calibri"/>
              </a:rPr>
              <a:t>Lighthouse Solar Energy Camp</a:t>
            </a:r>
          </a:p>
        </p:txBody>
      </p:sp>
      <p:sp>
        <p:nvSpPr>
          <p:cNvPr id="8" name="TextBox 7"/>
          <p:cNvSpPr txBox="1"/>
          <p:nvPr/>
        </p:nvSpPr>
        <p:spPr>
          <a:xfrm>
            <a:off x="5035481" y="878108"/>
            <a:ext cx="3543708" cy="738664"/>
          </a:xfrm>
          <a:prstGeom prst="rect">
            <a:avLst/>
          </a:prstGeom>
          <a:noFill/>
        </p:spPr>
        <p:txBody>
          <a:bodyPr wrap="square" rtlCol="0">
            <a:spAutoFit/>
          </a:bodyPr>
          <a:lstStyle/>
          <a:p>
            <a:pPr defTabSz="914240"/>
            <a:r>
              <a:rPr lang="en-US" sz="2100" dirty="0">
                <a:solidFill>
                  <a:srgbClr val="FFC000"/>
                </a:solidFill>
                <a:latin typeface="Calibri"/>
              </a:rPr>
              <a:t>North Carolina Clean Energy Pre-Apprenticeship Program</a:t>
            </a:r>
          </a:p>
        </p:txBody>
      </p:sp>
      <p:pic>
        <p:nvPicPr>
          <p:cNvPr id="9" name="Picture 8"/>
          <p:cNvPicPr/>
          <p:nvPr/>
        </p:nvPicPr>
        <p:blipFill>
          <a:blip r:embed="rId3" cstate="screen">
            <a:extLst>
              <a:ext uri="{28A0092B-C50C-407E-A947-70E740481C1C}">
                <a14:useLocalDpi xmlns:a14="http://schemas.microsoft.com/office/drawing/2010/main"/>
              </a:ext>
            </a:extLst>
          </a:blip>
          <a:stretch>
            <a:fillRect/>
          </a:stretch>
        </p:blipFill>
        <p:spPr>
          <a:xfrm>
            <a:off x="3845711" y="4727682"/>
            <a:ext cx="1885064" cy="326887"/>
          </a:xfrm>
          <a:prstGeom prst="rect">
            <a:avLst/>
          </a:prstGeom>
        </p:spPr>
      </p:pic>
      <p:pic>
        <p:nvPicPr>
          <p:cNvPr id="10" name="Picture 9"/>
          <p:cNvPicPr/>
          <p:nvPr/>
        </p:nvPicPr>
        <p:blipFill>
          <a:blip r:embed="rId4" cstate="screen">
            <a:extLst>
              <a:ext uri="{28A0092B-C50C-407E-A947-70E740481C1C}">
                <a14:useLocalDpi xmlns:a14="http://schemas.microsoft.com/office/drawing/2010/main"/>
              </a:ext>
            </a:extLst>
          </a:blip>
          <a:stretch>
            <a:fillRect/>
          </a:stretch>
        </p:blipFill>
        <p:spPr>
          <a:xfrm>
            <a:off x="1820692" y="4400550"/>
            <a:ext cx="1330049" cy="654019"/>
          </a:xfrm>
          <a:prstGeom prst="rect">
            <a:avLst/>
          </a:prstGeom>
        </p:spPr>
      </p:pic>
      <p:pic>
        <p:nvPicPr>
          <p:cNvPr id="11" name="Picture 10"/>
          <p:cNvPicPr/>
          <p:nvPr/>
        </p:nvPicPr>
        <p:blipFill>
          <a:blip r:embed="rId5" cstate="screen">
            <a:extLst>
              <a:ext uri="{28A0092B-C50C-407E-A947-70E740481C1C}">
                <a14:useLocalDpi xmlns:a14="http://schemas.microsoft.com/office/drawing/2010/main"/>
              </a:ext>
            </a:extLst>
          </a:blip>
          <a:stretch>
            <a:fillRect/>
          </a:stretch>
        </p:blipFill>
        <p:spPr>
          <a:xfrm>
            <a:off x="4275798" y="4343177"/>
            <a:ext cx="1024890" cy="324326"/>
          </a:xfrm>
          <a:prstGeom prst="rect">
            <a:avLst/>
          </a:prstGeom>
        </p:spPr>
      </p:pic>
      <p:pic>
        <p:nvPicPr>
          <p:cNvPr id="12" name="Picture 11"/>
          <p:cNvPicPr/>
          <p:nvPr/>
        </p:nvPicPr>
        <p:blipFill>
          <a:blip r:embed="rId6" cstate="screen">
            <a:extLst>
              <a:ext uri="{28A0092B-C50C-407E-A947-70E740481C1C}">
                <a14:useLocalDpi xmlns:a14="http://schemas.microsoft.com/office/drawing/2010/main"/>
              </a:ext>
            </a:extLst>
          </a:blip>
          <a:stretch>
            <a:fillRect/>
          </a:stretch>
        </p:blipFill>
        <p:spPr>
          <a:xfrm>
            <a:off x="39872" y="4420122"/>
            <a:ext cx="1085850" cy="654019"/>
          </a:xfrm>
          <a:prstGeom prst="rect">
            <a:avLst/>
          </a:prstGeom>
        </p:spPr>
      </p:pic>
      <p:pic>
        <p:nvPicPr>
          <p:cNvPr id="13" name="Picture 12"/>
          <p:cNvPicPr/>
          <p:nvPr/>
        </p:nvPicPr>
        <p:blipFill>
          <a:blip r:embed="rId7" cstate="screen">
            <a:extLst>
              <a:ext uri="{28A0092B-C50C-407E-A947-70E740481C1C}">
                <a14:useLocalDpi xmlns:a14="http://schemas.microsoft.com/office/drawing/2010/main"/>
              </a:ext>
            </a:extLst>
          </a:blip>
          <a:stretch>
            <a:fillRect/>
          </a:stretch>
        </p:blipFill>
        <p:spPr>
          <a:xfrm>
            <a:off x="7998807" y="4400549"/>
            <a:ext cx="1084530" cy="654018"/>
          </a:xfrm>
          <a:prstGeom prst="rect">
            <a:avLst/>
          </a:prstGeom>
        </p:spPr>
      </p:pic>
      <p:pic>
        <p:nvPicPr>
          <p:cNvPr id="14" name="Picture 13"/>
          <p:cNvPicPr/>
          <p:nvPr/>
        </p:nvPicPr>
        <p:blipFill>
          <a:blip r:embed="rId8" cstate="screen">
            <a:extLst>
              <a:ext uri="{28A0092B-C50C-407E-A947-70E740481C1C}">
                <a14:useLocalDpi xmlns:a14="http://schemas.microsoft.com/office/drawing/2010/main"/>
              </a:ext>
            </a:extLst>
          </a:blip>
          <a:stretch>
            <a:fillRect/>
          </a:stretch>
        </p:blipFill>
        <p:spPr>
          <a:xfrm>
            <a:off x="6690629" y="4420122"/>
            <a:ext cx="878092" cy="654019"/>
          </a:xfrm>
          <a:prstGeom prst="rect">
            <a:avLst/>
          </a:prstGeom>
        </p:spPr>
      </p:pic>
      <p:cxnSp>
        <p:nvCxnSpPr>
          <p:cNvPr id="15" name="Straight Connector 14"/>
          <p:cNvCxnSpPr/>
          <p:nvPr/>
        </p:nvCxnSpPr>
        <p:spPr>
          <a:xfrm>
            <a:off x="845315" y="685800"/>
            <a:ext cx="8025714" cy="0"/>
          </a:xfrm>
          <a:prstGeom prst="line">
            <a:avLst/>
          </a:prstGeom>
          <a:ln w="19050">
            <a:solidFill>
              <a:srgbClr val="FDB927"/>
            </a:solidFill>
          </a:ln>
        </p:spPr>
        <p:style>
          <a:lnRef idx="1">
            <a:schemeClr val="accent2"/>
          </a:lnRef>
          <a:fillRef idx="0">
            <a:schemeClr val="accent2"/>
          </a:fillRef>
          <a:effectRef idx="0">
            <a:schemeClr val="accent2"/>
          </a:effectRef>
          <a:fontRef idx="minor">
            <a:schemeClr val="tx1"/>
          </a:fontRef>
        </p:style>
      </p:cxnSp>
      <p:sp>
        <p:nvSpPr>
          <p:cNvPr id="16" name="TextBox 15"/>
          <p:cNvSpPr txBox="1"/>
          <p:nvPr/>
        </p:nvSpPr>
        <p:spPr>
          <a:xfrm>
            <a:off x="3028951" y="151684"/>
            <a:ext cx="3171008" cy="738664"/>
          </a:xfrm>
          <a:prstGeom prst="rect">
            <a:avLst/>
          </a:prstGeom>
          <a:noFill/>
        </p:spPr>
        <p:txBody>
          <a:bodyPr wrap="square" rtlCol="0">
            <a:spAutoFit/>
          </a:bodyPr>
          <a:lstStyle/>
          <a:p>
            <a:pPr defTabSz="914240"/>
            <a:r>
              <a:rPr lang="en-US" sz="2100" dirty="0">
                <a:solidFill>
                  <a:prstClr val="white"/>
                </a:solidFill>
                <a:latin typeface="Calibri"/>
              </a:rPr>
              <a:t>Looking Towards the Future</a:t>
            </a:r>
          </a:p>
        </p:txBody>
      </p:sp>
      <p:cxnSp>
        <p:nvCxnSpPr>
          <p:cNvPr id="18" name="Straight Connector 17"/>
          <p:cNvCxnSpPr/>
          <p:nvPr/>
        </p:nvCxnSpPr>
        <p:spPr>
          <a:xfrm>
            <a:off x="4767819" y="698536"/>
            <a:ext cx="20424" cy="3524718"/>
          </a:xfrm>
          <a:prstGeom prst="line">
            <a:avLst/>
          </a:prstGeom>
          <a:ln w="19050">
            <a:solidFill>
              <a:srgbClr val="FDB927"/>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1259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7632" y="1143000"/>
            <a:ext cx="7561079" cy="3139321"/>
          </a:xfrm>
          <a:prstGeom prst="rect">
            <a:avLst/>
          </a:prstGeom>
        </p:spPr>
        <p:txBody>
          <a:bodyPr wrap="square">
            <a:spAutoFit/>
          </a:bodyPr>
          <a:lstStyle/>
          <a:p>
            <a:pPr defTabSz="914240"/>
            <a:r>
              <a:rPr lang="en-US" dirty="0">
                <a:solidFill>
                  <a:prstClr val="white"/>
                </a:solidFill>
                <a:latin typeface="Calibri"/>
              </a:rPr>
              <a:t>Each participant received:</a:t>
            </a:r>
          </a:p>
          <a:p>
            <a:pPr defTabSz="914240"/>
            <a:r>
              <a:rPr lang="en-US" dirty="0">
                <a:solidFill>
                  <a:prstClr val="white"/>
                </a:solidFill>
                <a:latin typeface="Calibri"/>
              </a:rPr>
              <a:t> </a:t>
            </a:r>
          </a:p>
          <a:p>
            <a:pPr marL="257175" indent="-257175" defTabSz="914240">
              <a:buFont typeface="Arial" panose="020B0604020202020204" pitchFamily="34" charset="0"/>
              <a:buChar char="•"/>
            </a:pPr>
            <a:r>
              <a:rPr lang="en-US" dirty="0">
                <a:solidFill>
                  <a:prstClr val="white"/>
                </a:solidFill>
                <a:latin typeface="Calibri"/>
              </a:rPr>
              <a:t>96 curriculum hours (Fundamentals of Solar, Problem Solving, Working Smart, Lean 6 Sigma (Yellow Belt), OSHA-10)</a:t>
            </a:r>
          </a:p>
          <a:p>
            <a:pPr marL="257175" indent="-257175" defTabSz="914240">
              <a:buFont typeface="Arial" panose="020B0604020202020204" pitchFamily="34" charset="0"/>
              <a:buChar char="•"/>
            </a:pPr>
            <a:r>
              <a:rPr lang="en-US" dirty="0">
                <a:solidFill>
                  <a:prstClr val="white"/>
                </a:solidFill>
                <a:latin typeface="Calibri"/>
              </a:rPr>
              <a:t>80 hour OJT experience at the Center for Energy Education</a:t>
            </a:r>
          </a:p>
          <a:p>
            <a:pPr marL="257175" indent="-257175" defTabSz="914240">
              <a:buFont typeface="Arial" panose="020B0604020202020204" pitchFamily="34" charset="0"/>
              <a:buChar char="•"/>
            </a:pPr>
            <a:r>
              <a:rPr lang="en-US" dirty="0">
                <a:solidFill>
                  <a:prstClr val="white"/>
                </a:solidFill>
                <a:latin typeface="Calibri"/>
              </a:rPr>
              <a:t>$15/</a:t>
            </a:r>
            <a:r>
              <a:rPr lang="en-US" dirty="0" err="1">
                <a:solidFill>
                  <a:prstClr val="white"/>
                </a:solidFill>
                <a:latin typeface="Calibri"/>
              </a:rPr>
              <a:t>hr</a:t>
            </a:r>
            <a:r>
              <a:rPr lang="en-US" dirty="0">
                <a:solidFill>
                  <a:prstClr val="white"/>
                </a:solidFill>
                <a:latin typeface="Calibri"/>
              </a:rPr>
              <a:t> compensation during the duration of the 176 hour program </a:t>
            </a:r>
          </a:p>
          <a:p>
            <a:pPr marL="257175" indent="-257175" defTabSz="914240">
              <a:buFont typeface="Arial" panose="020B0604020202020204" pitchFamily="34" charset="0"/>
              <a:buChar char="•"/>
            </a:pPr>
            <a:r>
              <a:rPr lang="en-US" dirty="0">
                <a:solidFill>
                  <a:prstClr val="white"/>
                </a:solidFill>
                <a:latin typeface="Calibri"/>
              </a:rPr>
              <a:t>Transportation to/from classes</a:t>
            </a:r>
          </a:p>
          <a:p>
            <a:pPr marL="257175" indent="-257175" defTabSz="914240">
              <a:buFont typeface="Arial" panose="020B0604020202020204" pitchFamily="34" charset="0"/>
              <a:buChar char="•"/>
            </a:pPr>
            <a:r>
              <a:rPr lang="en-US" dirty="0">
                <a:solidFill>
                  <a:prstClr val="white"/>
                </a:solidFill>
                <a:latin typeface="Calibri"/>
              </a:rPr>
              <a:t>Daily lunch</a:t>
            </a:r>
          </a:p>
          <a:p>
            <a:pPr marL="257175" indent="-257175" defTabSz="914240">
              <a:buFont typeface="Arial" panose="020B0604020202020204" pitchFamily="34" charset="0"/>
              <a:buChar char="•"/>
            </a:pPr>
            <a:r>
              <a:rPr lang="en-US" dirty="0">
                <a:solidFill>
                  <a:prstClr val="white"/>
                </a:solidFill>
                <a:latin typeface="Calibri"/>
              </a:rPr>
              <a:t>PPE (hard hat, safety shoes, shirt, vest, safety glasses, gloves)</a:t>
            </a:r>
          </a:p>
          <a:p>
            <a:pPr marL="257175" indent="-257175" defTabSz="914240">
              <a:buFont typeface="Arial" panose="020B0604020202020204" pitchFamily="34" charset="0"/>
              <a:buChar char="•"/>
            </a:pPr>
            <a:r>
              <a:rPr lang="en-US" dirty="0">
                <a:solidFill>
                  <a:prstClr val="white"/>
                </a:solidFill>
                <a:latin typeface="Calibri"/>
              </a:rPr>
              <a:t>5 stackable credentials (Bronze CRC/</a:t>
            </a:r>
            <a:r>
              <a:rPr lang="en-US" dirty="0" err="1">
                <a:solidFill>
                  <a:prstClr val="white"/>
                </a:solidFill>
                <a:latin typeface="Calibri"/>
              </a:rPr>
              <a:t>Workkeys</a:t>
            </a:r>
            <a:r>
              <a:rPr lang="en-US" dirty="0">
                <a:solidFill>
                  <a:prstClr val="white"/>
                </a:solidFill>
                <a:latin typeface="Calibri"/>
              </a:rPr>
              <a:t> (Prerequisite), Working Smart, OSHA, Lean 6 Sigma (Yellow Belt), Pre-Apprenticeship Certification)</a:t>
            </a:r>
          </a:p>
        </p:txBody>
      </p:sp>
      <p:cxnSp>
        <p:nvCxnSpPr>
          <p:cNvPr id="18" name="Straight Connector 17"/>
          <p:cNvCxnSpPr/>
          <p:nvPr/>
        </p:nvCxnSpPr>
        <p:spPr>
          <a:xfrm>
            <a:off x="845315" y="685800"/>
            <a:ext cx="8025714" cy="0"/>
          </a:xfrm>
          <a:prstGeom prst="line">
            <a:avLst/>
          </a:prstGeom>
          <a:ln w="19050">
            <a:solidFill>
              <a:srgbClr val="FDB927"/>
            </a:solidFill>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3803293" y="158101"/>
            <a:ext cx="2109758" cy="415498"/>
          </a:xfrm>
          <a:prstGeom prst="rect">
            <a:avLst/>
          </a:prstGeom>
          <a:noFill/>
        </p:spPr>
        <p:txBody>
          <a:bodyPr wrap="square" rtlCol="0">
            <a:spAutoFit/>
          </a:bodyPr>
          <a:lstStyle/>
          <a:p>
            <a:pPr defTabSz="914240"/>
            <a:r>
              <a:rPr lang="en-US" sz="2100" dirty="0">
                <a:solidFill>
                  <a:prstClr val="white"/>
                </a:solidFill>
                <a:latin typeface="Calibri"/>
              </a:rPr>
              <a:t>Program Benefits</a:t>
            </a:r>
          </a:p>
        </p:txBody>
      </p:sp>
    </p:spTree>
    <p:extLst>
      <p:ext uri="{BB962C8B-B14F-4D97-AF65-F5344CB8AC3E}">
        <p14:creationId xmlns:p14="http://schemas.microsoft.com/office/powerpoint/2010/main" val="365732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45D2DC-07F3-DC40-9A4D-A9CDA592DA34}"/>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93B044C4-238F-D54D-A165-EA30A46D55DE}"/>
              </a:ext>
            </a:extLst>
          </p:cNvPr>
          <p:cNvSpPr>
            <a:spLocks noGrp="1"/>
          </p:cNvSpPr>
          <p:nvPr>
            <p:ph type="title"/>
          </p:nvPr>
        </p:nvSpPr>
        <p:spPr/>
        <p:txBody>
          <a:bodyPr/>
          <a:lstStyle/>
          <a:p>
            <a:r>
              <a:rPr lang="en-US" dirty="0"/>
              <a:t>NC Clean Energy – Pre-Apprenticeship -  video</a:t>
            </a:r>
          </a:p>
        </p:txBody>
      </p:sp>
    </p:spTree>
    <p:extLst>
      <p:ext uri="{BB962C8B-B14F-4D97-AF65-F5344CB8AC3E}">
        <p14:creationId xmlns:p14="http://schemas.microsoft.com/office/powerpoint/2010/main" val="286982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625578"/>
            <a:ext cx="3677879" cy="51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descr="A close up of a sign&#10;&#10;Description automatically generated">
            <a:extLst>
              <a:ext uri="{FF2B5EF4-FFF2-40B4-BE49-F238E27FC236}">
                <a16:creationId xmlns:a16="http://schemas.microsoft.com/office/drawing/2014/main" id="{C34FA5AD-EDA3-CA4A-B82D-39A326CBC9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2961" y="1363703"/>
            <a:ext cx="6819940" cy="2587880"/>
          </a:xfrm>
          <a:prstGeom prst="rect">
            <a:avLst/>
          </a:prstGeom>
        </p:spPr>
      </p:pic>
    </p:spTree>
    <p:extLst>
      <p:ext uri="{BB962C8B-B14F-4D97-AF65-F5344CB8AC3E}">
        <p14:creationId xmlns:p14="http://schemas.microsoft.com/office/powerpoint/2010/main" val="362119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b="0" dirty="0"/>
              <a:t>Andrew McMahan</a:t>
            </a:r>
            <a:endParaRPr lang="en-US" dirty="0"/>
          </a:p>
        </p:txBody>
      </p:sp>
      <p:sp>
        <p:nvSpPr>
          <p:cNvPr id="3" name="Subtitle 2"/>
          <p:cNvSpPr>
            <a:spLocks noGrp="1"/>
          </p:cNvSpPr>
          <p:nvPr>
            <p:ph type="subTitle" idx="1"/>
          </p:nvPr>
        </p:nvSpPr>
        <p:spPr/>
        <p:txBody>
          <a:bodyPr/>
          <a:lstStyle/>
          <a:p>
            <a:r>
              <a:rPr lang="en-US" sz="2800" dirty="0"/>
              <a:t>Chair, Department of Sustainability</a:t>
            </a:r>
          </a:p>
          <a:p>
            <a:r>
              <a:rPr lang="en-US" sz="2800" dirty="0"/>
              <a:t>Central Carolina Community College</a:t>
            </a:r>
            <a:endParaRPr lang="en-US" dirty="0"/>
          </a:p>
        </p:txBody>
      </p:sp>
      <p:pic>
        <p:nvPicPr>
          <p:cNvPr id="5" name="Picture 4">
            <a:extLst>
              <a:ext uri="{FF2B5EF4-FFF2-40B4-BE49-F238E27FC236}">
                <a16:creationId xmlns:a16="http://schemas.microsoft.com/office/drawing/2014/main" id="{2973D5E8-FB73-5043-88A4-6EBF6F4B053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71270" y="3957459"/>
            <a:ext cx="3986693" cy="1186041"/>
          </a:xfrm>
          <a:prstGeom prst="rect">
            <a:avLst/>
          </a:prstGeom>
        </p:spPr>
      </p:pic>
      <p:pic>
        <p:nvPicPr>
          <p:cNvPr id="2052" name="Picture 4" descr="CCCC's McMahan presents 'An Introduction to Sustainability' lecture">
            <a:extLst>
              <a:ext uri="{FF2B5EF4-FFF2-40B4-BE49-F238E27FC236}">
                <a16:creationId xmlns:a16="http://schemas.microsoft.com/office/drawing/2014/main" id="{6CF5B5C7-455D-D44F-8F5F-16CF8D36FC1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540103" y="0"/>
            <a:ext cx="2603897" cy="2966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1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B47438-8488-5B41-8554-9E66062F20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74176"/>
            <a:ext cx="9144000" cy="6858000"/>
          </a:xfrm>
          <a:prstGeom prst="rect">
            <a:avLst/>
          </a:prstGeom>
        </p:spPr>
      </p:pic>
    </p:spTree>
    <p:extLst>
      <p:ext uri="{BB962C8B-B14F-4D97-AF65-F5344CB8AC3E}">
        <p14:creationId xmlns:p14="http://schemas.microsoft.com/office/powerpoint/2010/main" val="318610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glasses and smiling at the camera&#10;&#10;Description automatically generated">
            <a:extLst>
              <a:ext uri="{FF2B5EF4-FFF2-40B4-BE49-F238E27FC236}">
                <a16:creationId xmlns:a16="http://schemas.microsoft.com/office/drawing/2014/main" id="{5C0A037A-7580-994D-BB38-81789984B5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14625" y="2916433"/>
            <a:ext cx="1537182" cy="1828801"/>
          </a:xfrm>
          <a:prstGeom prst="rect">
            <a:avLst/>
          </a:prstGeom>
        </p:spPr>
      </p:pic>
      <p:pic>
        <p:nvPicPr>
          <p:cNvPr id="6" name="Picture 5" descr="A person posing for the camera&#10;&#10;Description automatically generated">
            <a:extLst>
              <a:ext uri="{FF2B5EF4-FFF2-40B4-BE49-F238E27FC236}">
                <a16:creationId xmlns:a16="http://schemas.microsoft.com/office/drawing/2014/main" id="{E4421517-F18C-1A4F-AB7A-D1D88DBB8B1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7000"/>
                    </a14:imgEffect>
                  </a14:imgLayer>
                </a14:imgProps>
              </a:ext>
              <a:ext uri="{28A0092B-C50C-407E-A947-70E740481C1C}">
                <a14:useLocalDpi xmlns:a14="http://schemas.microsoft.com/office/drawing/2010/main"/>
              </a:ext>
            </a:extLst>
          </a:blip>
          <a:stretch>
            <a:fillRect/>
          </a:stretch>
        </p:blipFill>
        <p:spPr>
          <a:xfrm>
            <a:off x="6983191" y="1236379"/>
            <a:ext cx="1810512" cy="1828800"/>
          </a:xfrm>
          <a:prstGeom prst="rect">
            <a:avLst/>
          </a:prstGeom>
        </p:spPr>
      </p:pic>
      <p:sp>
        <p:nvSpPr>
          <p:cNvPr id="8" name="Title 1">
            <a:extLst>
              <a:ext uri="{FF2B5EF4-FFF2-40B4-BE49-F238E27FC236}">
                <a16:creationId xmlns:a16="http://schemas.microsoft.com/office/drawing/2014/main" id="{9C304A69-DE4E-4345-9810-9DA1D45285EA}"/>
              </a:ext>
            </a:extLst>
          </p:cNvPr>
          <p:cNvSpPr txBox="1">
            <a:spLocks/>
          </p:cNvSpPr>
          <p:nvPr/>
        </p:nvSpPr>
        <p:spPr>
          <a:xfrm>
            <a:off x="301758"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b="0" dirty="0">
                <a:latin typeface="+mn-lt"/>
              </a:rPr>
              <a:t>Bob </a:t>
            </a:r>
            <a:r>
              <a:rPr lang="en-US" b="0" dirty="0" err="1">
                <a:latin typeface="+mn-lt"/>
              </a:rPr>
              <a:t>Witchger</a:t>
            </a:r>
            <a:endParaRPr lang="en-US" b="0" dirty="0">
              <a:latin typeface="+mn-lt"/>
            </a:endParaRPr>
          </a:p>
        </p:txBody>
      </p:sp>
      <p:sp>
        <p:nvSpPr>
          <p:cNvPr id="10" name="Title 1">
            <a:extLst>
              <a:ext uri="{FF2B5EF4-FFF2-40B4-BE49-F238E27FC236}">
                <a16:creationId xmlns:a16="http://schemas.microsoft.com/office/drawing/2014/main" id="{EF1E67C8-DC0B-FA47-9556-84AF43963D8F}"/>
              </a:ext>
            </a:extLst>
          </p:cNvPr>
          <p:cNvSpPr txBox="1">
            <a:spLocks/>
          </p:cNvSpPr>
          <p:nvPr/>
        </p:nvSpPr>
        <p:spPr>
          <a:xfrm>
            <a:off x="6826266" y="3065179"/>
            <a:ext cx="2124363" cy="1019602"/>
          </a:xfrm>
          <a:prstGeom prst="rect">
            <a:avLst/>
          </a:prstGeom>
        </p:spPr>
        <p:txBody>
          <a:bodyPr vert="horz" lIns="91440" tIns="45720" rIns="91440" bIns="45720" rtlCol="0" anchor="t">
            <a:no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b="0" dirty="0">
                <a:latin typeface="+mn-lt"/>
              </a:rPr>
              <a:t>Cheryl Cox</a:t>
            </a:r>
          </a:p>
          <a:p>
            <a:pPr algn="ctr">
              <a:tabLst>
                <a:tab pos="7297738" algn="r"/>
              </a:tabLst>
            </a:pPr>
            <a:r>
              <a:rPr lang="en-US" sz="2000" dirty="0">
                <a:latin typeface="+mn-lt"/>
              </a:rPr>
              <a:t>NC Dept of </a:t>
            </a:r>
            <a:br>
              <a:rPr lang="en-US" sz="2000" dirty="0">
                <a:latin typeface="+mn-lt"/>
              </a:rPr>
            </a:br>
            <a:r>
              <a:rPr lang="en-US" sz="2000" dirty="0">
                <a:latin typeface="+mn-lt"/>
              </a:rPr>
              <a:t>Public Instruction</a:t>
            </a:r>
          </a:p>
        </p:txBody>
      </p:sp>
      <p:sp>
        <p:nvSpPr>
          <p:cNvPr id="7" name="TextBox 6">
            <a:extLst>
              <a:ext uri="{FF2B5EF4-FFF2-40B4-BE49-F238E27FC236}">
                <a16:creationId xmlns:a16="http://schemas.microsoft.com/office/drawing/2014/main" id="{A8086652-7647-1B42-87ED-E46826222F07}"/>
              </a:ext>
            </a:extLst>
          </p:cNvPr>
          <p:cNvSpPr txBox="1"/>
          <p:nvPr/>
        </p:nvSpPr>
        <p:spPr>
          <a:xfrm>
            <a:off x="0" y="88550"/>
            <a:ext cx="9144000" cy="492443"/>
          </a:xfrm>
          <a:prstGeom prst="rect">
            <a:avLst/>
          </a:prstGeom>
          <a:noFill/>
        </p:spPr>
        <p:txBody>
          <a:bodyPr wrap="square" rtlCol="0">
            <a:spAutoFit/>
          </a:bodyPr>
          <a:lstStyle/>
          <a:p>
            <a:pPr algn="ctr"/>
            <a:r>
              <a:rPr lang="en-US" sz="2600" b="1" i="1" dirty="0">
                <a:solidFill>
                  <a:srgbClr val="0070C0"/>
                </a:solidFill>
              </a:rPr>
              <a:t>Raising the Awareness of Career Pathways in North Carolina</a:t>
            </a:r>
          </a:p>
        </p:txBody>
      </p:sp>
      <p:pic>
        <p:nvPicPr>
          <p:cNvPr id="15362" name="Picture 2" descr="https://media-exp1.licdn.com/dms/image/C4E03AQFTVBLhd7rKug/profile-displayphoto-shrink_200_200/0?e=1593043200&amp;v=beta&amp;t=3pdTw5cRoUuBQpQJXoaRPDx4mNsQd4VaFnp7-xn3wBA">
            <a:extLst>
              <a:ext uri="{FF2B5EF4-FFF2-40B4-BE49-F238E27FC236}">
                <a16:creationId xmlns:a16="http://schemas.microsoft.com/office/drawing/2014/main" id="{67ED7FDC-72CD-4141-B860-99E89006608F}"/>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75016" y="2901580"/>
            <a:ext cx="1489424" cy="18572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20EB8D66-9B76-C248-A53C-0724D13198A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732709" y="2916434"/>
            <a:ext cx="1502202" cy="1828800"/>
          </a:xfrm>
          <a:prstGeom prst="rect">
            <a:avLst/>
          </a:prstGeom>
        </p:spPr>
      </p:pic>
      <p:pic>
        <p:nvPicPr>
          <p:cNvPr id="15364" name="Picture 4" descr="https://media-exp1.licdn.com/dms/image/C5603AQFIsG1DAe7dAw/profile-displayphoto-shrink_800_800/0?e=1593043200&amp;v=beta&amp;t=Et1ldSJdUcrVJyAfZ3iX_stB6AYyRcpPZxWm6p5lb8A">
            <a:extLst>
              <a:ext uri="{FF2B5EF4-FFF2-40B4-BE49-F238E27FC236}">
                <a16:creationId xmlns:a16="http://schemas.microsoft.com/office/drawing/2014/main" id="{E8E67CCD-21AA-A948-B321-AD9DC86ADA97}"/>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2686938" y="595952"/>
            <a:ext cx="1593744" cy="1828800"/>
          </a:xfrm>
          <a:prstGeom prst="rect">
            <a:avLst/>
          </a:prstGeom>
          <a:noFill/>
          <a:extLst>
            <a:ext uri="{909E8E84-426E-40DD-AFC4-6F175D3DCCD1}">
              <a14:hiddenFill xmlns:a14="http://schemas.microsoft.com/office/drawing/2010/main">
                <a:solidFill>
                  <a:srgbClr val="FFFFFF"/>
                </a:solidFill>
              </a14:hiddenFill>
            </a:ext>
          </a:extLst>
        </p:spPr>
      </p:pic>
      <p:sp>
        <p:nvSpPr>
          <p:cNvPr id="24" name="Title 1">
            <a:extLst>
              <a:ext uri="{FF2B5EF4-FFF2-40B4-BE49-F238E27FC236}">
                <a16:creationId xmlns:a16="http://schemas.microsoft.com/office/drawing/2014/main" id="{2DBA2A06-9D0F-904D-B81C-59BD4387E4A2}"/>
              </a:ext>
            </a:extLst>
          </p:cNvPr>
          <p:cNvSpPr txBox="1">
            <a:spLocks/>
          </p:cNvSpPr>
          <p:nvPr/>
        </p:nvSpPr>
        <p:spPr>
          <a:xfrm>
            <a:off x="2462222"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Patti </a:t>
            </a:r>
            <a:r>
              <a:rPr lang="en-US" dirty="0" err="1"/>
              <a:t>Coultas</a:t>
            </a:r>
            <a:endParaRPr lang="en-US" dirty="0"/>
          </a:p>
        </p:txBody>
      </p:sp>
      <p:sp>
        <p:nvSpPr>
          <p:cNvPr id="25" name="Title 1">
            <a:extLst>
              <a:ext uri="{FF2B5EF4-FFF2-40B4-BE49-F238E27FC236}">
                <a16:creationId xmlns:a16="http://schemas.microsoft.com/office/drawing/2014/main" id="{8C7FC917-24B5-5E4E-8CD6-3AAA34BC2CD4}"/>
              </a:ext>
            </a:extLst>
          </p:cNvPr>
          <p:cNvSpPr txBox="1">
            <a:spLocks/>
          </p:cNvSpPr>
          <p:nvPr/>
        </p:nvSpPr>
        <p:spPr>
          <a:xfrm>
            <a:off x="4632694"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dirty="0"/>
              <a:t>Tony </a:t>
            </a:r>
            <a:r>
              <a:rPr lang="en-US" dirty="0" err="1"/>
              <a:t>Reggi</a:t>
            </a:r>
            <a:endParaRPr lang="en-US" b="0" dirty="0">
              <a:latin typeface="+mn-lt"/>
            </a:endParaRPr>
          </a:p>
        </p:txBody>
      </p:sp>
      <p:sp>
        <p:nvSpPr>
          <p:cNvPr id="28" name="Title 1">
            <a:extLst>
              <a:ext uri="{FF2B5EF4-FFF2-40B4-BE49-F238E27FC236}">
                <a16:creationId xmlns:a16="http://schemas.microsoft.com/office/drawing/2014/main" id="{5971810C-6538-C449-A0D0-E6B473F32336}"/>
              </a:ext>
            </a:extLst>
          </p:cNvPr>
          <p:cNvSpPr txBox="1">
            <a:spLocks/>
          </p:cNvSpPr>
          <p:nvPr/>
        </p:nvSpPr>
        <p:spPr>
          <a:xfrm>
            <a:off x="301758"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Michelle Lair</a:t>
            </a:r>
          </a:p>
        </p:txBody>
      </p:sp>
      <p:sp>
        <p:nvSpPr>
          <p:cNvPr id="29" name="Title 1">
            <a:extLst>
              <a:ext uri="{FF2B5EF4-FFF2-40B4-BE49-F238E27FC236}">
                <a16:creationId xmlns:a16="http://schemas.microsoft.com/office/drawing/2014/main" id="{E92757AE-2B86-7946-8186-1489784916BB}"/>
              </a:ext>
            </a:extLst>
          </p:cNvPr>
          <p:cNvSpPr txBox="1">
            <a:spLocks/>
          </p:cNvSpPr>
          <p:nvPr/>
        </p:nvSpPr>
        <p:spPr>
          <a:xfrm>
            <a:off x="2462222"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Mary Olvera</a:t>
            </a:r>
          </a:p>
        </p:txBody>
      </p:sp>
      <p:sp>
        <p:nvSpPr>
          <p:cNvPr id="30" name="Title 1">
            <a:extLst>
              <a:ext uri="{FF2B5EF4-FFF2-40B4-BE49-F238E27FC236}">
                <a16:creationId xmlns:a16="http://schemas.microsoft.com/office/drawing/2014/main" id="{A11A273A-00B3-AD4E-B8F6-F4E8AF91DE9E}"/>
              </a:ext>
            </a:extLst>
          </p:cNvPr>
          <p:cNvSpPr txBox="1">
            <a:spLocks/>
          </p:cNvSpPr>
          <p:nvPr/>
        </p:nvSpPr>
        <p:spPr>
          <a:xfrm>
            <a:off x="4632694"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spcAft>
                <a:spcPct val="30000"/>
              </a:spcAft>
            </a:pPr>
            <a:r>
              <a:rPr lang="en-US" dirty="0">
                <a:ea typeface="ヒラギノ角ゴ Pro W3" charset="0"/>
                <a:cs typeface="Arial" charset="0"/>
              </a:rPr>
              <a:t>Chris Droessler </a:t>
            </a:r>
          </a:p>
        </p:txBody>
      </p:sp>
      <p:pic>
        <p:nvPicPr>
          <p:cNvPr id="3" name="Picture 2">
            <a:extLst>
              <a:ext uri="{FF2B5EF4-FFF2-40B4-BE49-F238E27FC236}">
                <a16:creationId xmlns:a16="http://schemas.microsoft.com/office/drawing/2014/main" id="{14F2443F-BCAD-F74D-B30F-7C96CAB40D04}"/>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963485" y="608190"/>
            <a:ext cx="1536700" cy="1816100"/>
          </a:xfrm>
          <a:prstGeom prst="rect">
            <a:avLst/>
          </a:prstGeom>
        </p:spPr>
      </p:pic>
      <p:pic>
        <p:nvPicPr>
          <p:cNvPr id="1026" name="Picture 2">
            <a:extLst>
              <a:ext uri="{FF2B5EF4-FFF2-40B4-BE49-F238E27FC236}">
                <a16:creationId xmlns:a16="http://schemas.microsoft.com/office/drawing/2014/main" id="{A649ACD6-C2C8-254B-9BA4-CA58EC1D68D0}"/>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16343" y="580993"/>
            <a:ext cx="1598897" cy="1858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27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5CC20F-4545-7F4D-ACD9-CC9D7ED848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719012"/>
            <a:ext cx="9143999" cy="6069341"/>
          </a:xfrm>
          <a:prstGeom prst="rect">
            <a:avLst/>
          </a:prstGeom>
        </p:spPr>
      </p:pic>
    </p:spTree>
    <p:extLst>
      <p:ext uri="{BB962C8B-B14F-4D97-AF65-F5344CB8AC3E}">
        <p14:creationId xmlns:p14="http://schemas.microsoft.com/office/powerpoint/2010/main" val="248380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b="0" dirty="0"/>
              <a:t>Tommy Blair</a:t>
            </a:r>
            <a:endParaRPr lang="en-US" dirty="0"/>
          </a:p>
        </p:txBody>
      </p:sp>
      <p:sp>
        <p:nvSpPr>
          <p:cNvPr id="3" name="Subtitle 2"/>
          <p:cNvSpPr>
            <a:spLocks noGrp="1"/>
          </p:cNvSpPr>
          <p:nvPr>
            <p:ph type="subTitle" idx="1"/>
          </p:nvPr>
        </p:nvSpPr>
        <p:spPr/>
        <p:txBody>
          <a:bodyPr/>
          <a:lstStyle/>
          <a:p>
            <a:r>
              <a:rPr lang="en-US" sz="2800" dirty="0"/>
              <a:t>Director of Sustainability</a:t>
            </a:r>
          </a:p>
          <a:p>
            <a:r>
              <a:rPr lang="en-US" sz="2800" dirty="0"/>
              <a:t>Chapel Hill-Carrboro City Schools</a:t>
            </a:r>
          </a:p>
        </p:txBody>
      </p:sp>
      <p:pic>
        <p:nvPicPr>
          <p:cNvPr id="4" name="Picture 3">
            <a:extLst>
              <a:ext uri="{FF2B5EF4-FFF2-40B4-BE49-F238E27FC236}">
                <a16:creationId xmlns:a16="http://schemas.microsoft.com/office/drawing/2014/main" id="{A75E446D-F444-E246-8F6B-AED0C8FB2BC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24711" y="-7017"/>
            <a:ext cx="2619289" cy="3091039"/>
          </a:xfrm>
          <a:prstGeom prst="rect">
            <a:avLst/>
          </a:prstGeom>
        </p:spPr>
      </p:pic>
      <p:pic>
        <p:nvPicPr>
          <p:cNvPr id="1026" name="Picture 2" descr="https://lh3.googleusercontent.com/jaoYEx6vCINA_DNQN2gzSZHxZo4FJgkpOXGgqpK752U3DK8EtMzo4f-AEaBUspY0dbpdiTS8VGaQ2seX-OlwuYbU9MfbSEuww1TUBOMcGr-Rqg4XUWrwEFE_6_CQzZjn9w=s412">
            <a:extLst>
              <a:ext uri="{FF2B5EF4-FFF2-40B4-BE49-F238E27FC236}">
                <a16:creationId xmlns:a16="http://schemas.microsoft.com/office/drawing/2014/main" id="{76D89EC3-4BAD-3346-8EE2-761F489662A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83092" y="3875244"/>
            <a:ext cx="2799080" cy="1222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54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625578"/>
            <a:ext cx="3677879" cy="51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descr="A close up of a sign&#10;&#10;Description automatically generated">
            <a:extLst>
              <a:ext uri="{FF2B5EF4-FFF2-40B4-BE49-F238E27FC236}">
                <a16:creationId xmlns:a16="http://schemas.microsoft.com/office/drawing/2014/main" id="{C34FA5AD-EDA3-CA4A-B82D-39A326CBC9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2961" y="1363703"/>
            <a:ext cx="6819940" cy="2587880"/>
          </a:xfrm>
          <a:prstGeom prst="rect">
            <a:avLst/>
          </a:prstGeom>
        </p:spPr>
      </p:pic>
    </p:spTree>
    <p:extLst>
      <p:ext uri="{BB962C8B-B14F-4D97-AF65-F5344CB8AC3E}">
        <p14:creationId xmlns:p14="http://schemas.microsoft.com/office/powerpoint/2010/main" val="183815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b="0" dirty="0"/>
              <a:t>Dr. Rita Joyner</a:t>
            </a:r>
            <a:endParaRPr lang="en-US" dirty="0"/>
          </a:p>
        </p:txBody>
      </p:sp>
      <p:sp>
        <p:nvSpPr>
          <p:cNvPr id="3" name="Subtitle 2"/>
          <p:cNvSpPr>
            <a:spLocks noGrp="1"/>
          </p:cNvSpPr>
          <p:nvPr>
            <p:ph type="subTitle" idx="1"/>
          </p:nvPr>
        </p:nvSpPr>
        <p:spPr/>
        <p:txBody>
          <a:bodyPr/>
          <a:lstStyle/>
          <a:p>
            <a:r>
              <a:rPr lang="en-US" sz="2800" dirty="0"/>
              <a:t>Senior Advisor</a:t>
            </a:r>
          </a:p>
          <a:p>
            <a:r>
              <a:rPr lang="en-US" sz="2800" dirty="0"/>
              <a:t>NC Sustainable Energy Association</a:t>
            </a:r>
          </a:p>
        </p:txBody>
      </p:sp>
      <p:pic>
        <p:nvPicPr>
          <p:cNvPr id="7" name="Picture 6">
            <a:extLst>
              <a:ext uri="{FF2B5EF4-FFF2-40B4-BE49-F238E27FC236}">
                <a16:creationId xmlns:a16="http://schemas.microsoft.com/office/drawing/2014/main" id="{DF279886-8F11-D749-A8E4-A8F81FD5F5B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14000" y="-1"/>
            <a:ext cx="3169085" cy="3128963"/>
          </a:xfrm>
          <a:prstGeom prst="rect">
            <a:avLst/>
          </a:prstGeom>
        </p:spPr>
      </p:pic>
      <p:pic>
        <p:nvPicPr>
          <p:cNvPr id="9" name="Picture 8">
            <a:extLst>
              <a:ext uri="{FF2B5EF4-FFF2-40B4-BE49-F238E27FC236}">
                <a16:creationId xmlns:a16="http://schemas.microsoft.com/office/drawing/2014/main" id="{9B36D64C-164C-034F-9263-AC4CA47FA09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34307" y="4052556"/>
            <a:ext cx="3096650" cy="990928"/>
          </a:xfrm>
          <a:prstGeom prst="rect">
            <a:avLst/>
          </a:prstGeom>
        </p:spPr>
      </p:pic>
    </p:spTree>
    <p:extLst>
      <p:ext uri="{BB962C8B-B14F-4D97-AF65-F5344CB8AC3E}">
        <p14:creationId xmlns:p14="http://schemas.microsoft.com/office/powerpoint/2010/main" val="21789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7A8CF-5F50-4A3B-965A-2BF49D73E613}"/>
              </a:ext>
            </a:extLst>
          </p:cNvPr>
          <p:cNvSpPr>
            <a:spLocks noGrp="1"/>
          </p:cNvSpPr>
          <p:nvPr>
            <p:ph type="title"/>
          </p:nvPr>
        </p:nvSpPr>
        <p:spPr/>
        <p:txBody>
          <a:bodyPr/>
          <a:lstStyle/>
          <a:p>
            <a:r>
              <a:rPr lang="en-US"/>
              <a:t>What is NCSEA?</a:t>
            </a:r>
          </a:p>
        </p:txBody>
      </p:sp>
      <p:sp>
        <p:nvSpPr>
          <p:cNvPr id="3" name="Content Placeholder 2">
            <a:extLst>
              <a:ext uri="{FF2B5EF4-FFF2-40B4-BE49-F238E27FC236}">
                <a16:creationId xmlns:a16="http://schemas.microsoft.com/office/drawing/2014/main" id="{55B925FB-4B22-45FE-8D3F-4161A8108F82}"/>
              </a:ext>
            </a:extLst>
          </p:cNvPr>
          <p:cNvSpPr>
            <a:spLocks noGrp="1"/>
          </p:cNvSpPr>
          <p:nvPr>
            <p:ph idx="1"/>
          </p:nvPr>
        </p:nvSpPr>
        <p:spPr>
          <a:xfrm>
            <a:off x="628650" y="1369219"/>
            <a:ext cx="7886700" cy="3000923"/>
          </a:xfrm>
        </p:spPr>
        <p:txBody>
          <a:bodyPr vert="horz" lIns="68580" tIns="34290" rIns="68580" bIns="34290" rtlCol="0" anchor="t">
            <a:normAutofit/>
          </a:bodyPr>
          <a:lstStyle/>
          <a:p>
            <a:pPr marL="0" indent="0" algn="ctr" fontAlgn="base">
              <a:buNone/>
            </a:pPr>
            <a:r>
              <a:rPr lang="en-US" b="0" u="none" strike="noStrike">
                <a:solidFill>
                  <a:srgbClr val="000000"/>
                </a:solidFill>
                <a:effectLst/>
                <a:latin typeface="Calibri"/>
              </a:rPr>
              <a:t>The NC Sustainable Energy Association is a 501(c)(3)</a:t>
            </a:r>
            <a:r>
              <a:rPr lang="en-US">
                <a:solidFill>
                  <a:srgbClr val="000000"/>
                </a:solidFill>
                <a:latin typeface="Calibri"/>
              </a:rPr>
              <a:t> </a:t>
            </a:r>
            <a:r>
              <a:rPr lang="en-US" b="0" u="none" strike="noStrike">
                <a:solidFill>
                  <a:srgbClr val="000000"/>
                </a:solidFill>
                <a:effectLst/>
                <a:latin typeface="Calibri"/>
              </a:rPr>
              <a:t>nonprofit membership organization of individuals, businesses,</a:t>
            </a:r>
            <a:r>
              <a:rPr lang="en-US">
                <a:solidFill>
                  <a:srgbClr val="000000"/>
                </a:solidFill>
                <a:latin typeface="Calibri"/>
              </a:rPr>
              <a:t> governments,</a:t>
            </a:r>
            <a:r>
              <a:rPr lang="en-US" b="0" u="none" strike="noStrike">
                <a:solidFill>
                  <a:srgbClr val="000000"/>
                </a:solidFill>
                <a:effectLst/>
                <a:latin typeface="Calibri"/>
              </a:rPr>
              <a:t> and nonprofits interested in North Carolina's sustainable energy future. </a:t>
            </a:r>
            <a:r>
              <a:rPr lang="en-US" b="0" i="0">
                <a:solidFill>
                  <a:srgbClr val="000000"/>
                </a:solidFill>
                <a:effectLst/>
                <a:latin typeface="Calibri"/>
              </a:rPr>
              <a:t>​</a:t>
            </a:r>
          </a:p>
          <a:p>
            <a:pPr marL="0" indent="0" algn="ctr" fontAlgn="base">
              <a:buNone/>
            </a:pPr>
            <a:br>
              <a:rPr lang="en-US">
                <a:latin typeface="Calibri"/>
              </a:rPr>
            </a:br>
            <a:r>
              <a:rPr lang="en-US" b="0" u="none" strike="noStrike">
                <a:solidFill>
                  <a:srgbClr val="000000"/>
                </a:solidFill>
                <a:effectLst/>
                <a:latin typeface="Calibri"/>
              </a:rPr>
              <a:t>NCSEA drives policy and market development </a:t>
            </a:r>
            <a:r>
              <a:rPr lang="en-US" b="0" i="0">
                <a:solidFill>
                  <a:srgbClr val="000000"/>
                </a:solidFill>
                <a:effectLst/>
                <a:latin typeface="Calibri"/>
              </a:rPr>
              <a:t>​</a:t>
            </a:r>
            <a:r>
              <a:rPr lang="en-US" b="0" u="none" strike="noStrike">
                <a:solidFill>
                  <a:srgbClr val="000000"/>
                </a:solidFill>
                <a:effectLst/>
                <a:latin typeface="Calibri"/>
              </a:rPr>
              <a:t>to </a:t>
            </a:r>
            <a:br>
              <a:rPr lang="en-US">
                <a:latin typeface="Calibri"/>
              </a:rPr>
            </a:br>
            <a:r>
              <a:rPr lang="en-US" b="0" u="none" strike="noStrike">
                <a:solidFill>
                  <a:srgbClr val="000000"/>
                </a:solidFill>
                <a:effectLst/>
                <a:latin typeface="Calibri"/>
              </a:rPr>
              <a:t>create clean energy jobs, </a:t>
            </a:r>
            <a:r>
              <a:rPr lang="en-US" b="0" i="0">
                <a:solidFill>
                  <a:srgbClr val="000000"/>
                </a:solidFill>
                <a:effectLst/>
                <a:latin typeface="Calibri"/>
              </a:rPr>
              <a:t>​</a:t>
            </a:r>
            <a:br>
              <a:rPr lang="en-US">
                <a:latin typeface="Calibri"/>
              </a:rPr>
            </a:br>
            <a:r>
              <a:rPr lang="en-US" b="0" u="none" strike="noStrike">
                <a:solidFill>
                  <a:srgbClr val="000000"/>
                </a:solidFill>
                <a:effectLst/>
                <a:latin typeface="Calibri"/>
              </a:rPr>
              <a:t>economic opportunities</a:t>
            </a:r>
            <a:r>
              <a:rPr lang="en-US">
                <a:solidFill>
                  <a:srgbClr val="000000"/>
                </a:solidFill>
                <a:latin typeface="Calibri"/>
              </a:rPr>
              <a:t>, </a:t>
            </a:r>
            <a:br>
              <a:rPr lang="en-US">
                <a:latin typeface="Calibri"/>
              </a:rPr>
            </a:br>
            <a:r>
              <a:rPr lang="en-US" b="0" u="none" strike="noStrike">
                <a:solidFill>
                  <a:srgbClr val="000000"/>
                </a:solidFill>
                <a:effectLst/>
                <a:latin typeface="Calibri"/>
              </a:rPr>
              <a:t>and </a:t>
            </a:r>
            <a:r>
              <a:rPr lang="en-US" b="0" i="0">
                <a:solidFill>
                  <a:srgbClr val="000000"/>
                </a:solidFill>
                <a:effectLst/>
                <a:latin typeface="Calibri"/>
              </a:rPr>
              <a:t>​</a:t>
            </a:r>
            <a:r>
              <a:rPr lang="en-US" b="0" u="none" strike="noStrike">
                <a:solidFill>
                  <a:srgbClr val="000000"/>
                </a:solidFill>
                <a:effectLst/>
                <a:latin typeface="Calibri"/>
              </a:rPr>
              <a:t>affordable energy </a:t>
            </a:r>
            <a:r>
              <a:rPr lang="en-US" b="0" i="0">
                <a:solidFill>
                  <a:srgbClr val="000000"/>
                </a:solidFill>
                <a:effectLst/>
                <a:latin typeface="Calibri"/>
              </a:rPr>
              <a:t>​</a:t>
            </a:r>
            <a:br>
              <a:rPr lang="en-US">
                <a:latin typeface="Calibri"/>
              </a:rPr>
            </a:br>
            <a:r>
              <a:rPr lang="en-US" b="0" u="none" strike="noStrike">
                <a:solidFill>
                  <a:srgbClr val="000000"/>
                </a:solidFill>
                <a:effectLst/>
                <a:latin typeface="Calibri"/>
              </a:rPr>
              <a:t>to benefit all of North Carolina.</a:t>
            </a:r>
            <a:r>
              <a:rPr lang="en-US" b="0" i="0">
                <a:solidFill>
                  <a:srgbClr val="000000"/>
                </a:solidFill>
                <a:effectLst/>
                <a:latin typeface="Calibri"/>
              </a:rPr>
              <a:t>​</a:t>
            </a:r>
          </a:p>
          <a:p>
            <a:endParaRPr lang="en-US"/>
          </a:p>
        </p:txBody>
      </p:sp>
    </p:spTree>
    <p:extLst>
      <p:ext uri="{BB962C8B-B14F-4D97-AF65-F5344CB8AC3E}">
        <p14:creationId xmlns:p14="http://schemas.microsoft.com/office/powerpoint/2010/main" val="308152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D8680-26CA-43D2-9B27-46CA8CED2A49}"/>
              </a:ext>
            </a:extLst>
          </p:cNvPr>
          <p:cNvSpPr>
            <a:spLocks noGrp="1"/>
          </p:cNvSpPr>
          <p:nvPr>
            <p:ph type="title"/>
          </p:nvPr>
        </p:nvSpPr>
        <p:spPr/>
        <p:txBody>
          <a:bodyPr/>
          <a:lstStyle/>
          <a:p>
            <a:r>
              <a:rPr lang="en-US">
                <a:latin typeface="DIN Alternate"/>
              </a:rPr>
              <a:t>What is clean energy?</a:t>
            </a:r>
          </a:p>
        </p:txBody>
      </p:sp>
      <p:sp>
        <p:nvSpPr>
          <p:cNvPr id="3" name="Content Placeholder 2">
            <a:extLst>
              <a:ext uri="{FF2B5EF4-FFF2-40B4-BE49-F238E27FC236}">
                <a16:creationId xmlns:a16="http://schemas.microsoft.com/office/drawing/2014/main" id="{630D3EBB-862A-46F0-A5EF-1660040936FD}"/>
              </a:ext>
            </a:extLst>
          </p:cNvPr>
          <p:cNvSpPr>
            <a:spLocks noGrp="1"/>
          </p:cNvSpPr>
          <p:nvPr>
            <p:ph idx="1"/>
          </p:nvPr>
        </p:nvSpPr>
        <p:spPr>
          <a:xfrm>
            <a:off x="628650" y="1256424"/>
            <a:ext cx="7886700" cy="1175252"/>
          </a:xfrm>
        </p:spPr>
        <p:txBody>
          <a:bodyPr vert="horz" lIns="68580" tIns="34290" rIns="68580" bIns="34290" rtlCol="0" anchor="t">
            <a:normAutofit/>
          </a:bodyPr>
          <a:lstStyle/>
          <a:p>
            <a:pPr marL="0" indent="0">
              <a:buNone/>
            </a:pPr>
            <a:r>
              <a:rPr lang="en-US" sz="1800"/>
              <a:t>NCSEA defines </a:t>
            </a:r>
            <a:r>
              <a:rPr lang="en-US" sz="1800">
                <a:solidFill>
                  <a:srgbClr val="007DC3"/>
                </a:solidFill>
              </a:rPr>
              <a:t>clean energy</a:t>
            </a:r>
            <a:r>
              <a:rPr lang="en-US" sz="1800"/>
              <a:t> as energy derived from renewable, zero-emissions sources (“renewables”), as well as energy saved through energy efficiency (“EE”) measures.</a:t>
            </a:r>
          </a:p>
        </p:txBody>
      </p:sp>
      <p:pic>
        <p:nvPicPr>
          <p:cNvPr id="5" name="Picture 4" descr="A picture containing sky, solar cell, outdoor object&#10;&#10;Description automatically generated">
            <a:extLst>
              <a:ext uri="{FF2B5EF4-FFF2-40B4-BE49-F238E27FC236}">
                <a16:creationId xmlns:a16="http://schemas.microsoft.com/office/drawing/2014/main" id="{21AD471F-19FD-405C-97B2-6271A765F7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5845" y="2194484"/>
            <a:ext cx="1713230" cy="1131857"/>
          </a:xfrm>
          <a:prstGeom prst="rect">
            <a:avLst/>
          </a:prstGeom>
        </p:spPr>
      </p:pic>
      <p:pic>
        <p:nvPicPr>
          <p:cNvPr id="7" name="Picture 6" descr="A row of wind turbines&#10;&#10;Description automatically generated with low confidence">
            <a:extLst>
              <a:ext uri="{FF2B5EF4-FFF2-40B4-BE49-F238E27FC236}">
                <a16:creationId xmlns:a16="http://schemas.microsoft.com/office/drawing/2014/main" id="{F523762A-7AB0-46ED-B6D2-C47EED1951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19670" y="3553234"/>
            <a:ext cx="1613330" cy="1134506"/>
          </a:xfrm>
          <a:prstGeom prst="rect">
            <a:avLst/>
          </a:prstGeom>
        </p:spPr>
      </p:pic>
      <p:pic>
        <p:nvPicPr>
          <p:cNvPr id="9" name="Picture 8">
            <a:extLst>
              <a:ext uri="{FF2B5EF4-FFF2-40B4-BE49-F238E27FC236}">
                <a16:creationId xmlns:a16="http://schemas.microsoft.com/office/drawing/2014/main" id="{2ABFB8F0-00FA-4299-B2D0-CC24ADF2F087}"/>
              </a:ext>
            </a:extLst>
          </p:cNvPr>
          <p:cNvPicPr>
            <a:picLocks noChangeAspect="1"/>
          </p:cNvPicPr>
          <p:nvPr/>
        </p:nvPicPr>
        <p:blipFill>
          <a:blip r:embed="rId5"/>
          <a:stretch>
            <a:fillRect/>
          </a:stretch>
        </p:blipFill>
        <p:spPr>
          <a:xfrm>
            <a:off x="2915978" y="2192182"/>
            <a:ext cx="1603097" cy="1200536"/>
          </a:xfrm>
          <a:prstGeom prst="rect">
            <a:avLst/>
          </a:prstGeom>
        </p:spPr>
      </p:pic>
      <p:pic>
        <p:nvPicPr>
          <p:cNvPr id="11" name="Picture 10">
            <a:extLst>
              <a:ext uri="{FF2B5EF4-FFF2-40B4-BE49-F238E27FC236}">
                <a16:creationId xmlns:a16="http://schemas.microsoft.com/office/drawing/2014/main" id="{53248A14-C974-4354-8168-738604B633DA}"/>
              </a:ext>
            </a:extLst>
          </p:cNvPr>
          <p:cNvPicPr>
            <a:picLocks noChangeAspect="1"/>
          </p:cNvPicPr>
          <p:nvPr/>
        </p:nvPicPr>
        <p:blipFill>
          <a:blip r:embed="rId6"/>
          <a:stretch>
            <a:fillRect/>
          </a:stretch>
        </p:blipFill>
        <p:spPr>
          <a:xfrm>
            <a:off x="4715335" y="2189538"/>
            <a:ext cx="1786904" cy="1168293"/>
          </a:xfrm>
          <a:prstGeom prst="rect">
            <a:avLst/>
          </a:prstGeom>
        </p:spPr>
      </p:pic>
      <p:pic>
        <p:nvPicPr>
          <p:cNvPr id="13" name="Picture 12" descr="A picture containing sky, building, outdoor, dome&#10;&#10;Description automatically generated">
            <a:extLst>
              <a:ext uri="{FF2B5EF4-FFF2-40B4-BE49-F238E27FC236}">
                <a16:creationId xmlns:a16="http://schemas.microsoft.com/office/drawing/2014/main" id="{5553222E-9FC7-4A06-AE22-C5E8C8647D7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93964" y="3563795"/>
            <a:ext cx="1675230" cy="1116820"/>
          </a:xfrm>
          <a:prstGeom prst="rect">
            <a:avLst/>
          </a:prstGeom>
        </p:spPr>
      </p:pic>
      <p:pic>
        <p:nvPicPr>
          <p:cNvPr id="15" name="Picture 14" descr="A solar panel on a roof&#10;&#10;Description automatically generated with low confidence">
            <a:extLst>
              <a:ext uri="{FF2B5EF4-FFF2-40B4-BE49-F238E27FC236}">
                <a16:creationId xmlns:a16="http://schemas.microsoft.com/office/drawing/2014/main" id="{D10EB015-3A50-41A6-8526-C6DD3E9495B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224"/>
          <a:stretch/>
        </p:blipFill>
        <p:spPr>
          <a:xfrm>
            <a:off x="1011291" y="3571518"/>
            <a:ext cx="1709872" cy="1127994"/>
          </a:xfrm>
          <a:prstGeom prst="rect">
            <a:avLst/>
          </a:prstGeom>
        </p:spPr>
      </p:pic>
      <p:sp>
        <p:nvSpPr>
          <p:cNvPr id="6" name="TextBox 5">
            <a:extLst>
              <a:ext uri="{FF2B5EF4-FFF2-40B4-BE49-F238E27FC236}">
                <a16:creationId xmlns:a16="http://schemas.microsoft.com/office/drawing/2014/main" id="{C7B618A2-04B2-4D1E-ACF9-109A74258F1C}"/>
              </a:ext>
            </a:extLst>
          </p:cNvPr>
          <p:cNvSpPr txBox="1"/>
          <p:nvPr/>
        </p:nvSpPr>
        <p:spPr>
          <a:xfrm>
            <a:off x="6655659" y="3481516"/>
            <a:ext cx="2142352" cy="4847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350">
                <a:solidFill>
                  <a:srgbClr val="98BF3C"/>
                </a:solidFill>
              </a:rPr>
              <a:t>For more </a:t>
            </a:r>
            <a:r>
              <a:rPr lang="en-US" sz="1350">
                <a:solidFill>
                  <a:srgbClr val="98BF3C"/>
                </a:solidFill>
                <a:ea typeface="+mn-lt"/>
                <a:cs typeface="+mn-lt"/>
              </a:rPr>
              <a:t>definitions </a:t>
            </a:r>
            <a:r>
              <a:rPr lang="en-US" sz="1350">
                <a:solidFill>
                  <a:srgbClr val="98BF3C"/>
                </a:solidFill>
              </a:rPr>
              <a:t>visit</a:t>
            </a:r>
          </a:p>
          <a:p>
            <a:r>
              <a:rPr lang="en-US" sz="1350">
                <a:solidFill>
                  <a:srgbClr val="98BF3C"/>
                </a:solidFill>
              </a:rPr>
              <a:t>www.energync.org/glossary.</a:t>
            </a:r>
            <a:endParaRPr lang="en-US" sz="1350">
              <a:solidFill>
                <a:srgbClr val="98BF3C"/>
              </a:solidFill>
              <a:cs typeface="Calibri"/>
            </a:endParaRPr>
          </a:p>
        </p:txBody>
      </p:sp>
    </p:spTree>
    <p:extLst>
      <p:ext uri="{BB962C8B-B14F-4D97-AF65-F5344CB8AC3E}">
        <p14:creationId xmlns:p14="http://schemas.microsoft.com/office/powerpoint/2010/main" val="1458893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0" dirty="0"/>
              <a:t>Roxanne McDonough</a:t>
            </a:r>
            <a:endParaRPr lang="en-US" dirty="0"/>
          </a:p>
        </p:txBody>
      </p:sp>
      <p:sp>
        <p:nvSpPr>
          <p:cNvPr id="3" name="Subtitle 2"/>
          <p:cNvSpPr>
            <a:spLocks noGrp="1"/>
          </p:cNvSpPr>
          <p:nvPr>
            <p:ph type="subTitle" idx="1"/>
          </p:nvPr>
        </p:nvSpPr>
        <p:spPr/>
        <p:txBody>
          <a:bodyPr>
            <a:normAutofit/>
          </a:bodyPr>
          <a:lstStyle/>
          <a:p>
            <a:r>
              <a:rPr lang="en-US" sz="2800" dirty="0"/>
              <a:t>Member Services Specialist</a:t>
            </a:r>
          </a:p>
          <a:p>
            <a:r>
              <a:rPr lang="en-US" sz="2800" dirty="0"/>
              <a:t>NC Sustainable Energy Association</a:t>
            </a:r>
          </a:p>
        </p:txBody>
      </p:sp>
      <p:pic>
        <p:nvPicPr>
          <p:cNvPr id="9" name="Picture 8">
            <a:extLst>
              <a:ext uri="{FF2B5EF4-FFF2-40B4-BE49-F238E27FC236}">
                <a16:creationId xmlns:a16="http://schemas.microsoft.com/office/drawing/2014/main" id="{9B36D64C-164C-034F-9263-AC4CA47FA09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34307" y="4052556"/>
            <a:ext cx="3096650" cy="990928"/>
          </a:xfrm>
          <a:prstGeom prst="rect">
            <a:avLst/>
          </a:prstGeom>
        </p:spPr>
      </p:pic>
      <p:pic>
        <p:nvPicPr>
          <p:cNvPr id="6" name="Picture 5">
            <a:extLst>
              <a:ext uri="{FF2B5EF4-FFF2-40B4-BE49-F238E27FC236}">
                <a16:creationId xmlns:a16="http://schemas.microsoft.com/office/drawing/2014/main" id="{0EC44B80-419C-B146-B6B2-8D65055D41E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89562" y="-5878"/>
            <a:ext cx="2454438" cy="3336220"/>
          </a:xfrm>
          <a:prstGeom prst="rect">
            <a:avLst/>
          </a:prstGeom>
        </p:spPr>
      </p:pic>
    </p:spTree>
    <p:extLst>
      <p:ext uri="{BB962C8B-B14F-4D97-AF65-F5344CB8AC3E}">
        <p14:creationId xmlns:p14="http://schemas.microsoft.com/office/powerpoint/2010/main" val="377312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625578"/>
            <a:ext cx="3677879" cy="51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descr="A close up of a sign&#10;&#10;Description automatically generated">
            <a:extLst>
              <a:ext uri="{FF2B5EF4-FFF2-40B4-BE49-F238E27FC236}">
                <a16:creationId xmlns:a16="http://schemas.microsoft.com/office/drawing/2014/main" id="{C34FA5AD-EDA3-CA4A-B82D-39A326CBC9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2961" y="1363703"/>
            <a:ext cx="6819940" cy="2587880"/>
          </a:xfrm>
          <a:prstGeom prst="rect">
            <a:avLst/>
          </a:prstGeom>
        </p:spPr>
      </p:pic>
    </p:spTree>
    <p:extLst>
      <p:ext uri="{BB962C8B-B14F-4D97-AF65-F5344CB8AC3E}">
        <p14:creationId xmlns:p14="http://schemas.microsoft.com/office/powerpoint/2010/main" val="366573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CF4D865-680C-634D-B5B6-097AF769FED9}"/>
              </a:ext>
            </a:extLst>
          </p:cNvPr>
          <p:cNvSpPr/>
          <p:nvPr/>
        </p:nvSpPr>
        <p:spPr>
          <a:xfrm>
            <a:off x="6967" y="4625578"/>
            <a:ext cx="3677879" cy="51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Content Placeholder 1">
            <a:extLst>
              <a:ext uri="{FF2B5EF4-FFF2-40B4-BE49-F238E27FC236}">
                <a16:creationId xmlns:a16="http://schemas.microsoft.com/office/drawing/2014/main" id="{D323E2E6-2EF3-C942-8A91-325510536B92}"/>
              </a:ext>
            </a:extLst>
          </p:cNvPr>
          <p:cNvSpPr>
            <a:spLocks noGrp="1"/>
          </p:cNvSpPr>
          <p:nvPr>
            <p:ph idx="1"/>
          </p:nvPr>
        </p:nvSpPr>
        <p:spPr>
          <a:xfrm>
            <a:off x="1050284" y="1188501"/>
            <a:ext cx="7529511" cy="860822"/>
          </a:xfrm>
        </p:spPr>
        <p:txBody>
          <a:bodyPr/>
          <a:lstStyle/>
          <a:p>
            <a:pPr marL="0" indent="0">
              <a:buNone/>
            </a:pPr>
            <a:r>
              <a:rPr lang="en-US" dirty="0"/>
              <a:t>Next meeting is February 16, 2022 – </a:t>
            </a:r>
          </a:p>
          <a:p>
            <a:pPr marL="0" indent="0">
              <a:buNone/>
            </a:pPr>
            <a:r>
              <a:rPr lang="en-US" dirty="0"/>
              <a:t>Careers in Veterinary Technologists and Technicians..</a:t>
            </a:r>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8CDE6DEC-CB0D-7145-803C-51F4CE813CBB}"/>
              </a:ext>
            </a:extLst>
          </p:cNvPr>
          <p:cNvSpPr>
            <a:spLocks noGrp="1"/>
          </p:cNvSpPr>
          <p:nvPr>
            <p:ph type="title"/>
          </p:nvPr>
        </p:nvSpPr>
        <p:spPr/>
        <p:txBody>
          <a:bodyPr/>
          <a:lstStyle/>
          <a:p>
            <a:r>
              <a:rPr lang="en-US" dirty="0"/>
              <a:t>Raising the Awareness of Career Pathways </a:t>
            </a:r>
            <a:br>
              <a:rPr lang="en-US" dirty="0"/>
            </a:br>
            <a:r>
              <a:rPr lang="en-US" dirty="0"/>
              <a:t>in North Carolina</a:t>
            </a:r>
          </a:p>
        </p:txBody>
      </p:sp>
      <p:pic>
        <p:nvPicPr>
          <p:cNvPr id="4" name="Picture 3" descr="A close up of a sign&#10;&#10;Description automatically generated">
            <a:extLst>
              <a:ext uri="{FF2B5EF4-FFF2-40B4-BE49-F238E27FC236}">
                <a16:creationId xmlns:a16="http://schemas.microsoft.com/office/drawing/2014/main" id="{BF5147F9-B717-F149-BD91-DB7BA249B0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3393" y="1955902"/>
            <a:ext cx="6050705" cy="2295988"/>
          </a:xfrm>
          <a:prstGeom prst="rect">
            <a:avLst/>
          </a:prstGeom>
        </p:spPr>
      </p:pic>
      <p:sp>
        <p:nvSpPr>
          <p:cNvPr id="7" name="Content Placeholder 1">
            <a:extLst>
              <a:ext uri="{FF2B5EF4-FFF2-40B4-BE49-F238E27FC236}">
                <a16:creationId xmlns:a16="http://schemas.microsoft.com/office/drawing/2014/main" id="{6913A1F7-E1F0-1C4B-A3D4-D9208E295A27}"/>
              </a:ext>
            </a:extLst>
          </p:cNvPr>
          <p:cNvSpPr txBox="1">
            <a:spLocks/>
          </p:cNvSpPr>
          <p:nvPr/>
        </p:nvSpPr>
        <p:spPr>
          <a:xfrm>
            <a:off x="1403393" y="3852268"/>
            <a:ext cx="5839609" cy="860822"/>
          </a:xfrm>
          <a:prstGeom prst="rect">
            <a:avLst/>
          </a:prstGeom>
        </p:spPr>
        <p:txBody>
          <a:bodyPr vert="horz" lIns="68580" tIns="34290" rIns="68580" bIns="34290" rtlCol="0">
            <a:normAutofit/>
          </a:bodyPr>
          <a:lstStyle>
            <a:lvl1pPr marL="233363" indent="-233363" algn="l" defTabSz="514350" rtl="0" eaLnBrk="1" latinLnBrk="0" hangingPunct="1">
              <a:lnSpc>
                <a:spcPct val="100000"/>
              </a:lnSpc>
              <a:spcBef>
                <a:spcPts val="600"/>
              </a:spcBef>
              <a:buFont typeface="Arial" panose="020B0604020202020204" pitchFamily="34" charset="0"/>
              <a:buChar char="•"/>
              <a:tabLst/>
              <a:defRPr sz="2800" kern="1200">
                <a:solidFill>
                  <a:schemeClr val="tx1"/>
                </a:solidFill>
                <a:latin typeface="HelvLight" pitchFamily="2" charset="0"/>
                <a:ea typeface="+mn-ea"/>
                <a:cs typeface="+mn-cs"/>
              </a:defRPr>
            </a:lvl1pPr>
            <a:lvl2pPr marL="458788" indent="-201613" algn="l" defTabSz="514350" rtl="0" eaLnBrk="1" latinLnBrk="0" hangingPunct="1">
              <a:lnSpc>
                <a:spcPct val="100000"/>
              </a:lnSpc>
              <a:spcBef>
                <a:spcPts val="300"/>
              </a:spcBef>
              <a:buFont typeface="Arial" panose="020B0604020202020204" pitchFamily="34" charset="0"/>
              <a:buChar char="•"/>
              <a:tabLst/>
              <a:defRPr sz="2400" kern="1200">
                <a:solidFill>
                  <a:schemeClr val="tx1"/>
                </a:solidFill>
                <a:latin typeface="HelvLight" pitchFamily="2" charset="0"/>
                <a:ea typeface="+mn-ea"/>
                <a:cs typeface="+mn-cs"/>
              </a:defRPr>
            </a:lvl2pPr>
            <a:lvl3pPr marL="692150" indent="-177800" algn="l" defTabSz="514350" rtl="0" eaLnBrk="1" latinLnBrk="0" hangingPunct="1">
              <a:lnSpc>
                <a:spcPct val="100000"/>
              </a:lnSpc>
              <a:spcBef>
                <a:spcPts val="300"/>
              </a:spcBef>
              <a:buFont typeface="Arial" panose="020B0604020202020204" pitchFamily="34" charset="0"/>
              <a:buChar char="•"/>
              <a:tabLst/>
              <a:defRPr sz="2200" kern="1200">
                <a:solidFill>
                  <a:schemeClr val="tx1"/>
                </a:solidFill>
                <a:latin typeface="HelvLight" pitchFamily="2" charset="0"/>
                <a:ea typeface="+mn-ea"/>
                <a:cs typeface="+mn-cs"/>
              </a:defRPr>
            </a:lvl3pPr>
            <a:lvl4pPr marL="976313" indent="-204788" algn="l" defTabSz="514350" rtl="0" eaLnBrk="1" latinLnBrk="0" hangingPunct="1">
              <a:lnSpc>
                <a:spcPct val="100000"/>
              </a:lnSpc>
              <a:spcBef>
                <a:spcPts val="300"/>
              </a:spcBef>
              <a:buFont typeface="Arial" panose="020B0604020202020204" pitchFamily="34" charset="0"/>
              <a:buChar char="•"/>
              <a:tabLst/>
              <a:defRPr sz="2000" kern="1200">
                <a:solidFill>
                  <a:schemeClr val="tx1"/>
                </a:solidFill>
                <a:latin typeface="HelvLight" pitchFamily="2" charset="0"/>
                <a:ea typeface="+mn-ea"/>
                <a:cs typeface="+mn-cs"/>
              </a:defRPr>
            </a:lvl4pPr>
            <a:lvl5pPr marL="1200150" indent="-171450" algn="l" defTabSz="514350" rtl="0" eaLnBrk="1" latinLnBrk="0" hangingPunct="1">
              <a:lnSpc>
                <a:spcPct val="100000"/>
              </a:lnSpc>
              <a:spcBef>
                <a:spcPts val="300"/>
              </a:spcBef>
              <a:buFont typeface="Arial" panose="020B0604020202020204" pitchFamily="34" charset="0"/>
              <a:buChar char="•"/>
              <a:tabLst/>
              <a:defRPr sz="1800" kern="1200">
                <a:solidFill>
                  <a:schemeClr val="tx1"/>
                </a:solidFill>
                <a:latin typeface="HelvLight" pitchFamily="2"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None/>
            </a:pPr>
            <a:endParaRPr lang="en-US" sz="2100" dirty="0"/>
          </a:p>
        </p:txBody>
      </p:sp>
      <p:sp>
        <p:nvSpPr>
          <p:cNvPr id="8" name="Rectangle 7">
            <a:extLst>
              <a:ext uri="{FF2B5EF4-FFF2-40B4-BE49-F238E27FC236}">
                <a16:creationId xmlns:a16="http://schemas.microsoft.com/office/drawing/2014/main" id="{B04D611D-76BB-5546-BD1E-43BA59EC1E4A}"/>
              </a:ext>
            </a:extLst>
          </p:cNvPr>
          <p:cNvSpPr>
            <a:spLocks noChangeArrowheads="1"/>
          </p:cNvSpPr>
          <p:nvPr/>
        </p:nvSpPr>
        <p:spPr bwMode="auto">
          <a:xfrm>
            <a:off x="263324" y="3427917"/>
            <a:ext cx="5246225" cy="1409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113" indent="-11113">
              <a:spcBef>
                <a:spcPct val="20000"/>
              </a:spcBef>
            </a:pPr>
            <a:r>
              <a:rPr lang="en-US" sz="2400" dirty="0"/>
              <a:t>Download the PowerPoint</a:t>
            </a:r>
            <a:br>
              <a:rPr lang="en-US" sz="2400" dirty="0"/>
            </a:br>
            <a:r>
              <a:rPr lang="en-US" sz="2400" dirty="0"/>
              <a:t>and access the recording:</a:t>
            </a:r>
            <a:br>
              <a:rPr lang="en-US" sz="2400" dirty="0"/>
            </a:br>
            <a:r>
              <a:rPr lang="en-US" sz="2400" b="1" dirty="0" err="1"/>
              <a:t>www.ncperkins.org</a:t>
            </a:r>
            <a:r>
              <a:rPr lang="en-US" sz="2400" b="1" dirty="0"/>
              <a:t>/presentations</a:t>
            </a:r>
          </a:p>
        </p:txBody>
      </p:sp>
    </p:spTree>
    <p:extLst>
      <p:ext uri="{BB962C8B-B14F-4D97-AF65-F5344CB8AC3E}">
        <p14:creationId xmlns:p14="http://schemas.microsoft.com/office/powerpoint/2010/main" val="425140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D657695-8946-4157-8DEC-C3D8F474F2C5}"/>
              </a:ext>
            </a:extLst>
          </p:cNvPr>
          <p:cNvSpPr txBox="1"/>
          <p:nvPr/>
        </p:nvSpPr>
        <p:spPr>
          <a:xfrm>
            <a:off x="914400" y="4695825"/>
            <a:ext cx="2460930" cy="369332"/>
          </a:xfrm>
          <a:prstGeom prst="rect">
            <a:avLst/>
          </a:prstGeom>
          <a:noFill/>
        </p:spPr>
        <p:txBody>
          <a:bodyPr wrap="none" rtlCol="0">
            <a:spAutoFit/>
          </a:bodyPr>
          <a:lstStyle/>
          <a:p>
            <a:r>
              <a:rPr lang="en-US" dirty="0"/>
              <a:t>Data from NCTower.com</a:t>
            </a:r>
          </a:p>
        </p:txBody>
      </p:sp>
      <p:sp>
        <p:nvSpPr>
          <p:cNvPr id="9" name="TextBox 8">
            <a:extLst>
              <a:ext uri="{FF2B5EF4-FFF2-40B4-BE49-F238E27FC236}">
                <a16:creationId xmlns:a16="http://schemas.microsoft.com/office/drawing/2014/main" id="{D34B1693-1A46-49F4-AC89-53D58429FD9C}"/>
              </a:ext>
            </a:extLst>
          </p:cNvPr>
          <p:cNvSpPr txBox="1"/>
          <p:nvPr/>
        </p:nvSpPr>
        <p:spPr>
          <a:xfrm>
            <a:off x="1784350" y="161143"/>
            <a:ext cx="5619295" cy="461665"/>
          </a:xfrm>
          <a:prstGeom prst="rect">
            <a:avLst/>
          </a:prstGeom>
          <a:noFill/>
        </p:spPr>
        <p:txBody>
          <a:bodyPr wrap="none" rtlCol="0">
            <a:spAutoFit/>
          </a:bodyPr>
          <a:lstStyle/>
          <a:p>
            <a:r>
              <a:rPr lang="en-US" sz="2400" b="1" dirty="0"/>
              <a:t>Sustainability Associate Degree Graduates</a:t>
            </a:r>
          </a:p>
        </p:txBody>
      </p:sp>
      <p:pic>
        <p:nvPicPr>
          <p:cNvPr id="3" name="Picture 2">
            <a:extLst>
              <a:ext uri="{FF2B5EF4-FFF2-40B4-BE49-F238E27FC236}">
                <a16:creationId xmlns:a16="http://schemas.microsoft.com/office/drawing/2014/main" id="{44E45F68-6E4A-B446-8518-5B925505631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785766"/>
            <a:ext cx="12183944" cy="4116433"/>
          </a:xfrm>
          <a:prstGeom prst="rect">
            <a:avLst/>
          </a:prstGeom>
        </p:spPr>
      </p:pic>
    </p:spTree>
    <p:extLst>
      <p:ext uri="{BB962C8B-B14F-4D97-AF65-F5344CB8AC3E}">
        <p14:creationId xmlns:p14="http://schemas.microsoft.com/office/powerpoint/2010/main" val="2986537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998F67-F937-6440-A41D-D730FFA2A289}"/>
              </a:ext>
            </a:extLst>
          </p:cNvPr>
          <p:cNvSpPr txBox="1"/>
          <p:nvPr/>
        </p:nvSpPr>
        <p:spPr>
          <a:xfrm>
            <a:off x="3563006" y="1702676"/>
            <a:ext cx="2037866" cy="369332"/>
          </a:xfrm>
          <a:prstGeom prst="rect">
            <a:avLst/>
          </a:prstGeom>
          <a:noFill/>
        </p:spPr>
        <p:txBody>
          <a:bodyPr wrap="none" rtlCol="0">
            <a:spAutoFit/>
          </a:bodyPr>
          <a:lstStyle/>
          <a:p>
            <a:r>
              <a:rPr lang="en-US" dirty="0"/>
              <a:t>Dental Hygiene AAS</a:t>
            </a:r>
          </a:p>
        </p:txBody>
      </p:sp>
      <p:sp>
        <p:nvSpPr>
          <p:cNvPr id="7" name="TextBox 6">
            <a:extLst>
              <a:ext uri="{FF2B5EF4-FFF2-40B4-BE49-F238E27FC236}">
                <a16:creationId xmlns:a16="http://schemas.microsoft.com/office/drawing/2014/main" id="{F01F2A7D-9C48-A84D-9C0C-887B5D8AE0A3}"/>
              </a:ext>
            </a:extLst>
          </p:cNvPr>
          <p:cNvSpPr txBox="1"/>
          <p:nvPr/>
        </p:nvSpPr>
        <p:spPr>
          <a:xfrm>
            <a:off x="4078014" y="3216166"/>
            <a:ext cx="848309" cy="369332"/>
          </a:xfrm>
          <a:prstGeom prst="rect">
            <a:avLst/>
          </a:prstGeom>
          <a:noFill/>
        </p:spPr>
        <p:txBody>
          <a:bodyPr wrap="none" rtlCol="0">
            <a:spAutoFit/>
          </a:bodyPr>
          <a:lstStyle/>
          <a:p>
            <a:r>
              <a:rPr lang="en-US" dirty="0"/>
              <a:t>All AAS</a:t>
            </a:r>
          </a:p>
        </p:txBody>
      </p:sp>
      <p:pic>
        <p:nvPicPr>
          <p:cNvPr id="4" name="Picture 3">
            <a:extLst>
              <a:ext uri="{FF2B5EF4-FFF2-40B4-BE49-F238E27FC236}">
                <a16:creationId xmlns:a16="http://schemas.microsoft.com/office/drawing/2014/main" id="{4AE2B879-8B5C-1F46-BC78-DFB7B4BC716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43884"/>
            <a:ext cx="12935741" cy="4370433"/>
          </a:xfrm>
          <a:prstGeom prst="rect">
            <a:avLst/>
          </a:prstGeom>
        </p:spPr>
      </p:pic>
      <p:sp>
        <p:nvSpPr>
          <p:cNvPr id="10" name="TextBox 9">
            <a:extLst>
              <a:ext uri="{FF2B5EF4-FFF2-40B4-BE49-F238E27FC236}">
                <a16:creationId xmlns:a16="http://schemas.microsoft.com/office/drawing/2014/main" id="{CFED6541-179F-B44D-B5D9-1CE3D0D97711}"/>
              </a:ext>
            </a:extLst>
          </p:cNvPr>
          <p:cNvSpPr txBox="1"/>
          <p:nvPr/>
        </p:nvSpPr>
        <p:spPr>
          <a:xfrm>
            <a:off x="1784350" y="161143"/>
            <a:ext cx="5619295" cy="461665"/>
          </a:xfrm>
          <a:prstGeom prst="rect">
            <a:avLst/>
          </a:prstGeom>
          <a:noFill/>
        </p:spPr>
        <p:txBody>
          <a:bodyPr wrap="none" rtlCol="0">
            <a:spAutoFit/>
          </a:bodyPr>
          <a:lstStyle/>
          <a:p>
            <a:r>
              <a:rPr lang="en-US" sz="2400" b="1" dirty="0"/>
              <a:t>Sustainability Associate Degree Graduates</a:t>
            </a:r>
          </a:p>
        </p:txBody>
      </p:sp>
    </p:spTree>
    <p:extLst>
      <p:ext uri="{BB962C8B-B14F-4D97-AF65-F5344CB8AC3E}">
        <p14:creationId xmlns:p14="http://schemas.microsoft.com/office/powerpoint/2010/main" val="299731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369BF6-7AA1-1D4D-BEB7-24A7D6599EE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29919"/>
            <a:ext cx="11827723" cy="3996081"/>
          </a:xfrm>
          <a:prstGeom prst="rect">
            <a:avLst/>
          </a:prstGeom>
        </p:spPr>
      </p:pic>
      <p:sp>
        <p:nvSpPr>
          <p:cNvPr id="9" name="TextBox 8">
            <a:extLst>
              <a:ext uri="{FF2B5EF4-FFF2-40B4-BE49-F238E27FC236}">
                <a16:creationId xmlns:a16="http://schemas.microsoft.com/office/drawing/2014/main" id="{18F7EEFD-B36D-0A45-A91C-51A031C3FBDE}"/>
              </a:ext>
            </a:extLst>
          </p:cNvPr>
          <p:cNvSpPr txBox="1"/>
          <p:nvPr/>
        </p:nvSpPr>
        <p:spPr>
          <a:xfrm>
            <a:off x="1784350" y="161143"/>
            <a:ext cx="5619295" cy="461665"/>
          </a:xfrm>
          <a:prstGeom prst="rect">
            <a:avLst/>
          </a:prstGeom>
          <a:noFill/>
        </p:spPr>
        <p:txBody>
          <a:bodyPr wrap="none" rtlCol="0">
            <a:spAutoFit/>
          </a:bodyPr>
          <a:lstStyle/>
          <a:p>
            <a:r>
              <a:rPr lang="en-US" sz="2400" b="1" dirty="0"/>
              <a:t>Sustainability Associate Degree Graduates</a:t>
            </a:r>
          </a:p>
        </p:txBody>
      </p:sp>
    </p:spTree>
    <p:extLst>
      <p:ext uri="{BB962C8B-B14F-4D97-AF65-F5344CB8AC3E}">
        <p14:creationId xmlns:p14="http://schemas.microsoft.com/office/powerpoint/2010/main" val="3481689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1" y="1448850"/>
            <a:ext cx="5502349" cy="1071375"/>
          </a:xfrm>
        </p:spPr>
        <p:txBody>
          <a:bodyPr/>
          <a:lstStyle/>
          <a:p>
            <a:r>
              <a:rPr lang="en-US" dirty="0"/>
              <a:t>Frank </a:t>
            </a:r>
            <a:r>
              <a:rPr lang="en-US" dirty="0" err="1"/>
              <a:t>Scuiletti</a:t>
            </a:r>
            <a:endParaRPr lang="en-US" dirty="0"/>
          </a:p>
        </p:txBody>
      </p:sp>
      <p:sp>
        <p:nvSpPr>
          <p:cNvPr id="3" name="Subtitle 2"/>
          <p:cNvSpPr>
            <a:spLocks noGrp="1"/>
          </p:cNvSpPr>
          <p:nvPr>
            <p:ph type="subTitle" idx="1"/>
          </p:nvPr>
        </p:nvSpPr>
        <p:spPr>
          <a:xfrm>
            <a:off x="902825" y="2520225"/>
            <a:ext cx="7338350" cy="1241822"/>
          </a:xfrm>
        </p:spPr>
        <p:txBody>
          <a:bodyPr>
            <a:noAutofit/>
          </a:bodyPr>
          <a:lstStyle/>
          <a:p>
            <a:r>
              <a:rPr lang="en-US" dirty="0"/>
              <a:t>Program Coordinator: Construction, Engineering, Industrial, Transportation, Criminal Justice, </a:t>
            </a:r>
          </a:p>
          <a:p>
            <a:r>
              <a:rPr lang="en-US" dirty="0"/>
              <a:t>Fire Protection, &amp; Work-Based Learning</a:t>
            </a:r>
          </a:p>
        </p:txBody>
      </p:sp>
      <p:pic>
        <p:nvPicPr>
          <p:cNvPr id="4" name="Picture 3">
            <a:extLst>
              <a:ext uri="{FF2B5EF4-FFF2-40B4-BE49-F238E27FC236}">
                <a16:creationId xmlns:a16="http://schemas.microsoft.com/office/drawing/2014/main" id="{2D1E78B0-48EF-DE42-B2C4-CDB09E4B61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4329" y="3779500"/>
            <a:ext cx="3271292" cy="1243091"/>
          </a:xfrm>
          <a:prstGeom prst="rect">
            <a:avLst/>
          </a:prstGeom>
        </p:spPr>
      </p:pic>
      <p:pic>
        <p:nvPicPr>
          <p:cNvPr id="6" name="Picture 5">
            <a:extLst>
              <a:ext uri="{FF2B5EF4-FFF2-40B4-BE49-F238E27FC236}">
                <a16:creationId xmlns:a16="http://schemas.microsoft.com/office/drawing/2014/main" id="{9BC7862B-77F1-0E4D-AB61-D7BE82145633}"/>
              </a:ext>
            </a:extLst>
          </p:cNvPr>
          <p:cNvPicPr>
            <a:picLocks noChangeAspect="1"/>
          </p:cNvPicPr>
          <p:nvPr/>
        </p:nvPicPr>
        <p:blipFill>
          <a:blip r:embed="rId4">
            <a:extLst>
              <a:ext uri="{BEBA8EAE-BF5A-486C-A8C5-ECC9F3942E4B}">
                <a14:imgProps xmlns:a14="http://schemas.microsoft.com/office/drawing/2010/main">
                  <a14:imgLayer>
                    <a14:imgEffect>
                      <a14:brightnessContrast bright="15000"/>
                    </a14:imgEffect>
                  </a14:imgLayer>
                </a14:imgProps>
              </a:ext>
              <a:ext uri="{28A0092B-C50C-407E-A947-70E740481C1C}">
                <a14:useLocalDpi xmlns:a14="http://schemas.microsoft.com/office/drawing/2010/main"/>
              </a:ext>
            </a:extLst>
          </a:blip>
          <a:stretch>
            <a:fillRect/>
          </a:stretch>
        </p:blipFill>
        <p:spPr>
          <a:xfrm>
            <a:off x="6925456" y="-19776"/>
            <a:ext cx="2218544" cy="2218544"/>
          </a:xfrm>
          <a:prstGeom prst="rect">
            <a:avLst/>
          </a:prstGeom>
        </p:spPr>
      </p:pic>
    </p:spTree>
    <p:extLst>
      <p:ext uri="{BB962C8B-B14F-4D97-AF65-F5344CB8AC3E}">
        <p14:creationId xmlns:p14="http://schemas.microsoft.com/office/powerpoint/2010/main" val="359864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3D1396-D25C-F843-87C1-8554878AAEF2}"/>
              </a:ext>
            </a:extLst>
          </p:cNvPr>
          <p:cNvSpPr>
            <a:spLocks noGrp="1"/>
          </p:cNvSpPr>
          <p:nvPr>
            <p:ph idx="1"/>
          </p:nvPr>
        </p:nvSpPr>
        <p:spPr>
          <a:xfrm>
            <a:off x="628650" y="1320904"/>
            <a:ext cx="8179174" cy="3822596"/>
          </a:xfrm>
        </p:spPr>
        <p:txBody>
          <a:bodyPr>
            <a:noAutofit/>
          </a:bodyPr>
          <a:lstStyle/>
          <a:p>
            <a:r>
              <a:rPr lang="en-US" sz="1700" dirty="0"/>
              <a:t>The Sustainability Technologies curriculum is designed to prepare individuals for employment in environmental, construction, renewable energy, or related industries, where key emphasis is placed on energy production and waste reduction along with sustainable technologies. </a:t>
            </a:r>
          </a:p>
          <a:p>
            <a:r>
              <a:rPr lang="en-US" sz="1700" dirty="0"/>
              <a:t>Course work includes renewable energy, green building technology, and environmental technologies. Additional topics may include sustainability, energy management, waste reduction, renewable energy, site assessment, and environmental responsibility.  </a:t>
            </a:r>
          </a:p>
          <a:p>
            <a:r>
              <a:rPr lang="en-US" sz="1700" dirty="0"/>
              <a:t>Graduates should qualify for positions within the renewable energy, construction, and/or environmental industries.  Employment opportunities exist in both the government and private industry sectors where graduates may function as </a:t>
            </a:r>
            <a:r>
              <a:rPr lang="en-US" sz="1700" dirty="0" err="1"/>
              <a:t>renewableenergy</a:t>
            </a:r>
            <a:r>
              <a:rPr lang="en-US" sz="1700" dirty="0"/>
              <a:t> technicians, sustainability consultants, environmental technicians, or green building supervisors. </a:t>
            </a:r>
          </a:p>
        </p:txBody>
      </p:sp>
      <p:sp>
        <p:nvSpPr>
          <p:cNvPr id="3" name="Title 2">
            <a:extLst>
              <a:ext uri="{FF2B5EF4-FFF2-40B4-BE49-F238E27FC236}">
                <a16:creationId xmlns:a16="http://schemas.microsoft.com/office/drawing/2014/main" id="{8597A4B7-2454-6747-917B-97694A75FFF9}"/>
              </a:ext>
            </a:extLst>
          </p:cNvPr>
          <p:cNvSpPr>
            <a:spLocks noGrp="1"/>
          </p:cNvSpPr>
          <p:nvPr>
            <p:ph type="title"/>
          </p:nvPr>
        </p:nvSpPr>
        <p:spPr/>
        <p:txBody>
          <a:bodyPr/>
          <a:lstStyle/>
          <a:p>
            <a:r>
              <a:rPr lang="en-US" dirty="0"/>
              <a:t>Sustainability Technologies (A40370)</a:t>
            </a:r>
          </a:p>
        </p:txBody>
      </p:sp>
    </p:spTree>
    <p:extLst>
      <p:ext uri="{BB962C8B-B14F-4D97-AF65-F5344CB8AC3E}">
        <p14:creationId xmlns:p14="http://schemas.microsoft.com/office/powerpoint/2010/main" val="390960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97A4B7-2454-6747-917B-97694A75FFF9}"/>
              </a:ext>
            </a:extLst>
          </p:cNvPr>
          <p:cNvSpPr>
            <a:spLocks noGrp="1"/>
          </p:cNvSpPr>
          <p:nvPr>
            <p:ph type="title"/>
          </p:nvPr>
        </p:nvSpPr>
        <p:spPr/>
        <p:txBody>
          <a:bodyPr/>
          <a:lstStyle/>
          <a:p>
            <a:r>
              <a:rPr lang="en-US" dirty="0"/>
              <a:t>Sustainability Technologies (A40370)</a:t>
            </a:r>
          </a:p>
        </p:txBody>
      </p:sp>
      <p:sp>
        <p:nvSpPr>
          <p:cNvPr id="2" name="Content Placeholder 1">
            <a:extLst>
              <a:ext uri="{FF2B5EF4-FFF2-40B4-BE49-F238E27FC236}">
                <a16:creationId xmlns:a16="http://schemas.microsoft.com/office/drawing/2014/main" id="{9E3D1396-D25C-F843-87C1-8554878AAEF2}"/>
              </a:ext>
            </a:extLst>
          </p:cNvPr>
          <p:cNvSpPr>
            <a:spLocks noGrp="1"/>
          </p:cNvSpPr>
          <p:nvPr>
            <p:ph sz="half" idx="1"/>
          </p:nvPr>
        </p:nvSpPr>
        <p:spPr>
          <a:xfrm>
            <a:off x="628650" y="1369219"/>
            <a:ext cx="6620048" cy="3556107"/>
          </a:xfrm>
        </p:spPr>
        <p:txBody>
          <a:bodyPr>
            <a:noAutofit/>
          </a:bodyPr>
          <a:lstStyle/>
          <a:p>
            <a:r>
              <a:rPr lang="en-US" sz="2000" dirty="0"/>
              <a:t>Asheville-Buncombe Technical Community College</a:t>
            </a:r>
          </a:p>
          <a:p>
            <a:r>
              <a:rPr lang="en-US" sz="2000" dirty="0"/>
              <a:t>Cape Fear Community College</a:t>
            </a:r>
          </a:p>
          <a:p>
            <a:r>
              <a:rPr lang="en-US" sz="2000" dirty="0"/>
              <a:t>Central Carolina Community College</a:t>
            </a:r>
          </a:p>
          <a:p>
            <a:r>
              <a:rPr lang="en-US" sz="2000" dirty="0"/>
              <a:t>Central Piedmont Community College</a:t>
            </a:r>
          </a:p>
          <a:p>
            <a:r>
              <a:rPr lang="en-US" sz="2000" dirty="0"/>
              <a:t>Surry Community College</a:t>
            </a:r>
          </a:p>
        </p:txBody>
      </p:sp>
      <p:sp>
        <p:nvSpPr>
          <p:cNvPr id="4" name="Content Placeholder 3">
            <a:extLst>
              <a:ext uri="{FF2B5EF4-FFF2-40B4-BE49-F238E27FC236}">
                <a16:creationId xmlns:a16="http://schemas.microsoft.com/office/drawing/2014/main" id="{0A7F7A33-A5DC-4035-945E-DDEDC945980F}"/>
              </a:ext>
            </a:extLst>
          </p:cNvPr>
          <p:cNvSpPr>
            <a:spLocks noGrp="1"/>
          </p:cNvSpPr>
          <p:nvPr>
            <p:ph sz="half" idx="2"/>
          </p:nvPr>
        </p:nvSpPr>
        <p:spPr>
          <a:xfrm>
            <a:off x="4629150" y="1369219"/>
            <a:ext cx="3886200" cy="3449762"/>
          </a:xfrm>
        </p:spPr>
        <p:txBody>
          <a:bodyPr>
            <a:normAutofit/>
          </a:bodyPr>
          <a:lstStyle/>
          <a:p>
            <a:endParaRPr lang="en-US" sz="2000" dirty="0"/>
          </a:p>
        </p:txBody>
      </p:sp>
    </p:spTree>
    <p:extLst>
      <p:ext uri="{BB962C8B-B14F-4D97-AF65-F5344CB8AC3E}">
        <p14:creationId xmlns:p14="http://schemas.microsoft.com/office/powerpoint/2010/main" val="82793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625578"/>
            <a:ext cx="3677879" cy="51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descr="A close up of a sign&#10;&#10;Description automatically generated">
            <a:extLst>
              <a:ext uri="{FF2B5EF4-FFF2-40B4-BE49-F238E27FC236}">
                <a16:creationId xmlns:a16="http://schemas.microsoft.com/office/drawing/2014/main" id="{C34FA5AD-EDA3-CA4A-B82D-39A326CBC9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2961" y="1363703"/>
            <a:ext cx="6819940" cy="2587880"/>
          </a:xfrm>
          <a:prstGeom prst="rect">
            <a:avLst/>
          </a:prstGeom>
        </p:spPr>
      </p:pic>
    </p:spTree>
    <p:extLst>
      <p:ext uri="{BB962C8B-B14F-4D97-AF65-F5344CB8AC3E}">
        <p14:creationId xmlns:p14="http://schemas.microsoft.com/office/powerpoint/2010/main" val="313596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Tech 16x9">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TF02787990.potx" id="{BDB9CD5E-36EC-45F3-B87D-6D062B8A3823}" vid="{51682E2F-7C85-4D6F-AD40-072EFC83910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System Office Template 2017</Template>
  <TotalTime>2705</TotalTime>
  <Words>1871</Words>
  <Application>Microsoft Macintosh PowerPoint</Application>
  <PresentationFormat>On-screen Show (16:9)</PresentationFormat>
  <Paragraphs>305</Paragraphs>
  <Slides>28</Slides>
  <Notes>28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ヒラギノ角ゴ Pro W3</vt:lpstr>
      <vt:lpstr>Arial</vt:lpstr>
      <vt:lpstr>Calibri</vt:lpstr>
      <vt:lpstr>Calibri Light</vt:lpstr>
      <vt:lpstr>DIN Alternate</vt:lpstr>
      <vt:lpstr>Helvetica Neue Medium</vt:lpstr>
      <vt:lpstr>HelvLight</vt:lpstr>
      <vt:lpstr>Times New Roman</vt:lpstr>
      <vt:lpstr>Office Theme</vt:lpstr>
      <vt:lpstr>Tech 16x9</vt:lpstr>
      <vt:lpstr>January 19, 2022 Careers in Sustainability</vt:lpstr>
      <vt:lpstr>PowerPoint Presentation</vt:lpstr>
      <vt:lpstr>PowerPoint Presentation</vt:lpstr>
      <vt:lpstr>PowerPoint Presentation</vt:lpstr>
      <vt:lpstr>PowerPoint Presentation</vt:lpstr>
      <vt:lpstr>Frank Scuiletti</vt:lpstr>
      <vt:lpstr>Sustainability Technologies (A40370)</vt:lpstr>
      <vt:lpstr>Sustainability Technologies (A40370)</vt:lpstr>
      <vt:lpstr>PowerPoint Presentation</vt:lpstr>
      <vt:lpstr>Rhonda L. High, MBA</vt:lpstr>
      <vt:lpstr>Dr. Jeffery Fields</vt:lpstr>
      <vt:lpstr>PowerPoint Presentation</vt:lpstr>
      <vt:lpstr>PowerPoint Presentation</vt:lpstr>
      <vt:lpstr>PowerPoint Presentation</vt:lpstr>
      <vt:lpstr>PowerPoint Presentation</vt:lpstr>
      <vt:lpstr>NC Clean Energy – Pre-Apprenticeship -  video</vt:lpstr>
      <vt:lpstr>PowerPoint Presentation</vt:lpstr>
      <vt:lpstr>Andrew McMahan</vt:lpstr>
      <vt:lpstr>PowerPoint Presentation</vt:lpstr>
      <vt:lpstr>PowerPoint Presentation</vt:lpstr>
      <vt:lpstr>Tommy Blair</vt:lpstr>
      <vt:lpstr>PowerPoint Presentation</vt:lpstr>
      <vt:lpstr>Dr. Rita Joyner</vt:lpstr>
      <vt:lpstr>What is NCSEA?</vt:lpstr>
      <vt:lpstr>What is clean energy?</vt:lpstr>
      <vt:lpstr>Roxanne McDonough</vt:lpstr>
      <vt:lpstr>PowerPoint Presentation</vt:lpstr>
      <vt:lpstr>Raising the Awareness of Career Pathways  in North Carolina</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August 18, 2021 Careers in Diesel Mechanics</dc:title>
  <dc:creator>Chris Droessler</dc:creator>
  <cp:keywords/>
  <cp:lastModifiedBy>Chris Droessler</cp:lastModifiedBy>
  <cp:revision>8</cp:revision>
  <cp:lastPrinted>2017-04-26T15:33:33Z</cp:lastPrinted>
  <dcterms:created xsi:type="dcterms:W3CDTF">2017-04-24T19:18:55Z</dcterms:created>
  <dcterms:modified xsi:type="dcterms:W3CDTF">2022-01-19T01:20:34Z</dcterms:modified>
</cp:coreProperties>
</file>