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6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892969" y="0"/>
            <a:ext cx="7358063" cy="3473648"/>
          </a:xfrm>
          <a:prstGeom prst="rect">
            <a:avLst/>
          </a:prstGeom>
        </p:spPr>
        <p:txBody>
          <a:bodyPr lIns="0" tIns="0" rIns="0" bIns="0" anchor="b"/>
          <a:lstStyle>
            <a:lvl1pPr defTabSz="308063">
              <a:defRPr sz="4219" b="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>
              <a:defRPr sz="1800"/>
            </a:pPr>
            <a:r>
              <a:rPr lang="en-US" sz="4219"/>
              <a:t>Click to edit Master title style</a:t>
            </a:r>
            <a:endParaRPr sz="4219"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892969" y="3536156"/>
            <a:ext cx="7358063" cy="2509242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308063">
              <a:spcBef>
                <a:spcPts val="0"/>
              </a:spcBef>
              <a:buSzTx/>
              <a:buFontTx/>
              <a:buNone/>
              <a:defRPr sz="1688" b="0"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0" indent="0" algn="ctr" defTabSz="308063">
              <a:spcBef>
                <a:spcPts val="0"/>
              </a:spcBef>
              <a:buSzTx/>
              <a:buFontTx/>
              <a:buNone/>
              <a:defRPr sz="1688" b="0"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0" indent="0" algn="ctr" defTabSz="308063">
              <a:spcBef>
                <a:spcPts val="0"/>
              </a:spcBef>
              <a:buSzTx/>
              <a:buFontTx/>
              <a:buNone/>
              <a:defRPr sz="1688" b="0"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0" indent="0" algn="ctr" defTabSz="308063">
              <a:spcBef>
                <a:spcPts val="0"/>
              </a:spcBef>
              <a:buSzTx/>
              <a:buFontTx/>
              <a:buNone/>
              <a:defRPr sz="1688" b="0"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0" indent="0" algn="ctr" defTabSz="308063">
              <a:spcBef>
                <a:spcPts val="0"/>
              </a:spcBef>
              <a:buSzTx/>
              <a:buFontTx/>
              <a:buNone/>
              <a:defRPr sz="1688" b="0"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>
              <a:defRPr sz="1800"/>
            </a:pPr>
            <a:r>
              <a:rPr lang="en-US" sz="1688"/>
              <a:t>Edit Master text styles</a:t>
            </a:r>
          </a:p>
          <a:p>
            <a:pPr lvl="1">
              <a:defRPr sz="1800"/>
            </a:pPr>
            <a:r>
              <a:rPr lang="en-US" sz="1688"/>
              <a:t>Second level</a:t>
            </a:r>
          </a:p>
          <a:p>
            <a:pPr lvl="2">
              <a:defRPr sz="1800"/>
            </a:pPr>
            <a:r>
              <a:rPr lang="en-US" sz="1688"/>
              <a:t>Third level</a:t>
            </a:r>
          </a:p>
          <a:p>
            <a:pPr lvl="3">
              <a:defRPr sz="1800"/>
            </a:pPr>
            <a:r>
              <a:rPr lang="en-US" sz="1688"/>
              <a:t>Fourth level</a:t>
            </a:r>
          </a:p>
          <a:p>
            <a:pPr lvl="4">
              <a:defRPr sz="1800"/>
            </a:pPr>
            <a:r>
              <a:rPr lang="en-US" sz="1688"/>
              <a:t>Fifth level</a:t>
            </a:r>
            <a:endParaRPr sz="1688"/>
          </a:p>
        </p:txBody>
      </p:sp>
    </p:spTree>
    <p:extLst>
      <p:ext uri="{BB962C8B-B14F-4D97-AF65-F5344CB8AC3E}">
        <p14:creationId xmlns:p14="http://schemas.microsoft.com/office/powerpoint/2010/main" val="132326872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506949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577205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2819399" y="215210"/>
            <a:ext cx="6096002" cy="1036639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lang="en-US" sz="3269" b="1"/>
              <a:t>Click to edit Master title style</a:t>
            </a:r>
            <a:endParaRPr sz="3269" b="1"/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lang="en-US" sz="2321" b="1"/>
              <a:t>Edit Master text styles</a:t>
            </a:r>
          </a:p>
          <a:p>
            <a:pPr lvl="1">
              <a:defRPr sz="1800" b="0"/>
            </a:pPr>
            <a:r>
              <a:rPr lang="en-US" sz="2321" b="1"/>
              <a:t>Second level</a:t>
            </a:r>
          </a:p>
          <a:p>
            <a:pPr lvl="2">
              <a:defRPr sz="1800" b="0"/>
            </a:pPr>
            <a:r>
              <a:rPr lang="en-US" sz="2321" b="1"/>
              <a:t>Third level</a:t>
            </a:r>
          </a:p>
          <a:p>
            <a:pPr lvl="3">
              <a:defRPr sz="1800" b="0"/>
            </a:pPr>
            <a:r>
              <a:rPr lang="en-US" sz="2321" b="1"/>
              <a:t>Fourth level</a:t>
            </a:r>
          </a:p>
          <a:p>
            <a:pPr lvl="4">
              <a:defRPr sz="1800" b="0"/>
            </a:pPr>
            <a:r>
              <a:rPr lang="en-US" sz="2321" b="1"/>
              <a:t>Fifth level</a:t>
            </a:r>
            <a:endParaRPr sz="2321" b="1"/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4476963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FC0EE4-2BFB-4109-BD1E-237373D2E931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A9982-2853-486C-A75A-DD079AE57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5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892969" y="3009306"/>
            <a:ext cx="7358063" cy="2714625"/>
          </a:xfrm>
          <a:prstGeom prst="rect">
            <a:avLst/>
          </a:prstGeom>
        </p:spPr>
        <p:txBody>
          <a:bodyPr lIns="0" tIns="0" rIns="0" bIns="0" anchor="b"/>
          <a:lstStyle>
            <a:lvl1pPr defTabSz="308063">
              <a:defRPr sz="4219" b="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>
              <a:defRPr sz="1800"/>
            </a:pPr>
            <a:r>
              <a:rPr lang="en-US" sz="4219"/>
              <a:t>Click to edit Master title style</a:t>
            </a:r>
            <a:endParaRPr sz="4219"/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892969" y="5759648"/>
            <a:ext cx="7358063" cy="1098352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308063">
              <a:spcBef>
                <a:spcPts val="0"/>
              </a:spcBef>
              <a:buSzTx/>
              <a:buFontTx/>
              <a:buNone/>
              <a:defRPr sz="1688" b="0"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0" indent="0" algn="ctr" defTabSz="308063">
              <a:spcBef>
                <a:spcPts val="0"/>
              </a:spcBef>
              <a:buSzTx/>
              <a:buFontTx/>
              <a:buNone/>
              <a:defRPr sz="1688" b="0"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0" indent="0" algn="ctr" defTabSz="308063">
              <a:spcBef>
                <a:spcPts val="0"/>
              </a:spcBef>
              <a:buSzTx/>
              <a:buFontTx/>
              <a:buNone/>
              <a:defRPr sz="1688" b="0"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0" indent="0" algn="ctr" defTabSz="308063">
              <a:spcBef>
                <a:spcPts val="0"/>
              </a:spcBef>
              <a:buSzTx/>
              <a:buFontTx/>
              <a:buNone/>
              <a:defRPr sz="1688" b="0"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0" indent="0" algn="ctr" defTabSz="308063">
              <a:spcBef>
                <a:spcPts val="0"/>
              </a:spcBef>
              <a:buSzTx/>
              <a:buFontTx/>
              <a:buNone/>
              <a:defRPr sz="1688" b="0"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>
              <a:defRPr sz="1800"/>
            </a:pPr>
            <a:r>
              <a:rPr lang="en-US" sz="1688"/>
              <a:t>Edit Master text styles</a:t>
            </a:r>
          </a:p>
          <a:p>
            <a:pPr lvl="1">
              <a:defRPr sz="1800"/>
            </a:pPr>
            <a:r>
              <a:rPr lang="en-US" sz="1688"/>
              <a:t>Second level</a:t>
            </a:r>
          </a:p>
          <a:p>
            <a:pPr lvl="2">
              <a:defRPr sz="1800"/>
            </a:pPr>
            <a:r>
              <a:rPr lang="en-US" sz="1688"/>
              <a:t>Third level</a:t>
            </a:r>
          </a:p>
          <a:p>
            <a:pPr lvl="3">
              <a:defRPr sz="1800"/>
            </a:pPr>
            <a:r>
              <a:rPr lang="en-US" sz="1688"/>
              <a:t>Fourth level</a:t>
            </a:r>
          </a:p>
          <a:p>
            <a:pPr lvl="4">
              <a:defRPr sz="1800"/>
            </a:pPr>
            <a:r>
              <a:rPr lang="en-US" sz="1688"/>
              <a:t>Fifth level</a:t>
            </a:r>
            <a:endParaRPr sz="1688"/>
          </a:p>
        </p:txBody>
      </p:sp>
    </p:spTree>
    <p:extLst>
      <p:ext uri="{BB962C8B-B14F-4D97-AF65-F5344CB8AC3E}">
        <p14:creationId xmlns:p14="http://schemas.microsoft.com/office/powerpoint/2010/main" val="46133991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892969" y="2268142"/>
            <a:ext cx="7358063" cy="2321719"/>
          </a:xfrm>
          <a:prstGeom prst="rect">
            <a:avLst/>
          </a:prstGeom>
        </p:spPr>
        <p:txBody>
          <a:bodyPr lIns="0" tIns="0" rIns="0" bIns="0"/>
          <a:lstStyle>
            <a:lvl1pPr defTabSz="308063">
              <a:defRPr sz="4219" b="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>
              <a:defRPr sz="1800"/>
            </a:pPr>
            <a:r>
              <a:rPr lang="en-US" sz="4219"/>
              <a:t>Click to edit Master title style</a:t>
            </a:r>
            <a:endParaRPr sz="4219"/>
          </a:p>
        </p:txBody>
      </p:sp>
    </p:spTree>
    <p:extLst>
      <p:ext uri="{BB962C8B-B14F-4D97-AF65-F5344CB8AC3E}">
        <p14:creationId xmlns:p14="http://schemas.microsoft.com/office/powerpoint/2010/main" val="57114782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xfrm>
            <a:off x="669727" y="0"/>
            <a:ext cx="3750469" cy="3250406"/>
          </a:xfrm>
          <a:prstGeom prst="rect">
            <a:avLst/>
          </a:prstGeom>
        </p:spPr>
        <p:txBody>
          <a:bodyPr lIns="0" tIns="0" rIns="0" bIns="0" anchor="b"/>
          <a:lstStyle>
            <a:lvl1pPr defTabSz="308063">
              <a:defRPr sz="3164" b="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>
              <a:defRPr sz="1800"/>
            </a:pPr>
            <a:r>
              <a:rPr lang="en-US" sz="3164"/>
              <a:t>Click to edit Master title style</a:t>
            </a:r>
            <a:endParaRPr sz="3164"/>
          </a:p>
        </p:txBody>
      </p:sp>
      <p:sp>
        <p:nvSpPr>
          <p:cNvPr id="16" name="Shape 16"/>
          <p:cNvSpPr>
            <a:spLocks noGrp="1"/>
          </p:cNvSpPr>
          <p:nvPr>
            <p:ph type="body" idx="1"/>
          </p:nvPr>
        </p:nvSpPr>
        <p:spPr>
          <a:xfrm>
            <a:off x="669727" y="3348634"/>
            <a:ext cx="3750469" cy="35093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308063">
              <a:spcBef>
                <a:spcPts val="0"/>
              </a:spcBef>
              <a:buSzTx/>
              <a:buFontTx/>
              <a:buNone/>
              <a:defRPr sz="1688" b="0"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0" indent="0" algn="ctr" defTabSz="308063">
              <a:spcBef>
                <a:spcPts val="0"/>
              </a:spcBef>
              <a:buSzTx/>
              <a:buFontTx/>
              <a:buNone/>
              <a:defRPr sz="1688" b="0"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0" indent="0" algn="ctr" defTabSz="308063">
              <a:spcBef>
                <a:spcPts val="0"/>
              </a:spcBef>
              <a:buSzTx/>
              <a:buFontTx/>
              <a:buNone/>
              <a:defRPr sz="1688" b="0"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0" indent="0" algn="ctr" defTabSz="308063">
              <a:spcBef>
                <a:spcPts val="0"/>
              </a:spcBef>
              <a:buSzTx/>
              <a:buFontTx/>
              <a:buNone/>
              <a:defRPr sz="1688" b="0"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0" indent="0" algn="ctr" defTabSz="308063">
              <a:spcBef>
                <a:spcPts val="0"/>
              </a:spcBef>
              <a:buSzTx/>
              <a:buFontTx/>
              <a:buNone/>
              <a:defRPr sz="1688" b="0"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>
              <a:defRPr sz="1800"/>
            </a:pPr>
            <a:r>
              <a:rPr lang="en-US" sz="1688"/>
              <a:t>Edit Master text styles</a:t>
            </a:r>
          </a:p>
          <a:p>
            <a:pPr lvl="1">
              <a:defRPr sz="1800"/>
            </a:pPr>
            <a:r>
              <a:rPr lang="en-US" sz="1688"/>
              <a:t>Second level</a:t>
            </a:r>
          </a:p>
          <a:p>
            <a:pPr lvl="2">
              <a:defRPr sz="1800"/>
            </a:pPr>
            <a:r>
              <a:rPr lang="en-US" sz="1688"/>
              <a:t>Third level</a:t>
            </a:r>
          </a:p>
          <a:p>
            <a:pPr lvl="3">
              <a:defRPr sz="1800"/>
            </a:pPr>
            <a:r>
              <a:rPr lang="en-US" sz="1688"/>
              <a:t>Fourth level</a:t>
            </a:r>
          </a:p>
          <a:p>
            <a:pPr lvl="4">
              <a:defRPr sz="1800"/>
            </a:pPr>
            <a:r>
              <a:rPr lang="en-US" sz="1688"/>
              <a:t>Fifth level</a:t>
            </a:r>
            <a:endParaRPr sz="1688"/>
          </a:p>
        </p:txBody>
      </p:sp>
    </p:spTree>
    <p:extLst>
      <p:ext uri="{BB962C8B-B14F-4D97-AF65-F5344CB8AC3E}">
        <p14:creationId xmlns:p14="http://schemas.microsoft.com/office/powerpoint/2010/main" val="56147742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669727" y="1"/>
            <a:ext cx="7804547" cy="2143125"/>
          </a:xfrm>
          <a:prstGeom prst="rect">
            <a:avLst/>
          </a:prstGeom>
        </p:spPr>
        <p:txBody>
          <a:bodyPr lIns="0" tIns="0" rIns="0" bIns="0"/>
          <a:lstStyle>
            <a:lvl1pPr defTabSz="308063">
              <a:defRPr sz="4219" b="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>
              <a:defRPr sz="1800"/>
            </a:pPr>
            <a:r>
              <a:rPr lang="en-US" sz="4219"/>
              <a:t>Click to edit Master title style</a:t>
            </a:r>
            <a:endParaRPr sz="4219"/>
          </a:p>
        </p:txBody>
      </p:sp>
    </p:spTree>
    <p:extLst>
      <p:ext uri="{BB962C8B-B14F-4D97-AF65-F5344CB8AC3E}">
        <p14:creationId xmlns:p14="http://schemas.microsoft.com/office/powerpoint/2010/main" val="208674562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xfrm>
            <a:off x="669727" y="312540"/>
            <a:ext cx="7804547" cy="1518047"/>
          </a:xfrm>
          <a:prstGeom prst="rect">
            <a:avLst/>
          </a:prstGeom>
        </p:spPr>
        <p:txBody>
          <a:bodyPr lIns="0" tIns="0" rIns="0" bIns="0"/>
          <a:lstStyle>
            <a:lvl1pPr defTabSz="308063">
              <a:defRPr sz="4219" b="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>
              <a:defRPr sz="1800"/>
            </a:pPr>
            <a:r>
              <a:rPr lang="en-US" sz="4219"/>
              <a:t>Click to edit Master title style</a:t>
            </a:r>
            <a:endParaRPr sz="4219"/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xfrm>
            <a:off x="669727" y="1830587"/>
            <a:ext cx="7804547" cy="4420195"/>
          </a:xfrm>
          <a:prstGeom prst="rect">
            <a:avLst/>
          </a:prstGeom>
        </p:spPr>
        <p:txBody>
          <a:bodyPr lIns="0" tIns="0" rIns="0" bIns="0" anchor="ctr"/>
          <a:lstStyle>
            <a:lvl1pPr marL="234396" indent="-234396" defTabSz="308063">
              <a:spcBef>
                <a:spcPts val="2215"/>
              </a:spcBef>
              <a:buSzPct val="75000"/>
              <a:buFontTx/>
              <a:defRPr sz="1898" b="0"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468792" indent="-234396" defTabSz="308063">
              <a:spcBef>
                <a:spcPts val="2215"/>
              </a:spcBef>
              <a:buSzPct val="75000"/>
              <a:buFontTx/>
              <a:buChar char="•"/>
              <a:defRPr sz="1898" b="0"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indent="-234396" defTabSz="308063">
              <a:spcBef>
                <a:spcPts val="2215"/>
              </a:spcBef>
              <a:buSzPct val="75000"/>
              <a:buFontTx/>
              <a:defRPr sz="1898" b="0"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937584" indent="-234396" defTabSz="308063">
              <a:spcBef>
                <a:spcPts val="2215"/>
              </a:spcBef>
              <a:buSzPct val="75000"/>
              <a:buFontTx/>
              <a:buChar char="•"/>
              <a:defRPr sz="1898" b="0"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1171980" indent="-234396" defTabSz="308063">
              <a:spcBef>
                <a:spcPts val="2215"/>
              </a:spcBef>
              <a:buSzPct val="75000"/>
              <a:buFontTx/>
              <a:buChar char="•"/>
              <a:defRPr sz="1898" b="0"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>
              <a:defRPr sz="1800"/>
            </a:pPr>
            <a:r>
              <a:rPr lang="en-US" sz="1898"/>
              <a:t>Edit Master text styles</a:t>
            </a:r>
          </a:p>
          <a:p>
            <a:pPr lvl="1">
              <a:defRPr sz="1800"/>
            </a:pPr>
            <a:r>
              <a:rPr lang="en-US" sz="1898"/>
              <a:t>Second level</a:t>
            </a:r>
          </a:p>
          <a:p>
            <a:pPr lvl="2">
              <a:defRPr sz="1800"/>
            </a:pPr>
            <a:r>
              <a:rPr lang="en-US" sz="1898"/>
              <a:t>Third level</a:t>
            </a:r>
          </a:p>
          <a:p>
            <a:pPr lvl="3">
              <a:defRPr sz="1800"/>
            </a:pPr>
            <a:r>
              <a:rPr lang="en-US" sz="1898"/>
              <a:t>Fourth level</a:t>
            </a:r>
          </a:p>
          <a:p>
            <a:pPr lvl="4">
              <a:defRPr sz="1800"/>
            </a:pPr>
            <a:r>
              <a:rPr lang="en-US" sz="1898"/>
              <a:t>Fifth level</a:t>
            </a:r>
            <a:endParaRPr sz="1898"/>
          </a:p>
        </p:txBody>
      </p:sp>
    </p:spTree>
    <p:extLst>
      <p:ext uri="{BB962C8B-B14F-4D97-AF65-F5344CB8AC3E}">
        <p14:creationId xmlns:p14="http://schemas.microsoft.com/office/powerpoint/2010/main" val="367696569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xfrm>
            <a:off x="669727" y="312540"/>
            <a:ext cx="7804547" cy="1518047"/>
          </a:xfrm>
          <a:prstGeom prst="rect">
            <a:avLst/>
          </a:prstGeom>
        </p:spPr>
        <p:txBody>
          <a:bodyPr lIns="0" tIns="0" rIns="0" bIns="0"/>
          <a:lstStyle>
            <a:lvl1pPr defTabSz="308063">
              <a:defRPr sz="4219" b="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>
              <a:defRPr sz="1800"/>
            </a:pPr>
            <a:r>
              <a:rPr lang="en-US" sz="4219"/>
              <a:t>Click to edit Master title style</a:t>
            </a:r>
            <a:endParaRPr sz="4219"/>
          </a:p>
        </p:txBody>
      </p:sp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669727" y="1830587"/>
            <a:ext cx="3750469" cy="4420195"/>
          </a:xfrm>
          <a:prstGeom prst="rect">
            <a:avLst/>
          </a:prstGeom>
        </p:spPr>
        <p:txBody>
          <a:bodyPr lIns="0" tIns="0" rIns="0" bIns="0" anchor="ctr"/>
          <a:lstStyle>
            <a:lvl1pPr marL="180820" indent="-180820" defTabSz="308063">
              <a:spcBef>
                <a:spcPts val="1688"/>
              </a:spcBef>
              <a:buSzPct val="75000"/>
              <a:buFontTx/>
              <a:defRPr sz="1477" b="0"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361640" indent="-180820" defTabSz="308063">
              <a:spcBef>
                <a:spcPts val="1688"/>
              </a:spcBef>
              <a:buSzPct val="75000"/>
              <a:buFontTx/>
              <a:buChar char="•"/>
              <a:defRPr sz="1477" b="0"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542459" indent="-180820" defTabSz="308063">
              <a:spcBef>
                <a:spcPts val="1688"/>
              </a:spcBef>
              <a:buSzPct val="75000"/>
              <a:buFontTx/>
              <a:defRPr sz="1477" b="0"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723279" indent="-180820" defTabSz="308063">
              <a:spcBef>
                <a:spcPts val="1688"/>
              </a:spcBef>
              <a:buSzPct val="75000"/>
              <a:buFontTx/>
              <a:buChar char="•"/>
              <a:defRPr sz="1477" b="0"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904099" indent="-180820" defTabSz="308063">
              <a:spcBef>
                <a:spcPts val="1688"/>
              </a:spcBef>
              <a:buSzPct val="75000"/>
              <a:buFontTx/>
              <a:buChar char="•"/>
              <a:defRPr sz="1477" b="0"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>
              <a:defRPr sz="1800"/>
            </a:pPr>
            <a:r>
              <a:rPr lang="en-US" sz="1477"/>
              <a:t>Edit Master text styles</a:t>
            </a:r>
          </a:p>
          <a:p>
            <a:pPr lvl="1">
              <a:defRPr sz="1800"/>
            </a:pPr>
            <a:r>
              <a:rPr lang="en-US" sz="1477"/>
              <a:t>Second level</a:t>
            </a:r>
          </a:p>
          <a:p>
            <a:pPr lvl="2">
              <a:defRPr sz="1800"/>
            </a:pPr>
            <a:r>
              <a:rPr lang="en-US" sz="1477"/>
              <a:t>Third level</a:t>
            </a:r>
          </a:p>
          <a:p>
            <a:pPr lvl="3">
              <a:defRPr sz="1800"/>
            </a:pPr>
            <a:r>
              <a:rPr lang="en-US" sz="1477"/>
              <a:t>Fourth level</a:t>
            </a:r>
          </a:p>
          <a:p>
            <a:pPr lvl="4">
              <a:defRPr sz="1800"/>
            </a:pPr>
            <a:r>
              <a:rPr lang="en-US" sz="1477"/>
              <a:t>Fifth level</a:t>
            </a:r>
            <a:endParaRPr sz="1477"/>
          </a:p>
        </p:txBody>
      </p:sp>
    </p:spTree>
    <p:extLst>
      <p:ext uri="{BB962C8B-B14F-4D97-AF65-F5344CB8AC3E}">
        <p14:creationId xmlns:p14="http://schemas.microsoft.com/office/powerpoint/2010/main" val="85037909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xfrm>
            <a:off x="669727" y="892970"/>
            <a:ext cx="7804547" cy="5072063"/>
          </a:xfrm>
          <a:prstGeom prst="rect">
            <a:avLst/>
          </a:prstGeom>
        </p:spPr>
        <p:txBody>
          <a:bodyPr lIns="0" tIns="0" rIns="0" bIns="0" anchor="ctr"/>
          <a:lstStyle>
            <a:lvl1pPr marL="234396" indent="-234396" defTabSz="308063">
              <a:spcBef>
                <a:spcPts val="2215"/>
              </a:spcBef>
              <a:buSzPct val="75000"/>
              <a:buFontTx/>
              <a:defRPr sz="1898" b="0"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468792" indent="-234396" defTabSz="308063">
              <a:spcBef>
                <a:spcPts val="2215"/>
              </a:spcBef>
              <a:buSzPct val="75000"/>
              <a:buFontTx/>
              <a:buChar char="•"/>
              <a:defRPr sz="1898" b="0"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indent="-234396" defTabSz="308063">
              <a:spcBef>
                <a:spcPts val="2215"/>
              </a:spcBef>
              <a:buSzPct val="75000"/>
              <a:buFontTx/>
              <a:defRPr sz="1898" b="0"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937584" indent="-234396" defTabSz="308063">
              <a:spcBef>
                <a:spcPts val="2215"/>
              </a:spcBef>
              <a:buSzPct val="75000"/>
              <a:buFontTx/>
              <a:buChar char="•"/>
              <a:defRPr sz="1898" b="0"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1171980" indent="-234396" defTabSz="308063">
              <a:spcBef>
                <a:spcPts val="2215"/>
              </a:spcBef>
              <a:buSzPct val="75000"/>
              <a:buFontTx/>
              <a:buChar char="•"/>
              <a:defRPr sz="1898" b="0"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 lvl="0">
              <a:defRPr sz="1800"/>
            </a:pPr>
            <a:r>
              <a:rPr lang="en-US" sz="1898"/>
              <a:t>Edit Master text styles</a:t>
            </a:r>
          </a:p>
          <a:p>
            <a:pPr lvl="1">
              <a:defRPr sz="1800"/>
            </a:pPr>
            <a:r>
              <a:rPr lang="en-US" sz="1898"/>
              <a:t>Second level</a:t>
            </a:r>
          </a:p>
          <a:p>
            <a:pPr lvl="2">
              <a:defRPr sz="1800"/>
            </a:pPr>
            <a:r>
              <a:rPr lang="en-US" sz="1898"/>
              <a:t>Third level</a:t>
            </a:r>
          </a:p>
          <a:p>
            <a:pPr lvl="3">
              <a:defRPr sz="1800"/>
            </a:pPr>
            <a:r>
              <a:rPr lang="en-US" sz="1898"/>
              <a:t>Fourth level</a:t>
            </a:r>
          </a:p>
          <a:p>
            <a:pPr lvl="4">
              <a:defRPr sz="1800"/>
            </a:pPr>
            <a:r>
              <a:rPr lang="en-US" sz="1898"/>
              <a:t>Fifth level</a:t>
            </a:r>
            <a:endParaRPr sz="1898"/>
          </a:p>
        </p:txBody>
      </p:sp>
    </p:spTree>
    <p:extLst>
      <p:ext uri="{BB962C8B-B14F-4D97-AF65-F5344CB8AC3E}">
        <p14:creationId xmlns:p14="http://schemas.microsoft.com/office/powerpoint/2010/main" val="156293867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096335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2.jpeg" descr="NCCCS_logo_2C.jpg"/>
          <p:cNvPicPr/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-1" y="152399"/>
            <a:ext cx="2667002" cy="1014664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2819399" y="215219"/>
            <a:ext cx="6096002" cy="1036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 anchor="ctr">
            <a:normAutofit/>
          </a:bodyPr>
          <a:lstStyle/>
          <a:p>
            <a:pPr lvl="0">
              <a:defRPr sz="1800" b="0"/>
            </a:pPr>
            <a:r>
              <a:rPr sz="3269" b="1"/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457199" y="1600200"/>
            <a:ext cx="8229603" cy="525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normAutofit/>
          </a:bodyPr>
          <a:lstStyle/>
          <a:p>
            <a:pPr lvl="0">
              <a:defRPr sz="1800" b="0"/>
            </a:pPr>
            <a:r>
              <a:rPr sz="2321" b="1"/>
              <a:t>Body Level One</a:t>
            </a:r>
          </a:p>
          <a:p>
            <a:pPr lvl="1">
              <a:defRPr sz="1800" b="0"/>
            </a:pPr>
            <a:r>
              <a:rPr sz="2321" b="1"/>
              <a:t>Body Level Two</a:t>
            </a:r>
          </a:p>
          <a:p>
            <a:pPr lvl="2">
              <a:defRPr sz="1800" b="0"/>
            </a:pPr>
            <a:r>
              <a:rPr sz="2321" b="1"/>
              <a:t>Body Level Three</a:t>
            </a:r>
          </a:p>
          <a:p>
            <a:pPr lvl="3">
              <a:defRPr sz="1800" b="0"/>
            </a:pPr>
            <a:r>
              <a:rPr sz="2321" b="1"/>
              <a:t>Body Level Four</a:t>
            </a:r>
          </a:p>
          <a:p>
            <a:pPr lvl="4">
              <a:defRPr sz="1800" b="0"/>
            </a:pPr>
            <a:r>
              <a:rPr sz="2321" b="1"/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6553201" y="6408302"/>
            <a:ext cx="2133602" cy="261221"/>
          </a:xfrm>
          <a:prstGeom prst="rect">
            <a:avLst/>
          </a:prstGeom>
          <a:ln w="12700">
            <a:miter lim="400000"/>
          </a:ln>
        </p:spPr>
        <p:txBody>
          <a:bodyPr lIns="65022" tIns="65022" rIns="65022" bIns="65022" anchor="ctr">
            <a:spAutoFit/>
          </a:bodyPr>
          <a:lstStyle>
            <a:lvl1pPr algn="r" defTabSz="482186">
              <a:defRPr sz="844" b="1">
                <a:solidFill>
                  <a:srgbClr val="888888"/>
                </a:solidFill>
                <a:latin typeface="Franklin Gothic Medium"/>
                <a:ea typeface="Franklin Gothic Medium"/>
                <a:cs typeface="Franklin Gothic Medium"/>
                <a:sym typeface="Franklin Gothic Medium"/>
              </a:defRPr>
            </a:lvl1pPr>
          </a:lstStyle>
          <a:p>
            <a:fld id="{86CB4B4D-7CA3-9044-876B-883B54F8677D}" type="slidenum">
              <a:rPr kern="0"/>
              <a:pPr/>
              <a:t>‹#›</a:t>
            </a:fld>
            <a:endParaRPr kern="0"/>
          </a:p>
        </p:txBody>
      </p:sp>
    </p:spTree>
    <p:extLst>
      <p:ext uri="{BB962C8B-B14F-4D97-AF65-F5344CB8AC3E}">
        <p14:creationId xmlns:p14="http://schemas.microsoft.com/office/powerpoint/2010/main" val="77946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med"/>
  <p:txStyles>
    <p:titleStyle>
      <a:lvl1pPr algn="ctr" eaLnBrk="1" hangingPunct="1">
        <a:defRPr sz="3269" b="1">
          <a:latin typeface="Franklin Gothic Medium"/>
          <a:ea typeface="Franklin Gothic Medium"/>
          <a:cs typeface="Franklin Gothic Medium"/>
          <a:sym typeface="Franklin Gothic Medium"/>
        </a:defRPr>
      </a:lvl1pPr>
      <a:lvl2pPr algn="ctr" eaLnBrk="1" hangingPunct="1">
        <a:defRPr sz="3269" b="1">
          <a:latin typeface="Franklin Gothic Medium"/>
          <a:ea typeface="Franklin Gothic Medium"/>
          <a:cs typeface="Franklin Gothic Medium"/>
          <a:sym typeface="Franklin Gothic Medium"/>
        </a:defRPr>
      </a:lvl2pPr>
      <a:lvl3pPr algn="ctr" eaLnBrk="1" hangingPunct="1">
        <a:defRPr sz="3269" b="1">
          <a:latin typeface="Franklin Gothic Medium"/>
          <a:ea typeface="Franklin Gothic Medium"/>
          <a:cs typeface="Franklin Gothic Medium"/>
          <a:sym typeface="Franklin Gothic Medium"/>
        </a:defRPr>
      </a:lvl3pPr>
      <a:lvl4pPr algn="ctr" eaLnBrk="1" hangingPunct="1">
        <a:defRPr sz="3269" b="1">
          <a:latin typeface="Franklin Gothic Medium"/>
          <a:ea typeface="Franklin Gothic Medium"/>
          <a:cs typeface="Franklin Gothic Medium"/>
          <a:sym typeface="Franklin Gothic Medium"/>
        </a:defRPr>
      </a:lvl4pPr>
      <a:lvl5pPr algn="ctr" eaLnBrk="1" hangingPunct="1">
        <a:defRPr sz="3269" b="1">
          <a:latin typeface="Franklin Gothic Medium"/>
          <a:ea typeface="Franklin Gothic Medium"/>
          <a:cs typeface="Franklin Gothic Medium"/>
          <a:sym typeface="Franklin Gothic Medium"/>
        </a:defRPr>
      </a:lvl5pPr>
      <a:lvl6pPr algn="ctr" eaLnBrk="1" hangingPunct="1">
        <a:defRPr sz="3269" b="1">
          <a:latin typeface="Franklin Gothic Medium"/>
          <a:ea typeface="Franklin Gothic Medium"/>
          <a:cs typeface="Franklin Gothic Medium"/>
          <a:sym typeface="Franklin Gothic Medium"/>
        </a:defRPr>
      </a:lvl6pPr>
      <a:lvl7pPr algn="ctr" eaLnBrk="1" hangingPunct="1">
        <a:defRPr sz="3269" b="1">
          <a:latin typeface="Franklin Gothic Medium"/>
          <a:ea typeface="Franklin Gothic Medium"/>
          <a:cs typeface="Franklin Gothic Medium"/>
          <a:sym typeface="Franklin Gothic Medium"/>
        </a:defRPr>
      </a:lvl7pPr>
      <a:lvl8pPr algn="ctr" eaLnBrk="1" hangingPunct="1">
        <a:defRPr sz="3269" b="1">
          <a:latin typeface="Franklin Gothic Medium"/>
          <a:ea typeface="Franklin Gothic Medium"/>
          <a:cs typeface="Franklin Gothic Medium"/>
          <a:sym typeface="Franklin Gothic Medium"/>
        </a:defRPr>
      </a:lvl8pPr>
      <a:lvl9pPr algn="ctr" eaLnBrk="1" hangingPunct="1">
        <a:defRPr sz="3269" b="1">
          <a:latin typeface="Franklin Gothic Medium"/>
          <a:ea typeface="Franklin Gothic Medium"/>
          <a:cs typeface="Franklin Gothic Medium"/>
          <a:sym typeface="Franklin Gothic Medium"/>
        </a:defRPr>
      </a:lvl9pPr>
    </p:titleStyle>
    <p:bodyStyle>
      <a:lvl1pPr marL="248627" indent="-248627" eaLnBrk="1" hangingPunct="1">
        <a:spcBef>
          <a:spcPts val="369"/>
        </a:spcBef>
        <a:buSzPct val="100000"/>
        <a:buFont typeface="Arial"/>
        <a:buChar char="•"/>
        <a:defRPr sz="2321" b="1">
          <a:latin typeface="Franklin Gothic Medium"/>
          <a:ea typeface="Franklin Gothic Medium"/>
          <a:cs typeface="Franklin Gothic Medium"/>
          <a:sym typeface="Franklin Gothic Medium"/>
        </a:defRPr>
      </a:lvl1pPr>
      <a:lvl2pPr marL="477880" indent="-236787" eaLnBrk="1" hangingPunct="1">
        <a:spcBef>
          <a:spcPts val="369"/>
        </a:spcBef>
        <a:buSzPct val="100000"/>
        <a:buFont typeface="Arial"/>
        <a:buChar char="–"/>
        <a:defRPr sz="2321" b="1">
          <a:latin typeface="Franklin Gothic Medium"/>
          <a:ea typeface="Franklin Gothic Medium"/>
          <a:cs typeface="Franklin Gothic Medium"/>
          <a:sym typeface="Franklin Gothic Medium"/>
        </a:defRPr>
      </a:lvl2pPr>
      <a:lvl3pPr marL="703188" indent="-221002" eaLnBrk="1" hangingPunct="1">
        <a:spcBef>
          <a:spcPts val="369"/>
        </a:spcBef>
        <a:buSzPct val="100000"/>
        <a:buFont typeface="Arial"/>
        <a:buChar char="•"/>
        <a:defRPr sz="2321" b="1">
          <a:latin typeface="Franklin Gothic Medium"/>
          <a:ea typeface="Franklin Gothic Medium"/>
          <a:cs typeface="Franklin Gothic Medium"/>
          <a:sym typeface="Franklin Gothic Medium"/>
        </a:defRPr>
      </a:lvl3pPr>
      <a:lvl4pPr marL="988481" indent="-265202" eaLnBrk="1" hangingPunct="1">
        <a:spcBef>
          <a:spcPts val="369"/>
        </a:spcBef>
        <a:buSzPct val="100000"/>
        <a:buFont typeface="Arial"/>
        <a:buChar char="–"/>
        <a:defRPr sz="2321" b="1">
          <a:latin typeface="Franklin Gothic Medium"/>
          <a:ea typeface="Franklin Gothic Medium"/>
          <a:cs typeface="Franklin Gothic Medium"/>
          <a:sym typeface="Franklin Gothic Medium"/>
        </a:defRPr>
      </a:lvl4pPr>
      <a:lvl5pPr marL="1229574" indent="-265202" eaLnBrk="1" hangingPunct="1">
        <a:spcBef>
          <a:spcPts val="369"/>
        </a:spcBef>
        <a:buSzPct val="100000"/>
        <a:buFont typeface="Arial"/>
        <a:buChar char="»"/>
        <a:defRPr sz="2321" b="1">
          <a:latin typeface="Franklin Gothic Medium"/>
          <a:ea typeface="Franklin Gothic Medium"/>
          <a:cs typeface="Franklin Gothic Medium"/>
          <a:sym typeface="Franklin Gothic Medium"/>
        </a:defRPr>
      </a:lvl5pPr>
      <a:lvl6pPr marL="1470668" indent="-265202" eaLnBrk="1" hangingPunct="1">
        <a:spcBef>
          <a:spcPts val="369"/>
        </a:spcBef>
        <a:buSzPct val="100000"/>
        <a:buFont typeface="Arial"/>
        <a:buChar char="•"/>
        <a:defRPr sz="2321" b="1">
          <a:latin typeface="Franklin Gothic Medium"/>
          <a:ea typeface="Franklin Gothic Medium"/>
          <a:cs typeface="Franklin Gothic Medium"/>
          <a:sym typeface="Franklin Gothic Medium"/>
        </a:defRPr>
      </a:lvl6pPr>
      <a:lvl7pPr marL="1711760" indent="-265202" eaLnBrk="1" hangingPunct="1">
        <a:spcBef>
          <a:spcPts val="369"/>
        </a:spcBef>
        <a:buSzPct val="100000"/>
        <a:buFont typeface="Arial"/>
        <a:buChar char="•"/>
        <a:defRPr sz="2321" b="1">
          <a:latin typeface="Franklin Gothic Medium"/>
          <a:ea typeface="Franklin Gothic Medium"/>
          <a:cs typeface="Franklin Gothic Medium"/>
          <a:sym typeface="Franklin Gothic Medium"/>
        </a:defRPr>
      </a:lvl7pPr>
      <a:lvl8pPr marL="1952853" indent="-265202" eaLnBrk="1" hangingPunct="1">
        <a:spcBef>
          <a:spcPts val="369"/>
        </a:spcBef>
        <a:buSzPct val="100000"/>
        <a:buFont typeface="Arial"/>
        <a:buChar char="•"/>
        <a:defRPr sz="2321" b="1">
          <a:latin typeface="Franklin Gothic Medium"/>
          <a:ea typeface="Franklin Gothic Medium"/>
          <a:cs typeface="Franklin Gothic Medium"/>
          <a:sym typeface="Franklin Gothic Medium"/>
        </a:defRPr>
      </a:lvl8pPr>
      <a:lvl9pPr marL="2193947" indent="-265202" eaLnBrk="1" hangingPunct="1">
        <a:spcBef>
          <a:spcPts val="369"/>
        </a:spcBef>
        <a:buSzPct val="100000"/>
        <a:buFont typeface="Arial"/>
        <a:buChar char="•"/>
        <a:defRPr sz="2321" b="1">
          <a:latin typeface="Franklin Gothic Medium"/>
          <a:ea typeface="Franklin Gothic Medium"/>
          <a:cs typeface="Franklin Gothic Medium"/>
          <a:sym typeface="Franklin Gothic Medium"/>
        </a:defRPr>
      </a:lvl9pPr>
    </p:bodyStyle>
    <p:otherStyle>
      <a:lvl1pPr algn="r" eaLnBrk="1" hangingPunct="1">
        <a:defRPr sz="844" b="1">
          <a:solidFill>
            <a:schemeClr val="tx1"/>
          </a:solidFill>
          <a:latin typeface="+mn-lt"/>
          <a:ea typeface="+mn-ea"/>
          <a:cs typeface="+mn-cs"/>
          <a:sym typeface="Franklin Gothic Medium"/>
        </a:defRPr>
      </a:lvl1pPr>
      <a:lvl2pPr algn="r" eaLnBrk="1" hangingPunct="1">
        <a:defRPr sz="844" b="1">
          <a:solidFill>
            <a:schemeClr val="tx1"/>
          </a:solidFill>
          <a:latin typeface="+mn-lt"/>
          <a:ea typeface="+mn-ea"/>
          <a:cs typeface="+mn-cs"/>
          <a:sym typeface="Franklin Gothic Medium"/>
        </a:defRPr>
      </a:lvl2pPr>
      <a:lvl3pPr algn="r" eaLnBrk="1" hangingPunct="1">
        <a:defRPr sz="844" b="1">
          <a:solidFill>
            <a:schemeClr val="tx1"/>
          </a:solidFill>
          <a:latin typeface="+mn-lt"/>
          <a:ea typeface="+mn-ea"/>
          <a:cs typeface="+mn-cs"/>
          <a:sym typeface="Franklin Gothic Medium"/>
        </a:defRPr>
      </a:lvl3pPr>
      <a:lvl4pPr algn="r" eaLnBrk="1" hangingPunct="1">
        <a:defRPr sz="844" b="1">
          <a:solidFill>
            <a:schemeClr val="tx1"/>
          </a:solidFill>
          <a:latin typeface="+mn-lt"/>
          <a:ea typeface="+mn-ea"/>
          <a:cs typeface="+mn-cs"/>
          <a:sym typeface="Franklin Gothic Medium"/>
        </a:defRPr>
      </a:lvl4pPr>
      <a:lvl5pPr algn="r" eaLnBrk="1" hangingPunct="1">
        <a:defRPr sz="844" b="1">
          <a:solidFill>
            <a:schemeClr val="tx1"/>
          </a:solidFill>
          <a:latin typeface="+mn-lt"/>
          <a:ea typeface="+mn-ea"/>
          <a:cs typeface="+mn-cs"/>
          <a:sym typeface="Franklin Gothic Medium"/>
        </a:defRPr>
      </a:lvl5pPr>
      <a:lvl6pPr algn="r" eaLnBrk="1" hangingPunct="1">
        <a:defRPr sz="844" b="1">
          <a:solidFill>
            <a:schemeClr val="tx1"/>
          </a:solidFill>
          <a:latin typeface="+mn-lt"/>
          <a:ea typeface="+mn-ea"/>
          <a:cs typeface="+mn-cs"/>
          <a:sym typeface="Franklin Gothic Medium"/>
        </a:defRPr>
      </a:lvl6pPr>
      <a:lvl7pPr algn="r" eaLnBrk="1" hangingPunct="1">
        <a:defRPr sz="844" b="1">
          <a:solidFill>
            <a:schemeClr val="tx1"/>
          </a:solidFill>
          <a:latin typeface="+mn-lt"/>
          <a:ea typeface="+mn-ea"/>
          <a:cs typeface="+mn-cs"/>
          <a:sym typeface="Franklin Gothic Medium"/>
        </a:defRPr>
      </a:lvl7pPr>
      <a:lvl8pPr algn="r" eaLnBrk="1" hangingPunct="1">
        <a:defRPr sz="844" b="1">
          <a:solidFill>
            <a:schemeClr val="tx1"/>
          </a:solidFill>
          <a:latin typeface="+mn-lt"/>
          <a:ea typeface="+mn-ea"/>
          <a:cs typeface="+mn-cs"/>
          <a:sym typeface="Franklin Gothic Medium"/>
        </a:defRPr>
      </a:lvl8pPr>
      <a:lvl9pPr algn="r" eaLnBrk="1" hangingPunct="1">
        <a:defRPr sz="844" b="1">
          <a:solidFill>
            <a:schemeClr val="tx1"/>
          </a:solidFill>
          <a:latin typeface="+mn-lt"/>
          <a:ea typeface="+mn-ea"/>
          <a:cs typeface="+mn-cs"/>
          <a:sym typeface="Franklin Gothic Medium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nccommunitycolleges.edu/sites/default/files/finance-operations/budget-accounting/accounting-procedures-manual/apm_section_2_0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Voc</a:t>
            </a:r>
            <a:r>
              <a:rPr lang="en-US" dirty="0"/>
              <a:t> Codes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November 15, 2016</a:t>
            </a:r>
          </a:p>
          <a:p>
            <a:r>
              <a:rPr lang="en-US" dirty="0"/>
              <a:t>Perkins Update Webinar</a:t>
            </a:r>
          </a:p>
        </p:txBody>
      </p:sp>
    </p:spTree>
    <p:extLst>
      <p:ext uri="{BB962C8B-B14F-4D97-AF65-F5344CB8AC3E}">
        <p14:creationId xmlns:p14="http://schemas.microsoft.com/office/powerpoint/2010/main" val="341735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</a:t>
            </a:r>
            <a:r>
              <a:rPr lang="en-US" dirty="0" err="1"/>
              <a:t>Voc</a:t>
            </a:r>
            <a:r>
              <a:rPr lang="en-US" dirty="0"/>
              <a:t> Codes?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Used to track Federal expenditures across purposes</a:t>
            </a:r>
          </a:p>
          <a:p>
            <a:r>
              <a:rPr lang="en-US" b="0" dirty="0" err="1"/>
              <a:t>Voc</a:t>
            </a:r>
            <a:r>
              <a:rPr lang="en-US" b="0" dirty="0"/>
              <a:t> Codes are used in conjunction with your local plan to categorize spending</a:t>
            </a:r>
          </a:p>
          <a:p>
            <a:pPr lvl="1"/>
            <a:r>
              <a:rPr lang="en-US" b="0" dirty="0"/>
              <a:t>It aligns with the nine required activities</a:t>
            </a:r>
          </a:p>
          <a:p>
            <a:endParaRPr lang="en-US" b="0" dirty="0"/>
          </a:p>
          <a:p>
            <a:r>
              <a:rPr lang="en-US" b="0" dirty="0"/>
              <a:t>Description of each of the </a:t>
            </a:r>
            <a:r>
              <a:rPr lang="en-US" b="0" dirty="0" err="1"/>
              <a:t>Voc</a:t>
            </a:r>
            <a:r>
              <a:rPr lang="en-US" b="0" dirty="0"/>
              <a:t> Codes &amp; Purpose codes can be found in the Chart of Accounts</a:t>
            </a:r>
          </a:p>
          <a:p>
            <a:pPr lvl="1"/>
            <a:r>
              <a:rPr lang="en-US" b="0" dirty="0">
                <a:hlinkClick r:id="rId2"/>
              </a:rPr>
              <a:t>http://www.nccommunitycolleges.edu/sites/default/files/finance-operations/budget-accounting/accounting-procedures-manual/apm_section_2_0.pdf</a:t>
            </a:r>
            <a:endParaRPr lang="en-US" b="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01019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Voc</a:t>
            </a:r>
            <a:r>
              <a:rPr lang="en-US" dirty="0"/>
              <a:t> Codes Continued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10 – Academic Integration/Secondary-Postsecondary Links</a:t>
            </a:r>
          </a:p>
          <a:p>
            <a:pPr lvl="3"/>
            <a:r>
              <a:rPr lang="en-US" b="0" dirty="0">
                <a:solidFill>
                  <a:schemeClr val="accent5"/>
                </a:solidFill>
              </a:rPr>
              <a:t>Local plan section 1 &amp; 2 </a:t>
            </a:r>
          </a:p>
          <a:p>
            <a:r>
              <a:rPr lang="en-US" b="0" dirty="0"/>
              <a:t>11 – All Aspects of Industry</a:t>
            </a:r>
          </a:p>
          <a:p>
            <a:pPr lvl="3"/>
            <a:r>
              <a:rPr lang="en-US" b="0" dirty="0">
                <a:solidFill>
                  <a:schemeClr val="accent5"/>
                </a:solidFill>
              </a:rPr>
              <a:t>Local plan section 3</a:t>
            </a:r>
          </a:p>
          <a:p>
            <a:r>
              <a:rPr lang="en-US" b="0" dirty="0"/>
              <a:t>12 – Use of Technology/Professional Development</a:t>
            </a:r>
          </a:p>
          <a:p>
            <a:pPr lvl="3" algn="l"/>
            <a:r>
              <a:rPr lang="en-US" b="0" dirty="0">
                <a:solidFill>
                  <a:schemeClr val="accent5"/>
                </a:solidFill>
              </a:rPr>
              <a:t>Local plan section 4</a:t>
            </a:r>
          </a:p>
          <a:p>
            <a:r>
              <a:rPr lang="en-US" b="0" dirty="0"/>
              <a:t>13 – Administration</a:t>
            </a:r>
          </a:p>
          <a:p>
            <a:pPr lvl="3"/>
            <a:r>
              <a:rPr lang="en-US" b="0" dirty="0">
                <a:solidFill>
                  <a:schemeClr val="accent5"/>
                </a:solidFill>
              </a:rPr>
              <a:t>Limited to 5% of your allotment</a:t>
            </a:r>
          </a:p>
          <a:p>
            <a:r>
              <a:rPr lang="en-US" b="0" dirty="0"/>
              <a:t>14 – Modernization and Expansion</a:t>
            </a:r>
          </a:p>
          <a:p>
            <a:pPr lvl="3"/>
            <a:r>
              <a:rPr lang="en-US" b="0" dirty="0">
                <a:solidFill>
                  <a:schemeClr val="accent5"/>
                </a:solidFill>
              </a:rPr>
              <a:t>Local plan section 7</a:t>
            </a:r>
          </a:p>
          <a:p>
            <a:pPr marL="241093" lvl="1" indent="0"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54682235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Voc</a:t>
            </a:r>
            <a:r>
              <a:rPr lang="en-US" dirty="0"/>
              <a:t> Codes Continued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15 – Services and Activities/Direct Assistance to Students</a:t>
            </a:r>
          </a:p>
          <a:p>
            <a:pPr lvl="3"/>
            <a:r>
              <a:rPr lang="en-US" b="0" dirty="0" err="1">
                <a:solidFill>
                  <a:schemeClr val="accent5"/>
                </a:solidFill>
              </a:rPr>
              <a:t>Voc</a:t>
            </a:r>
            <a:r>
              <a:rPr lang="en-US" b="0" dirty="0">
                <a:solidFill>
                  <a:schemeClr val="accent5"/>
                </a:solidFill>
              </a:rPr>
              <a:t> Code 15 can only be used with Purpose Code 510</a:t>
            </a:r>
          </a:p>
          <a:p>
            <a:pPr lvl="3"/>
            <a:r>
              <a:rPr lang="en-US" b="0" dirty="0">
                <a:solidFill>
                  <a:schemeClr val="accent5"/>
                </a:solidFill>
              </a:rPr>
              <a:t>Limited to no more than 10% of your allotment</a:t>
            </a:r>
          </a:p>
          <a:p>
            <a:pPr marL="241093" lvl="1" indent="0">
              <a:buNone/>
            </a:pPr>
            <a:r>
              <a:rPr lang="en-US" b="0" dirty="0"/>
              <a:t>16 – Equipment</a:t>
            </a:r>
          </a:p>
          <a:p>
            <a:pPr marL="241093" lvl="1" indent="0">
              <a:buNone/>
            </a:pPr>
            <a:r>
              <a:rPr lang="en-US" b="0" dirty="0"/>
              <a:t>17 – Guidance and Counseling</a:t>
            </a:r>
          </a:p>
          <a:p>
            <a:pPr marL="241093" lvl="1" indent="0">
              <a:buNone/>
            </a:pPr>
            <a:r>
              <a:rPr lang="en-US" b="0" dirty="0"/>
              <a:t>18 – Nontraditional Training and Employment</a:t>
            </a:r>
          </a:p>
          <a:p>
            <a:pPr lvl="3"/>
            <a:r>
              <a:rPr lang="en-US" b="0" dirty="0">
                <a:solidFill>
                  <a:schemeClr val="accent5"/>
                </a:solidFill>
              </a:rPr>
              <a:t>Local plan section 9</a:t>
            </a:r>
          </a:p>
          <a:p>
            <a:pPr marL="241093" lvl="1" indent="0">
              <a:buNone/>
            </a:pPr>
            <a:r>
              <a:rPr lang="en-US" b="0" dirty="0"/>
              <a:t>19 – Student Supportive Personnel</a:t>
            </a:r>
          </a:p>
          <a:p>
            <a:pPr lvl="3"/>
            <a:r>
              <a:rPr lang="en-US" b="0" dirty="0" err="1">
                <a:solidFill>
                  <a:schemeClr val="accent5"/>
                </a:solidFill>
              </a:rPr>
              <a:t>Voc</a:t>
            </a:r>
            <a:r>
              <a:rPr lang="en-US" b="0" dirty="0">
                <a:solidFill>
                  <a:schemeClr val="accent5"/>
                </a:solidFill>
              </a:rPr>
              <a:t> Code 15 can only be used with Purpose Code 510</a:t>
            </a:r>
          </a:p>
          <a:p>
            <a:pPr marL="241093" lvl="1" indent="0">
              <a:buNone/>
            </a:pPr>
            <a:endParaRPr lang="en-US" b="0" dirty="0"/>
          </a:p>
          <a:p>
            <a:pPr marL="241093" lvl="1" indent="0"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62999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of Local Plan &amp; Budget Alignment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443" y="2297823"/>
            <a:ext cx="8496546" cy="15441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2107467" y="2664279"/>
            <a:ext cx="6616522" cy="492443"/>
          </a:xfrm>
          <a:prstGeom prst="rect">
            <a:avLst/>
          </a:prstGeom>
          <a:noFill/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ctr" defTabSz="438150" latinLnBrk="1" hangingPunct="0"/>
            <a:endParaRPr lang="en-US" sz="270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988417" y="2982264"/>
            <a:ext cx="1908220" cy="13129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008550" y="4295230"/>
            <a:ext cx="4373450" cy="630942"/>
          </a:xfrm>
          <a:prstGeom prst="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ctr" defTabSz="438150" latinLnBrk="1" hangingPunct="0"/>
            <a:r>
              <a:rPr lang="en-US" dirty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rPr>
              <a:t>A </a:t>
            </a:r>
            <a:r>
              <a:rPr lang="en-US" dirty="0" err="1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rPr>
              <a:t>voc</a:t>
            </a:r>
            <a:r>
              <a:rPr lang="en-US" dirty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rPr>
              <a:t> code of 18 would be appropriate </a:t>
            </a:r>
            <a:r>
              <a:rPr lang="en-US" dirty="0" smtClea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rPr>
            </a:br>
            <a:r>
              <a:rPr lang="en-US" dirty="0" smtClea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rPr>
              <a:t>for </a:t>
            </a:r>
            <a:r>
              <a:rPr lang="en-US" dirty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rPr>
              <a:t>this activity </a:t>
            </a:r>
          </a:p>
        </p:txBody>
      </p:sp>
    </p:spTree>
    <p:extLst>
      <p:ext uri="{BB962C8B-B14F-4D97-AF65-F5344CB8AC3E}">
        <p14:creationId xmlns:p14="http://schemas.microsoft.com/office/powerpoint/2010/main" val="180242322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of Local Plan &amp; Budget Alignment Continued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66" y="2438031"/>
            <a:ext cx="8548191" cy="9982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2107467" y="2567687"/>
            <a:ext cx="6616522" cy="492443"/>
          </a:xfrm>
          <a:prstGeom prst="rect">
            <a:avLst/>
          </a:prstGeom>
          <a:noFill/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ctr" defTabSz="438150" latinLnBrk="1" hangingPunct="0"/>
            <a:endParaRPr lang="en-US" sz="270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988417" y="2885672"/>
            <a:ext cx="1908220" cy="13129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008550" y="3783140"/>
            <a:ext cx="4055951" cy="820610"/>
          </a:xfrm>
          <a:prstGeom prst="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noAutofit/>
          </a:bodyPr>
          <a:lstStyle/>
          <a:p>
            <a:pPr algn="ctr" defTabSz="438150" latinLnBrk="1" hangingPunct="0"/>
            <a:r>
              <a:rPr lang="en-US" dirty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rPr>
              <a:t>A </a:t>
            </a:r>
            <a:r>
              <a:rPr lang="en-US" dirty="0" err="1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rPr>
              <a:t>voc</a:t>
            </a:r>
            <a:r>
              <a:rPr lang="en-US" dirty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rPr>
              <a:t> code of 11 would be </a:t>
            </a:r>
            <a:r>
              <a:rPr lang="en-US" dirty="0" smtClea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rPr>
            </a:br>
            <a:r>
              <a:rPr lang="en-US" dirty="0" smtClea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rPr>
              <a:t>appropriate </a:t>
            </a:r>
            <a:r>
              <a:rPr lang="en-US" dirty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rPr>
              <a:t>for this activity</a:t>
            </a:r>
          </a:p>
        </p:txBody>
      </p:sp>
    </p:spTree>
    <p:extLst>
      <p:ext uri="{BB962C8B-B14F-4D97-AF65-F5344CB8AC3E}">
        <p14:creationId xmlns:p14="http://schemas.microsoft.com/office/powerpoint/2010/main" val="288930011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o many questions, so little time. © kbuntu – Fotolia.com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1" y="1282700"/>
            <a:ext cx="5219700" cy="391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77149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Thoughts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8" y="2057400"/>
            <a:ext cx="5524502" cy="3943351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b="0" dirty="0"/>
              <a:t>Some activities may be listed multiple times in your local plan…use the code that is most appropriate</a:t>
            </a:r>
          </a:p>
          <a:p>
            <a:pPr>
              <a:spcAft>
                <a:spcPts val="1800"/>
              </a:spcAft>
            </a:pPr>
            <a:r>
              <a:rPr lang="en-US" b="0" dirty="0"/>
              <a:t>Work together with your business office to ensure that your budget codes align with your local plan</a:t>
            </a:r>
          </a:p>
          <a:p>
            <a:pPr>
              <a:spcAft>
                <a:spcPts val="1800"/>
              </a:spcAft>
            </a:pPr>
            <a:r>
              <a:rPr lang="en-US" b="0" dirty="0"/>
              <a:t>Budget modifications = updated local plan.</a:t>
            </a:r>
          </a:p>
        </p:txBody>
      </p:sp>
      <p:pic>
        <p:nvPicPr>
          <p:cNvPr id="4" name="Picture 3" descr="Tips - Wat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516" y="2057399"/>
            <a:ext cx="3407569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69479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resentation1" id="{7DE0EC05-DF7F-47CC-9E35-68DF2F84EF5F}" vid="{D9F851C5-57D7-4203-9C82-F1BAFDFE7E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NCCCS</Template>
  <TotalTime>45</TotalTime>
  <Words>254</Words>
  <Application>Microsoft Macintosh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Franklin Gothic Medium</vt:lpstr>
      <vt:lpstr>Helvetica</vt:lpstr>
      <vt:lpstr>Helvetica Light</vt:lpstr>
      <vt:lpstr>Arial</vt:lpstr>
      <vt:lpstr>Default</vt:lpstr>
      <vt:lpstr>Voc Codes</vt:lpstr>
      <vt:lpstr>What are Voc Codes?</vt:lpstr>
      <vt:lpstr>Voc Codes Continued</vt:lpstr>
      <vt:lpstr>Voc Codes Continued</vt:lpstr>
      <vt:lpstr>Example of Local Plan &amp; Budget Alignment</vt:lpstr>
      <vt:lpstr>Example of Local Plan &amp; Budget Alignment Continued</vt:lpstr>
      <vt:lpstr>PowerPoint Presentation</vt:lpstr>
      <vt:lpstr>Closing Thoughts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 &amp; Purpose Codes</dc:title>
  <dc:creator>Julia Hamilton</dc:creator>
  <cp:lastModifiedBy>Microsoft Office User</cp:lastModifiedBy>
  <cp:revision>7</cp:revision>
  <dcterms:created xsi:type="dcterms:W3CDTF">2016-11-15T14:20:52Z</dcterms:created>
  <dcterms:modified xsi:type="dcterms:W3CDTF">2016-11-15T15:13:42Z</dcterms:modified>
</cp:coreProperties>
</file>