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4" r:id="rId2"/>
    <p:sldId id="538" r:id="rId3"/>
    <p:sldId id="549" r:id="rId4"/>
    <p:sldId id="550" r:id="rId5"/>
    <p:sldId id="542" r:id="rId6"/>
    <p:sldId id="547" r:id="rId7"/>
    <p:sldId id="548" r:id="rId8"/>
    <p:sldId id="545" r:id="rId9"/>
    <p:sldId id="541" r:id="rId10"/>
    <p:sldId id="537" r:id="rId11"/>
    <p:sldId id="539" r:id="rId12"/>
    <p:sldId id="540" r:id="rId13"/>
    <p:sldId id="53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38" autoAdjust="0"/>
    <p:restoredTop sz="86250"/>
  </p:normalViewPr>
  <p:slideViewPr>
    <p:cSldViewPr snapToGrid="0">
      <p:cViewPr varScale="1">
        <p:scale>
          <a:sx n="145" d="100"/>
          <a:sy n="145" d="100"/>
        </p:scale>
        <p:origin x="132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Update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13,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4-6</a:t>
            </a:r>
            <a:r>
              <a:rPr lang="en-US" baseline="30000" dirty="0"/>
              <a:t>th</a:t>
            </a:r>
            <a:r>
              <a:rPr lang="en-US" dirty="0"/>
              <a:t>, 2018 </a:t>
            </a:r>
          </a:p>
          <a:p>
            <a:r>
              <a:rPr lang="en-US" dirty="0"/>
              <a:t>Wilmington</a:t>
            </a:r>
          </a:p>
          <a:p>
            <a:r>
              <a:rPr lang="en-US" dirty="0" err="1"/>
              <a:t>www.nceta.org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NCETA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93BD3-12BB-4A27-B8FA-821084501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9-13, 2018 </a:t>
            </a:r>
          </a:p>
          <a:p>
            <a:r>
              <a:rPr lang="en-US" dirty="0"/>
              <a:t>Planning Webinar – February 27, 2018 @ 9am </a:t>
            </a:r>
          </a:p>
          <a:p>
            <a:r>
              <a:rPr lang="en-US" dirty="0" err="1"/>
              <a:t>NCperkins.org</a:t>
            </a:r>
            <a:r>
              <a:rPr lang="en-US" dirty="0"/>
              <a:t>/construction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F0D80-2966-4BCB-ABF8-6D0AD8C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 Careers Awareness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0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DD320-3E7E-43F7-8D73-05F5E815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final steps of hiring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E681E-A352-41ED-8FDE-5A998214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Perkins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0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vacant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xxxxx@nccommunitycolleges.edu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HollowayJ@nccommunitycolleges.edu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42 of 58 reviews completed</a:t>
            </a:r>
          </a:p>
          <a:p>
            <a:r>
              <a:rPr lang="en-US" dirty="0"/>
              <a:t>More to come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 Year Reviews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9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by March 2, 2018</a:t>
            </a:r>
          </a:p>
          <a:p>
            <a:r>
              <a:rPr lang="en-US" dirty="0"/>
              <a:t>Upload to the 2018-19 Moodle</a:t>
            </a:r>
          </a:p>
          <a:p>
            <a:r>
              <a:rPr lang="en-US" dirty="0"/>
              <a:t>Upload site is not ready</a:t>
            </a:r>
          </a:p>
          <a:p>
            <a:r>
              <a:rPr lang="en-US" dirty="0"/>
              <a:t>Data book sent electronically today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Negotiated Levels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15601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colleges need to improve 5P1 and 5P2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39564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36 colleges have returned their signed form.</a:t>
            </a:r>
          </a:p>
          <a:p>
            <a:r>
              <a:rPr lang="en-US" dirty="0"/>
              <a:t>Used to allocate Perkins funds for 2018-2019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 and Pell Letter</a:t>
            </a:r>
          </a:p>
        </p:txBody>
      </p:sp>
    </p:spTree>
    <p:extLst>
      <p:ext uri="{BB962C8B-B14F-4D97-AF65-F5344CB8AC3E}">
        <p14:creationId xmlns:p14="http://schemas.microsoft.com/office/powerpoint/2010/main" val="75191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 colleges will be desk monitored</a:t>
            </a:r>
          </a:p>
          <a:p>
            <a:r>
              <a:rPr lang="en-US" dirty="0"/>
              <a:t>Colleges provide:</a:t>
            </a:r>
          </a:p>
          <a:p>
            <a:pPr lvl="1"/>
            <a:r>
              <a:rPr lang="en-US" dirty="0"/>
              <a:t>Time and Effort sheets</a:t>
            </a:r>
          </a:p>
          <a:p>
            <a:pPr lvl="1"/>
            <a:r>
              <a:rPr lang="en-US" dirty="0"/>
              <a:t>XDBR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Desk Monitoring</a:t>
            </a:r>
          </a:p>
        </p:txBody>
      </p:sp>
    </p:spTree>
    <p:extLst>
      <p:ext uri="{BB962C8B-B14F-4D97-AF65-F5344CB8AC3E}">
        <p14:creationId xmlns:p14="http://schemas.microsoft.com/office/powerpoint/2010/main" val="167782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 drive-in meeting for colleges to share Promising Practices</a:t>
            </a:r>
          </a:p>
          <a:p>
            <a:r>
              <a:rPr lang="en-US" dirty="0"/>
              <a:t>Send Promising Practices to Bob and Tony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Promising Practices</a:t>
            </a:r>
          </a:p>
        </p:txBody>
      </p:sp>
    </p:spTree>
    <p:extLst>
      <p:ext uri="{BB962C8B-B14F-4D97-AF65-F5344CB8AC3E}">
        <p14:creationId xmlns:p14="http://schemas.microsoft.com/office/powerpoint/2010/main" val="52460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18-20, 2018</a:t>
            </a:r>
          </a:p>
          <a:p>
            <a:r>
              <a:rPr lang="en-US" dirty="0"/>
              <a:t>Greensboro</a:t>
            </a:r>
          </a:p>
          <a:p>
            <a:endParaRPr lang="en-US" dirty="0"/>
          </a:p>
          <a:p>
            <a:r>
              <a:rPr lang="en-US" dirty="0"/>
              <a:t>April 19, 2018  - Perkins Annual Planning Meeting</a:t>
            </a:r>
          </a:p>
          <a:p>
            <a:pPr lvl="1"/>
            <a:r>
              <a:rPr lang="en-US" dirty="0"/>
              <a:t>Free lunch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USA – State Competition </a:t>
            </a:r>
          </a:p>
        </p:txBody>
      </p:sp>
    </p:spTree>
    <p:extLst>
      <p:ext uri="{BB962C8B-B14F-4D97-AF65-F5344CB8AC3E}">
        <p14:creationId xmlns:p14="http://schemas.microsoft.com/office/powerpoint/2010/main" val="6348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update all contacts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1027E2-8772-4624-9EA6-E9141F00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Contacts in Moodle</a:t>
            </a:r>
          </a:p>
        </p:txBody>
      </p:sp>
    </p:spTree>
    <p:extLst>
      <p:ext uri="{BB962C8B-B14F-4D97-AF65-F5344CB8AC3E}">
        <p14:creationId xmlns:p14="http://schemas.microsoft.com/office/powerpoint/2010/main" val="27092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188</Words>
  <Application>Microsoft Macintosh PowerPoint</Application>
  <PresentationFormat>On-screen Show (4:3)</PresentationFormat>
  <Paragraphs>48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Perkins Update Webinar</vt:lpstr>
      <vt:lpstr>Mid Year Reviews </vt:lpstr>
      <vt:lpstr>Negotiated Levels of Performance</vt:lpstr>
      <vt:lpstr>Performance Improvement Plan</vt:lpstr>
      <vt:lpstr>BIA and Pell Letter</vt:lpstr>
      <vt:lpstr>Desk Monitoring</vt:lpstr>
      <vt:lpstr>Promising Practices</vt:lpstr>
      <vt:lpstr>Skills USA – State Competition </vt:lpstr>
      <vt:lpstr>Perkins Contacts in Moodle</vt:lpstr>
      <vt:lpstr>NCETA Conference</vt:lpstr>
      <vt:lpstr>Construction Careers Awareness Week</vt:lpstr>
      <vt:lpstr>New Perkins Coordinator</vt:lpstr>
      <vt:lpstr>Perkins/CTE State Staff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2018-02-12T19:49:38Z</dcterms:modified>
</cp:coreProperties>
</file>