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2"/>
  </p:notesMasterIdLst>
  <p:handoutMasterIdLst>
    <p:handoutMasterId r:id="rId13"/>
  </p:handoutMasterIdLst>
  <p:sldIdLst>
    <p:sldId id="701" r:id="rId2"/>
    <p:sldId id="257" r:id="rId3"/>
    <p:sldId id="258" r:id="rId4"/>
    <p:sldId id="259" r:id="rId5"/>
    <p:sldId id="260" r:id="rId6"/>
    <p:sldId id="261" r:id="rId7"/>
    <p:sldId id="263" r:id="rId8"/>
    <p:sldId id="264" r:id="rId9"/>
    <p:sldId id="702" r:id="rId10"/>
    <p:sldId id="262"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B111"/>
    <a:srgbClr val="0037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D3190C-BC6F-494B-8DE1-EFF08B699E14}" v="5" dt="2019-01-08T20:55:20.7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7615" autoAdjust="0"/>
    <p:restoredTop sz="42586"/>
  </p:normalViewPr>
  <p:slideViewPr>
    <p:cSldViewPr snapToGrid="0">
      <p:cViewPr varScale="1">
        <p:scale>
          <a:sx n="38" d="100"/>
          <a:sy n="38" d="100"/>
        </p:scale>
        <p:origin x="2272" y="176"/>
      </p:cViewPr>
      <p:guideLst/>
    </p:cSldViewPr>
  </p:slideViewPr>
  <p:outlineViewPr>
    <p:cViewPr>
      <p:scale>
        <a:sx n="33" d="100"/>
        <a:sy n="33" d="100"/>
      </p:scale>
      <p:origin x="0" y="-116320"/>
    </p:cViewPr>
  </p:outlineViewPr>
  <p:notesTextViewPr>
    <p:cViewPr>
      <p:scale>
        <a:sx n="1" d="1"/>
        <a:sy n="1" d="1"/>
      </p:scale>
      <p:origin x="0" y="0"/>
    </p:cViewPr>
  </p:notesTextViewPr>
  <p:sorterViewPr>
    <p:cViewPr>
      <p:scale>
        <a:sx n="140" d="100"/>
        <a:sy n="140" d="100"/>
      </p:scale>
      <p:origin x="0" y="0"/>
    </p:cViewPr>
  </p:sorterViewPr>
  <p:notesViewPr>
    <p:cSldViewPr snapToGrid="0">
      <p:cViewPr varScale="1">
        <p:scale>
          <a:sx n="72" d="100"/>
          <a:sy n="72" d="100"/>
        </p:scale>
        <p:origin x="247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Droessler" userId="625c3661-9d64-47fa-b83c-4b49393bd161" providerId="ADAL" clId="{6CC6CEFB-063C-BD4B-8368-2120C9A4427B}"/>
    <pc:docChg chg="custSel addSld delSld modSld">
      <pc:chgData name="Chris Droessler" userId="625c3661-9d64-47fa-b83c-4b49393bd161" providerId="ADAL" clId="{6CC6CEFB-063C-BD4B-8368-2120C9A4427B}" dt="2018-12-04T20:28:48.273" v="15" actId="478"/>
      <pc:docMkLst>
        <pc:docMk/>
      </pc:docMkLst>
      <pc:sldChg chg="addSp delSp modSp">
        <pc:chgData name="Chris Droessler" userId="625c3661-9d64-47fa-b83c-4b49393bd161" providerId="ADAL" clId="{6CC6CEFB-063C-BD4B-8368-2120C9A4427B}" dt="2018-12-04T20:28:48.273" v="15" actId="478"/>
        <pc:sldMkLst>
          <pc:docMk/>
          <pc:sldMk cId="1121195501" sldId="256"/>
        </pc:sldMkLst>
        <pc:picChg chg="add del mod">
          <ac:chgData name="Chris Droessler" userId="625c3661-9d64-47fa-b83c-4b49393bd161" providerId="ADAL" clId="{6CC6CEFB-063C-BD4B-8368-2120C9A4427B}" dt="2018-12-04T20:28:25.687" v="8" actId="478"/>
          <ac:picMkLst>
            <pc:docMk/>
            <pc:sldMk cId="1121195501" sldId="256"/>
            <ac:picMk id="7" creationId="{FF5D7625-3D39-EC46-B03A-74EAC52E833D}"/>
          </ac:picMkLst>
        </pc:picChg>
        <pc:picChg chg="add del mod">
          <ac:chgData name="Chris Droessler" userId="625c3661-9d64-47fa-b83c-4b49393bd161" providerId="ADAL" clId="{6CC6CEFB-063C-BD4B-8368-2120C9A4427B}" dt="2018-12-04T20:28:48.273" v="15" actId="478"/>
          <ac:picMkLst>
            <pc:docMk/>
            <pc:sldMk cId="1121195501" sldId="256"/>
            <ac:picMk id="9" creationId="{384393E8-17E9-0E48-AD60-2F5CCB5CE0E6}"/>
          </ac:picMkLst>
        </pc:picChg>
      </pc:sldChg>
      <pc:sldChg chg="add">
        <pc:chgData name="Chris Droessler" userId="625c3661-9d64-47fa-b83c-4b49393bd161" providerId="ADAL" clId="{6CC6CEFB-063C-BD4B-8368-2120C9A4427B}" dt="2018-12-04T20:27:23.214" v="3"/>
        <pc:sldMkLst>
          <pc:docMk/>
          <pc:sldMk cId="3223483966" sldId="509"/>
        </pc:sldMkLst>
      </pc:sldChg>
      <pc:sldChg chg="add">
        <pc:chgData name="Chris Droessler" userId="625c3661-9d64-47fa-b83c-4b49393bd161" providerId="ADAL" clId="{6CC6CEFB-063C-BD4B-8368-2120C9A4427B}" dt="2018-12-04T20:27:23.214" v="3"/>
        <pc:sldMkLst>
          <pc:docMk/>
          <pc:sldMk cId="2817247336" sldId="513"/>
        </pc:sldMkLst>
      </pc:sldChg>
      <pc:sldChg chg="add">
        <pc:chgData name="Chris Droessler" userId="625c3661-9d64-47fa-b83c-4b49393bd161" providerId="ADAL" clId="{6CC6CEFB-063C-BD4B-8368-2120C9A4427B}" dt="2018-12-04T20:27:23.214" v="3"/>
        <pc:sldMkLst>
          <pc:docMk/>
          <pc:sldMk cId="3186210653" sldId="514"/>
        </pc:sldMkLst>
      </pc:sldChg>
      <pc:sldChg chg="add">
        <pc:chgData name="Chris Droessler" userId="625c3661-9d64-47fa-b83c-4b49393bd161" providerId="ADAL" clId="{6CC6CEFB-063C-BD4B-8368-2120C9A4427B}" dt="2018-12-04T20:26:52.782" v="0"/>
        <pc:sldMkLst>
          <pc:docMk/>
          <pc:sldMk cId="2289089368" sldId="519"/>
        </pc:sldMkLst>
      </pc:sldChg>
      <pc:sldChg chg="add">
        <pc:chgData name="Chris Droessler" userId="625c3661-9d64-47fa-b83c-4b49393bd161" providerId="ADAL" clId="{6CC6CEFB-063C-BD4B-8368-2120C9A4427B}" dt="2018-12-04T20:27:11.363" v="2"/>
        <pc:sldMkLst>
          <pc:docMk/>
          <pc:sldMk cId="2881002776" sldId="521"/>
        </pc:sldMkLst>
      </pc:sldChg>
      <pc:sldChg chg="add">
        <pc:chgData name="Chris Droessler" userId="625c3661-9d64-47fa-b83c-4b49393bd161" providerId="ADAL" clId="{6CC6CEFB-063C-BD4B-8368-2120C9A4427B}" dt="2018-12-04T20:27:23.214" v="3"/>
        <pc:sldMkLst>
          <pc:docMk/>
          <pc:sldMk cId="2779310115" sldId="525"/>
        </pc:sldMkLst>
      </pc:sldChg>
      <pc:sldChg chg="add">
        <pc:chgData name="Chris Droessler" userId="625c3661-9d64-47fa-b83c-4b49393bd161" providerId="ADAL" clId="{6CC6CEFB-063C-BD4B-8368-2120C9A4427B}" dt="2018-12-04T20:27:00.350" v="1"/>
        <pc:sldMkLst>
          <pc:docMk/>
          <pc:sldMk cId="4231651453" sldId="527"/>
        </pc:sldMkLst>
      </pc:sldChg>
      <pc:sldChg chg="add">
        <pc:chgData name="Chris Droessler" userId="625c3661-9d64-47fa-b83c-4b49393bd161" providerId="ADAL" clId="{6CC6CEFB-063C-BD4B-8368-2120C9A4427B}" dt="2018-12-04T20:27:23.214" v="3"/>
        <pc:sldMkLst>
          <pc:docMk/>
          <pc:sldMk cId="1802031989" sldId="528"/>
        </pc:sldMkLst>
      </pc:sldChg>
      <pc:sldChg chg="add">
        <pc:chgData name="Chris Droessler" userId="625c3661-9d64-47fa-b83c-4b49393bd161" providerId="ADAL" clId="{6CC6CEFB-063C-BD4B-8368-2120C9A4427B}" dt="2018-12-04T20:27:23.214" v="3"/>
        <pc:sldMkLst>
          <pc:docMk/>
          <pc:sldMk cId="3308247913" sldId="534"/>
        </pc:sldMkLst>
      </pc:sldChg>
      <pc:sldChg chg="add">
        <pc:chgData name="Chris Droessler" userId="625c3661-9d64-47fa-b83c-4b49393bd161" providerId="ADAL" clId="{6CC6CEFB-063C-BD4B-8368-2120C9A4427B}" dt="2018-12-04T20:27:23.214" v="3"/>
        <pc:sldMkLst>
          <pc:docMk/>
          <pc:sldMk cId="1170993290" sldId="538"/>
        </pc:sldMkLst>
      </pc:sldChg>
      <pc:sldChg chg="add">
        <pc:chgData name="Chris Droessler" userId="625c3661-9d64-47fa-b83c-4b49393bd161" providerId="ADAL" clId="{6CC6CEFB-063C-BD4B-8368-2120C9A4427B}" dt="2018-12-04T20:27:11.363" v="2"/>
        <pc:sldMkLst>
          <pc:docMk/>
          <pc:sldMk cId="1127496624" sldId="561"/>
        </pc:sldMkLst>
      </pc:sldChg>
      <pc:sldChg chg="add">
        <pc:chgData name="Chris Droessler" userId="625c3661-9d64-47fa-b83c-4b49393bd161" providerId="ADAL" clId="{6CC6CEFB-063C-BD4B-8368-2120C9A4427B}" dt="2018-12-04T20:27:23.214" v="3"/>
        <pc:sldMkLst>
          <pc:docMk/>
          <pc:sldMk cId="1107501514" sldId="562"/>
        </pc:sldMkLst>
      </pc:sldChg>
      <pc:sldChg chg="add">
        <pc:chgData name="Chris Droessler" userId="625c3661-9d64-47fa-b83c-4b49393bd161" providerId="ADAL" clId="{6CC6CEFB-063C-BD4B-8368-2120C9A4427B}" dt="2018-12-04T20:27:23.214" v="3"/>
        <pc:sldMkLst>
          <pc:docMk/>
          <pc:sldMk cId="2312168441" sldId="564"/>
        </pc:sldMkLst>
      </pc:sldChg>
    </pc:docChg>
  </pc:docChgLst>
  <pc:docChgLst>
    <pc:chgData name="Chris Droessler" userId="625c3661-9d64-47fa-b83c-4b49393bd161" providerId="ADAL" clId="{DBB8CEB9-E505-A44E-AED3-04AD88A2CB97}"/>
    <pc:docChg chg="custSel addSld delSld modSld sldOrd">
      <pc:chgData name="Chris Droessler" userId="625c3661-9d64-47fa-b83c-4b49393bd161" providerId="ADAL" clId="{DBB8CEB9-E505-A44E-AED3-04AD88A2CB97}" dt="2018-12-13T16:33:10.668" v="8386" actId="20577"/>
      <pc:docMkLst>
        <pc:docMk/>
      </pc:docMkLst>
      <pc:sldChg chg="addSp delSp modSp modNotesTx">
        <pc:chgData name="Chris Droessler" userId="625c3661-9d64-47fa-b83c-4b49393bd161" providerId="ADAL" clId="{DBB8CEB9-E505-A44E-AED3-04AD88A2CB97}" dt="2018-12-12T21:13:51.556" v="1817" actId="20577"/>
        <pc:sldMkLst>
          <pc:docMk/>
          <pc:sldMk cId="1121195501" sldId="256"/>
        </pc:sldMkLst>
        <pc:spChg chg="mod">
          <ac:chgData name="Chris Droessler" userId="625c3661-9d64-47fa-b83c-4b49393bd161" providerId="ADAL" clId="{DBB8CEB9-E505-A44E-AED3-04AD88A2CB97}" dt="2018-12-04T20:37:09.199" v="99" actId="20577"/>
          <ac:spMkLst>
            <pc:docMk/>
            <pc:sldMk cId="1121195501" sldId="256"/>
            <ac:spMk id="2" creationId="{00000000-0000-0000-0000-000000000000}"/>
          </ac:spMkLst>
        </pc:spChg>
        <pc:spChg chg="mod">
          <ac:chgData name="Chris Droessler" userId="625c3661-9d64-47fa-b83c-4b49393bd161" providerId="ADAL" clId="{DBB8CEB9-E505-A44E-AED3-04AD88A2CB97}" dt="2018-12-04T20:36:30.082" v="76" actId="20577"/>
          <ac:spMkLst>
            <pc:docMk/>
            <pc:sldMk cId="1121195501" sldId="256"/>
            <ac:spMk id="4" creationId="{00000000-0000-0000-0000-000000000000}"/>
          </ac:spMkLst>
        </pc:spChg>
        <pc:picChg chg="del">
          <ac:chgData name="Chris Droessler" userId="625c3661-9d64-47fa-b83c-4b49393bd161" providerId="ADAL" clId="{DBB8CEB9-E505-A44E-AED3-04AD88A2CB97}" dt="2018-12-04T20:36:47.279" v="81" actId="478"/>
          <ac:picMkLst>
            <pc:docMk/>
            <pc:sldMk cId="1121195501" sldId="256"/>
            <ac:picMk id="6" creationId="{00000000-0000-0000-0000-000000000000}"/>
          </ac:picMkLst>
        </pc:picChg>
        <pc:picChg chg="add mod">
          <ac:chgData name="Chris Droessler" userId="625c3661-9d64-47fa-b83c-4b49393bd161" providerId="ADAL" clId="{DBB8CEB9-E505-A44E-AED3-04AD88A2CB97}" dt="2018-12-04T20:36:57.271" v="97" actId="1035"/>
          <ac:picMkLst>
            <pc:docMk/>
            <pc:sldMk cId="1121195501" sldId="256"/>
            <ac:picMk id="7" creationId="{C34FA5AD-EDA3-CA4A-B82D-39A326CBC943}"/>
          </ac:picMkLst>
        </pc:picChg>
      </pc:sldChg>
      <pc:sldChg chg="ord">
        <pc:chgData name="Chris Droessler" userId="625c3661-9d64-47fa-b83c-4b49393bd161" providerId="ADAL" clId="{DBB8CEB9-E505-A44E-AED3-04AD88A2CB97}" dt="2018-12-04T20:56:59.752" v="488"/>
        <pc:sldMkLst>
          <pc:docMk/>
          <pc:sldMk cId="1601590592" sldId="265"/>
        </pc:sldMkLst>
      </pc:sldChg>
      <pc:sldChg chg="ord">
        <pc:chgData name="Chris Droessler" userId="625c3661-9d64-47fa-b83c-4b49393bd161" providerId="ADAL" clId="{DBB8CEB9-E505-A44E-AED3-04AD88A2CB97}" dt="2018-12-04T20:54:46.649" v="438"/>
        <pc:sldMkLst>
          <pc:docMk/>
          <pc:sldMk cId="354679795" sldId="268"/>
        </pc:sldMkLst>
      </pc:sldChg>
      <pc:sldChg chg="ord">
        <pc:chgData name="Chris Droessler" userId="625c3661-9d64-47fa-b83c-4b49393bd161" providerId="ADAL" clId="{DBB8CEB9-E505-A44E-AED3-04AD88A2CB97}" dt="2018-12-04T20:56:54.923" v="487"/>
        <pc:sldMkLst>
          <pc:docMk/>
          <pc:sldMk cId="1792735702" sldId="272"/>
        </pc:sldMkLst>
      </pc:sldChg>
      <pc:sldChg chg="ord">
        <pc:chgData name="Chris Droessler" userId="625c3661-9d64-47fa-b83c-4b49393bd161" providerId="ADAL" clId="{DBB8CEB9-E505-A44E-AED3-04AD88A2CB97}" dt="2018-12-04T20:54:39.560" v="436"/>
        <pc:sldMkLst>
          <pc:docMk/>
          <pc:sldMk cId="485712414" sldId="274"/>
        </pc:sldMkLst>
      </pc:sldChg>
      <pc:sldChg chg="modSp add modNotesTx">
        <pc:chgData name="Chris Droessler" userId="625c3661-9d64-47fa-b83c-4b49393bd161" providerId="ADAL" clId="{DBB8CEB9-E505-A44E-AED3-04AD88A2CB97}" dt="2018-12-13T16:33:10.668" v="8386" actId="20577"/>
        <pc:sldMkLst>
          <pc:docMk/>
          <pc:sldMk cId="2463353934" sldId="301"/>
        </pc:sldMkLst>
        <pc:spChg chg="mod">
          <ac:chgData name="Chris Droessler" userId="625c3661-9d64-47fa-b83c-4b49393bd161" providerId="ADAL" clId="{DBB8CEB9-E505-A44E-AED3-04AD88A2CB97}" dt="2018-12-12T21:45:54.596" v="4175" actId="14100"/>
          <ac:spMkLst>
            <pc:docMk/>
            <pc:sldMk cId="2463353934" sldId="301"/>
            <ac:spMk id="1270786" creationId="{00000000-0000-0000-0000-000000000000}"/>
          </ac:spMkLst>
        </pc:spChg>
      </pc:sldChg>
      <pc:sldChg chg="add modNotesTx">
        <pc:chgData name="Chris Droessler" userId="625c3661-9d64-47fa-b83c-4b49393bd161" providerId="ADAL" clId="{DBB8CEB9-E505-A44E-AED3-04AD88A2CB97}" dt="2018-12-12T21:30:49.832" v="2936" actId="20577"/>
        <pc:sldMkLst>
          <pc:docMk/>
          <pc:sldMk cId="2546578144" sldId="393"/>
        </pc:sldMkLst>
      </pc:sldChg>
      <pc:sldChg chg="add modTransition">
        <pc:chgData name="Chris Droessler" userId="625c3661-9d64-47fa-b83c-4b49393bd161" providerId="ADAL" clId="{DBB8CEB9-E505-A44E-AED3-04AD88A2CB97}" dt="2018-12-12T19:25:32.036" v="1723"/>
        <pc:sldMkLst>
          <pc:docMk/>
          <pc:sldMk cId="1995223360" sldId="417"/>
        </pc:sldMkLst>
      </pc:sldChg>
      <pc:sldChg chg="add modTransition modNotesTx">
        <pc:chgData name="Chris Droessler" userId="625c3661-9d64-47fa-b83c-4b49393bd161" providerId="ADAL" clId="{DBB8CEB9-E505-A44E-AED3-04AD88A2CB97}" dt="2018-12-12T21:26:21.277" v="2833" actId="20577"/>
        <pc:sldMkLst>
          <pc:docMk/>
          <pc:sldMk cId="4203711761" sldId="418"/>
        </pc:sldMkLst>
      </pc:sldChg>
      <pc:sldChg chg="modSp add modTransition modNotesTx">
        <pc:chgData name="Chris Droessler" userId="625c3661-9d64-47fa-b83c-4b49393bd161" providerId="ADAL" clId="{DBB8CEB9-E505-A44E-AED3-04AD88A2CB97}" dt="2018-12-12T21:27:41.214" v="2879" actId="20577"/>
        <pc:sldMkLst>
          <pc:docMk/>
          <pc:sldMk cId="1832366382" sldId="419"/>
        </pc:sldMkLst>
        <pc:spChg chg="mod">
          <ac:chgData name="Chris Droessler" userId="625c3661-9d64-47fa-b83c-4b49393bd161" providerId="ADAL" clId="{DBB8CEB9-E505-A44E-AED3-04AD88A2CB97}" dt="2018-12-12T21:26:38.788" v="2836" actId="14100"/>
          <ac:spMkLst>
            <pc:docMk/>
            <pc:sldMk cId="1832366382" sldId="419"/>
            <ac:spMk id="4" creationId="{00000000-0000-0000-0000-000000000000}"/>
          </ac:spMkLst>
        </pc:spChg>
      </pc:sldChg>
      <pc:sldChg chg="add modTransition modNotesTx">
        <pc:chgData name="Chris Droessler" userId="625c3661-9d64-47fa-b83c-4b49393bd161" providerId="ADAL" clId="{DBB8CEB9-E505-A44E-AED3-04AD88A2CB97}" dt="2018-12-12T21:28:19.749" v="2919" actId="115"/>
        <pc:sldMkLst>
          <pc:docMk/>
          <pc:sldMk cId="3131717204" sldId="420"/>
        </pc:sldMkLst>
      </pc:sldChg>
      <pc:sldChg chg="add modTransition modNotesTx">
        <pc:chgData name="Chris Droessler" userId="625c3661-9d64-47fa-b83c-4b49393bd161" providerId="ADAL" clId="{DBB8CEB9-E505-A44E-AED3-04AD88A2CB97}" dt="2018-12-12T21:28:46.300" v="2921" actId="115"/>
        <pc:sldMkLst>
          <pc:docMk/>
          <pc:sldMk cId="320730995" sldId="421"/>
        </pc:sldMkLst>
      </pc:sldChg>
      <pc:sldChg chg="add modTransition modNotesTx">
        <pc:chgData name="Chris Droessler" userId="625c3661-9d64-47fa-b83c-4b49393bd161" providerId="ADAL" clId="{DBB8CEB9-E505-A44E-AED3-04AD88A2CB97}" dt="2018-12-12T21:29:48.541" v="2935" actId="20577"/>
        <pc:sldMkLst>
          <pc:docMk/>
          <pc:sldMk cId="3988988772" sldId="422"/>
        </pc:sldMkLst>
      </pc:sldChg>
      <pc:sldChg chg="add modTransition">
        <pc:chgData name="Chris Droessler" userId="625c3661-9d64-47fa-b83c-4b49393bd161" providerId="ADAL" clId="{DBB8CEB9-E505-A44E-AED3-04AD88A2CB97}" dt="2018-12-12T19:25:32.036" v="1723"/>
        <pc:sldMkLst>
          <pc:docMk/>
          <pc:sldMk cId="1630811823" sldId="423"/>
        </pc:sldMkLst>
      </pc:sldChg>
      <pc:sldChg chg="add modTransition">
        <pc:chgData name="Chris Droessler" userId="625c3661-9d64-47fa-b83c-4b49393bd161" providerId="ADAL" clId="{DBB8CEB9-E505-A44E-AED3-04AD88A2CB97}" dt="2018-12-12T19:25:32.036" v="1723"/>
        <pc:sldMkLst>
          <pc:docMk/>
          <pc:sldMk cId="768606698" sldId="424"/>
        </pc:sldMkLst>
      </pc:sldChg>
      <pc:sldChg chg="add modTransition modNotesTx">
        <pc:chgData name="Chris Droessler" userId="625c3661-9d64-47fa-b83c-4b49393bd161" providerId="ADAL" clId="{DBB8CEB9-E505-A44E-AED3-04AD88A2CB97}" dt="2018-12-12T21:35:33.165" v="3271" actId="20577"/>
        <pc:sldMkLst>
          <pc:docMk/>
          <pc:sldMk cId="450513477" sldId="445"/>
        </pc:sldMkLst>
      </pc:sldChg>
      <pc:sldChg chg="add modTransition modNotesTx">
        <pc:chgData name="Chris Droessler" userId="625c3661-9d64-47fa-b83c-4b49393bd161" providerId="ADAL" clId="{DBB8CEB9-E505-A44E-AED3-04AD88A2CB97}" dt="2018-12-12T21:40:20.962" v="3746" actId="20577"/>
        <pc:sldMkLst>
          <pc:docMk/>
          <pc:sldMk cId="2679299419" sldId="446"/>
        </pc:sldMkLst>
      </pc:sldChg>
      <pc:sldChg chg="modSp add ord modTransition modNotesTx">
        <pc:chgData name="Chris Droessler" userId="625c3661-9d64-47fa-b83c-4b49393bd161" providerId="ADAL" clId="{DBB8CEB9-E505-A44E-AED3-04AD88A2CB97}" dt="2018-12-12T21:25:46.598" v="2822" actId="6549"/>
        <pc:sldMkLst>
          <pc:docMk/>
          <pc:sldMk cId="2732906485" sldId="462"/>
        </pc:sldMkLst>
        <pc:spChg chg="mod">
          <ac:chgData name="Chris Droessler" userId="625c3661-9d64-47fa-b83c-4b49393bd161" providerId="ADAL" clId="{DBB8CEB9-E505-A44E-AED3-04AD88A2CB97}" dt="2018-12-12T21:10:38.412" v="1803" actId="20577"/>
          <ac:spMkLst>
            <pc:docMk/>
            <pc:sldMk cId="2732906485" sldId="462"/>
            <ac:spMk id="2" creationId="{00000000-0000-0000-0000-000000000000}"/>
          </ac:spMkLst>
        </pc:spChg>
      </pc:sldChg>
      <pc:sldChg chg="add modNotesTx">
        <pc:chgData name="Chris Droessler" userId="625c3661-9d64-47fa-b83c-4b49393bd161" providerId="ADAL" clId="{DBB8CEB9-E505-A44E-AED3-04AD88A2CB97}" dt="2018-12-12T22:02:23.517" v="6072" actId="20577"/>
        <pc:sldMkLst>
          <pc:docMk/>
          <pc:sldMk cId="2291348621" sldId="507"/>
        </pc:sldMkLst>
      </pc:sldChg>
      <pc:sldChg chg="modSp add">
        <pc:chgData name="Chris Droessler" userId="625c3661-9d64-47fa-b83c-4b49393bd161" providerId="ADAL" clId="{DBB8CEB9-E505-A44E-AED3-04AD88A2CB97}" dt="2018-12-12T22:03:13.055" v="6165" actId="20577"/>
        <pc:sldMkLst>
          <pc:docMk/>
          <pc:sldMk cId="851302662" sldId="508"/>
        </pc:sldMkLst>
        <pc:spChg chg="mod">
          <ac:chgData name="Chris Droessler" userId="625c3661-9d64-47fa-b83c-4b49393bd161" providerId="ADAL" clId="{DBB8CEB9-E505-A44E-AED3-04AD88A2CB97}" dt="2018-12-12T22:03:13.055" v="6165" actId="20577"/>
          <ac:spMkLst>
            <pc:docMk/>
            <pc:sldMk cId="851302662" sldId="508"/>
            <ac:spMk id="3" creationId="{00000000-0000-0000-0000-000000000000}"/>
          </ac:spMkLst>
        </pc:spChg>
      </pc:sldChg>
      <pc:sldChg chg="ord">
        <pc:chgData name="Chris Droessler" userId="625c3661-9d64-47fa-b83c-4b49393bd161" providerId="ADAL" clId="{DBB8CEB9-E505-A44E-AED3-04AD88A2CB97}" dt="2018-12-04T21:00:00.592" v="537"/>
        <pc:sldMkLst>
          <pc:docMk/>
          <pc:sldMk cId="3223483966" sldId="509"/>
        </pc:sldMkLst>
      </pc:sldChg>
      <pc:sldChg chg="ord">
        <pc:chgData name="Chris Droessler" userId="625c3661-9d64-47fa-b83c-4b49393bd161" providerId="ADAL" clId="{DBB8CEB9-E505-A44E-AED3-04AD88A2CB97}" dt="2018-12-04T20:54:53.041" v="440"/>
        <pc:sldMkLst>
          <pc:docMk/>
          <pc:sldMk cId="3526271831" sldId="511"/>
        </pc:sldMkLst>
      </pc:sldChg>
      <pc:sldChg chg="ord">
        <pc:chgData name="Chris Droessler" userId="625c3661-9d64-47fa-b83c-4b49393bd161" providerId="ADAL" clId="{DBB8CEB9-E505-A44E-AED3-04AD88A2CB97}" dt="2018-12-04T20:56:26.073" v="485"/>
        <pc:sldMkLst>
          <pc:docMk/>
          <pc:sldMk cId="4254513729" sldId="512"/>
        </pc:sldMkLst>
      </pc:sldChg>
      <pc:sldChg chg="ord">
        <pc:chgData name="Chris Droessler" userId="625c3661-9d64-47fa-b83c-4b49393bd161" providerId="ADAL" clId="{DBB8CEB9-E505-A44E-AED3-04AD88A2CB97}" dt="2018-12-04T21:00:13.920" v="540"/>
        <pc:sldMkLst>
          <pc:docMk/>
          <pc:sldMk cId="2817247336" sldId="513"/>
        </pc:sldMkLst>
      </pc:sldChg>
      <pc:sldChg chg="ord">
        <pc:chgData name="Chris Droessler" userId="625c3661-9d64-47fa-b83c-4b49393bd161" providerId="ADAL" clId="{DBB8CEB9-E505-A44E-AED3-04AD88A2CB97}" dt="2018-12-04T21:00:08.448" v="539"/>
        <pc:sldMkLst>
          <pc:docMk/>
          <pc:sldMk cId="3186210653" sldId="514"/>
        </pc:sldMkLst>
      </pc:sldChg>
      <pc:sldChg chg="ord">
        <pc:chgData name="Chris Droessler" userId="625c3661-9d64-47fa-b83c-4b49393bd161" providerId="ADAL" clId="{DBB8CEB9-E505-A44E-AED3-04AD88A2CB97}" dt="2018-12-04T20:54:49.882" v="439"/>
        <pc:sldMkLst>
          <pc:docMk/>
          <pc:sldMk cId="1148131924" sldId="515"/>
        </pc:sldMkLst>
      </pc:sldChg>
      <pc:sldChg chg="modSp ord">
        <pc:chgData name="Chris Droessler" userId="625c3661-9d64-47fa-b83c-4b49393bd161" providerId="ADAL" clId="{DBB8CEB9-E505-A44E-AED3-04AD88A2CB97}" dt="2018-12-04T20:58:13.228" v="518" actId="20577"/>
        <pc:sldMkLst>
          <pc:docMk/>
          <pc:sldMk cId="2289089368" sldId="519"/>
        </pc:sldMkLst>
        <pc:spChg chg="mod">
          <ac:chgData name="Chris Droessler" userId="625c3661-9d64-47fa-b83c-4b49393bd161" providerId="ADAL" clId="{DBB8CEB9-E505-A44E-AED3-04AD88A2CB97}" dt="2018-12-04T20:58:13.228" v="518" actId="20577"/>
          <ac:spMkLst>
            <pc:docMk/>
            <pc:sldMk cId="2289089368" sldId="519"/>
            <ac:spMk id="3" creationId="{00000000-0000-0000-0000-000000000000}"/>
          </ac:spMkLst>
        </pc:spChg>
      </pc:sldChg>
      <pc:sldChg chg="ord">
        <pc:chgData name="Chris Droessler" userId="625c3661-9d64-47fa-b83c-4b49393bd161" providerId="ADAL" clId="{DBB8CEB9-E505-A44E-AED3-04AD88A2CB97}" dt="2018-12-04T21:00:20.274" v="541"/>
        <pc:sldMkLst>
          <pc:docMk/>
          <pc:sldMk cId="2881002776" sldId="521"/>
        </pc:sldMkLst>
      </pc:sldChg>
      <pc:sldChg chg="ord">
        <pc:chgData name="Chris Droessler" userId="625c3661-9d64-47fa-b83c-4b49393bd161" providerId="ADAL" clId="{DBB8CEB9-E505-A44E-AED3-04AD88A2CB97}" dt="2018-12-04T20:59:47.737" v="535"/>
        <pc:sldMkLst>
          <pc:docMk/>
          <pc:sldMk cId="2779310115" sldId="525"/>
        </pc:sldMkLst>
      </pc:sldChg>
      <pc:sldChg chg="ord">
        <pc:chgData name="Chris Droessler" userId="625c3661-9d64-47fa-b83c-4b49393bd161" providerId="ADAL" clId="{DBB8CEB9-E505-A44E-AED3-04AD88A2CB97}" dt="2018-12-04T20:58:43.008" v="523"/>
        <pc:sldMkLst>
          <pc:docMk/>
          <pc:sldMk cId="4231651453" sldId="527"/>
        </pc:sldMkLst>
      </pc:sldChg>
      <pc:sldChg chg="ord">
        <pc:chgData name="Chris Droessler" userId="625c3661-9d64-47fa-b83c-4b49393bd161" providerId="ADAL" clId="{DBB8CEB9-E505-A44E-AED3-04AD88A2CB97}" dt="2018-12-04T20:59:55.249" v="536"/>
        <pc:sldMkLst>
          <pc:docMk/>
          <pc:sldMk cId="1802031989" sldId="528"/>
        </pc:sldMkLst>
      </pc:sldChg>
      <pc:sldChg chg="add modNotesTx">
        <pc:chgData name="Chris Droessler" userId="625c3661-9d64-47fa-b83c-4b49393bd161" providerId="ADAL" clId="{DBB8CEB9-E505-A44E-AED3-04AD88A2CB97}" dt="2018-12-12T22:01:27.480" v="5913" actId="20577"/>
        <pc:sldMkLst>
          <pc:docMk/>
          <pc:sldMk cId="855512176" sldId="529"/>
        </pc:sldMkLst>
      </pc:sldChg>
      <pc:sldChg chg="add modNotesTx">
        <pc:chgData name="Chris Droessler" userId="625c3661-9d64-47fa-b83c-4b49393bd161" providerId="ADAL" clId="{DBB8CEB9-E505-A44E-AED3-04AD88A2CB97}" dt="2018-12-12T22:02:16.709" v="6071" actId="20577"/>
        <pc:sldMkLst>
          <pc:docMk/>
          <pc:sldMk cId="1004545401" sldId="530"/>
        </pc:sldMkLst>
      </pc:sldChg>
      <pc:sldChg chg="add modNotesTx">
        <pc:chgData name="Chris Droessler" userId="625c3661-9d64-47fa-b83c-4b49393bd161" providerId="ADAL" clId="{DBB8CEB9-E505-A44E-AED3-04AD88A2CB97}" dt="2018-12-12T22:03:01.621" v="6163" actId="20577"/>
        <pc:sldMkLst>
          <pc:docMk/>
          <pc:sldMk cId="1533645950" sldId="531"/>
        </pc:sldMkLst>
      </pc:sldChg>
      <pc:sldChg chg="ord">
        <pc:chgData name="Chris Droessler" userId="625c3661-9d64-47fa-b83c-4b49393bd161" providerId="ADAL" clId="{DBB8CEB9-E505-A44E-AED3-04AD88A2CB97}" dt="2018-12-04T20:54:56.129" v="441"/>
        <pc:sldMkLst>
          <pc:docMk/>
          <pc:sldMk cId="1557097039" sldId="532"/>
        </pc:sldMkLst>
      </pc:sldChg>
      <pc:sldChg chg="ord">
        <pc:chgData name="Chris Droessler" userId="625c3661-9d64-47fa-b83c-4b49393bd161" providerId="ADAL" clId="{DBB8CEB9-E505-A44E-AED3-04AD88A2CB97}" dt="2018-12-04T20:59:02.808" v="526"/>
        <pc:sldMkLst>
          <pc:docMk/>
          <pc:sldMk cId="3308247913" sldId="534"/>
        </pc:sldMkLst>
      </pc:sldChg>
      <pc:sldChg chg="ord">
        <pc:chgData name="Chris Droessler" userId="625c3661-9d64-47fa-b83c-4b49393bd161" providerId="ADAL" clId="{DBB8CEB9-E505-A44E-AED3-04AD88A2CB97}" dt="2018-12-04T20:59:12.371" v="528"/>
        <pc:sldMkLst>
          <pc:docMk/>
          <pc:sldMk cId="1170993290" sldId="538"/>
        </pc:sldMkLst>
      </pc:sldChg>
      <pc:sldChg chg="ord">
        <pc:chgData name="Chris Droessler" userId="625c3661-9d64-47fa-b83c-4b49393bd161" providerId="ADAL" clId="{DBB8CEB9-E505-A44E-AED3-04AD88A2CB97}" dt="2018-12-04T20:56:20.257" v="484"/>
        <pc:sldMkLst>
          <pc:docMk/>
          <pc:sldMk cId="2992138866" sldId="542"/>
        </pc:sldMkLst>
      </pc:sldChg>
      <pc:sldChg chg="modSp ord">
        <pc:chgData name="Chris Droessler" userId="625c3661-9d64-47fa-b83c-4b49393bd161" providerId="ADAL" clId="{DBB8CEB9-E505-A44E-AED3-04AD88A2CB97}" dt="2018-12-04T20:56:06.983" v="483" actId="20577"/>
        <pc:sldMkLst>
          <pc:docMk/>
          <pc:sldMk cId="1152502431" sldId="543"/>
        </pc:sldMkLst>
        <pc:spChg chg="mod">
          <ac:chgData name="Chris Droessler" userId="625c3661-9d64-47fa-b83c-4b49393bd161" providerId="ADAL" clId="{DBB8CEB9-E505-A44E-AED3-04AD88A2CB97}" dt="2018-12-04T20:56:06.983" v="483" actId="20577"/>
          <ac:spMkLst>
            <pc:docMk/>
            <pc:sldMk cId="1152502431" sldId="543"/>
            <ac:spMk id="3" creationId="{00000000-0000-0000-0000-000000000000}"/>
          </ac:spMkLst>
        </pc:spChg>
      </pc:sldChg>
      <pc:sldChg chg="modSp ord">
        <pc:chgData name="Chris Droessler" userId="625c3661-9d64-47fa-b83c-4b49393bd161" providerId="ADAL" clId="{DBB8CEB9-E505-A44E-AED3-04AD88A2CB97}" dt="2018-12-04T20:55:42.271" v="462" actId="20577"/>
        <pc:sldMkLst>
          <pc:docMk/>
          <pc:sldMk cId="1784353046" sldId="544"/>
        </pc:sldMkLst>
        <pc:spChg chg="mod">
          <ac:chgData name="Chris Droessler" userId="625c3661-9d64-47fa-b83c-4b49393bd161" providerId="ADAL" clId="{DBB8CEB9-E505-A44E-AED3-04AD88A2CB97}" dt="2018-12-04T20:55:42.271" v="462" actId="20577"/>
          <ac:spMkLst>
            <pc:docMk/>
            <pc:sldMk cId="1784353046" sldId="544"/>
            <ac:spMk id="3" creationId="{00000000-0000-0000-0000-000000000000}"/>
          </ac:spMkLst>
        </pc:spChg>
      </pc:sldChg>
      <pc:sldChg chg="ord">
        <pc:chgData name="Chris Droessler" userId="625c3661-9d64-47fa-b83c-4b49393bd161" providerId="ADAL" clId="{DBB8CEB9-E505-A44E-AED3-04AD88A2CB97}" dt="2018-12-04T20:54:22.736" v="432"/>
        <pc:sldMkLst>
          <pc:docMk/>
          <pc:sldMk cId="3765622904" sldId="546"/>
        </pc:sldMkLst>
      </pc:sldChg>
      <pc:sldChg chg="ord">
        <pc:chgData name="Chris Droessler" userId="625c3661-9d64-47fa-b83c-4b49393bd161" providerId="ADAL" clId="{DBB8CEB9-E505-A44E-AED3-04AD88A2CB97}" dt="2018-12-04T20:54:25.592" v="433"/>
        <pc:sldMkLst>
          <pc:docMk/>
          <pc:sldMk cId="1567014597" sldId="547"/>
        </pc:sldMkLst>
      </pc:sldChg>
      <pc:sldChg chg="ord">
        <pc:chgData name="Chris Droessler" userId="625c3661-9d64-47fa-b83c-4b49393bd161" providerId="ADAL" clId="{DBB8CEB9-E505-A44E-AED3-04AD88A2CB97}" dt="2018-12-04T21:05:20.408" v="548"/>
        <pc:sldMkLst>
          <pc:docMk/>
          <pc:sldMk cId="4070380419" sldId="549"/>
        </pc:sldMkLst>
      </pc:sldChg>
      <pc:sldChg chg="ord">
        <pc:chgData name="Chris Droessler" userId="625c3661-9d64-47fa-b83c-4b49393bd161" providerId="ADAL" clId="{DBB8CEB9-E505-A44E-AED3-04AD88A2CB97}" dt="2018-12-04T20:51:44.184" v="420"/>
        <pc:sldMkLst>
          <pc:docMk/>
          <pc:sldMk cId="447470941" sldId="550"/>
        </pc:sldMkLst>
      </pc:sldChg>
      <pc:sldChg chg="ord">
        <pc:chgData name="Chris Droessler" userId="625c3661-9d64-47fa-b83c-4b49393bd161" providerId="ADAL" clId="{DBB8CEB9-E505-A44E-AED3-04AD88A2CB97}" dt="2018-12-04T20:52:33.425" v="421"/>
        <pc:sldMkLst>
          <pc:docMk/>
          <pc:sldMk cId="3038918188" sldId="551"/>
        </pc:sldMkLst>
      </pc:sldChg>
      <pc:sldChg chg="ord">
        <pc:chgData name="Chris Droessler" userId="625c3661-9d64-47fa-b83c-4b49393bd161" providerId="ADAL" clId="{DBB8CEB9-E505-A44E-AED3-04AD88A2CB97}" dt="2018-12-12T21:05:23.416" v="1765"/>
        <pc:sldMkLst>
          <pc:docMk/>
          <pc:sldMk cId="2261795799" sldId="552"/>
        </pc:sldMkLst>
      </pc:sldChg>
      <pc:sldChg chg="ord">
        <pc:chgData name="Chris Droessler" userId="625c3661-9d64-47fa-b83c-4b49393bd161" providerId="ADAL" clId="{DBB8CEB9-E505-A44E-AED3-04AD88A2CB97}" dt="2018-12-04T20:54:29.777" v="434"/>
        <pc:sldMkLst>
          <pc:docMk/>
          <pc:sldMk cId="797042957" sldId="554"/>
        </pc:sldMkLst>
      </pc:sldChg>
      <pc:sldChg chg="ord">
        <pc:chgData name="Chris Droessler" userId="625c3661-9d64-47fa-b83c-4b49393bd161" providerId="ADAL" clId="{DBB8CEB9-E505-A44E-AED3-04AD88A2CB97}" dt="2018-12-04T20:58:51.016" v="524"/>
        <pc:sldMkLst>
          <pc:docMk/>
          <pc:sldMk cId="1127496624" sldId="561"/>
        </pc:sldMkLst>
      </pc:sldChg>
      <pc:sldChg chg="ord">
        <pc:chgData name="Chris Droessler" userId="625c3661-9d64-47fa-b83c-4b49393bd161" providerId="ADAL" clId="{DBB8CEB9-E505-A44E-AED3-04AD88A2CB97}" dt="2018-12-04T20:59:12.371" v="528"/>
        <pc:sldMkLst>
          <pc:docMk/>
          <pc:sldMk cId="1107501514" sldId="562"/>
        </pc:sldMkLst>
      </pc:sldChg>
      <pc:sldChg chg="ord">
        <pc:chgData name="Chris Droessler" userId="625c3661-9d64-47fa-b83c-4b49393bd161" providerId="ADAL" clId="{DBB8CEB9-E505-A44E-AED3-04AD88A2CB97}" dt="2018-12-04T20:59:40.240" v="534"/>
        <pc:sldMkLst>
          <pc:docMk/>
          <pc:sldMk cId="2312168441" sldId="564"/>
        </pc:sldMkLst>
      </pc:sldChg>
      <pc:sldChg chg="addSp modSp add ord modNotesTx">
        <pc:chgData name="Chris Droessler" userId="625c3661-9d64-47fa-b83c-4b49393bd161" providerId="ADAL" clId="{DBB8CEB9-E505-A44E-AED3-04AD88A2CB97}" dt="2018-12-04T20:56:48.480" v="486"/>
        <pc:sldMkLst>
          <pc:docMk/>
          <pc:sldMk cId="3391111163" sldId="565"/>
        </pc:sldMkLst>
        <pc:spChg chg="mod">
          <ac:chgData name="Chris Droessler" userId="625c3661-9d64-47fa-b83c-4b49393bd161" providerId="ADAL" clId="{DBB8CEB9-E505-A44E-AED3-04AD88A2CB97}" dt="2018-12-04T20:35:32.519" v="61" actId="20577"/>
          <ac:spMkLst>
            <pc:docMk/>
            <pc:sldMk cId="3391111163" sldId="565"/>
            <ac:spMk id="2" creationId="{00000000-0000-0000-0000-000000000000}"/>
          </ac:spMkLst>
        </pc:spChg>
        <pc:spChg chg="mod">
          <ac:chgData name="Chris Droessler" userId="625c3661-9d64-47fa-b83c-4b49393bd161" providerId="ADAL" clId="{DBB8CEB9-E505-A44E-AED3-04AD88A2CB97}" dt="2018-12-04T20:35:49.767" v="62"/>
          <ac:spMkLst>
            <pc:docMk/>
            <pc:sldMk cId="3391111163" sldId="565"/>
            <ac:spMk id="3" creationId="{00000000-0000-0000-0000-000000000000}"/>
          </ac:spMkLst>
        </pc:spChg>
        <pc:picChg chg="add mod">
          <ac:chgData name="Chris Droessler" userId="625c3661-9d64-47fa-b83c-4b49393bd161" providerId="ADAL" clId="{DBB8CEB9-E505-A44E-AED3-04AD88A2CB97}" dt="2018-12-04T20:35:07.686" v="51" actId="1076"/>
          <ac:picMkLst>
            <pc:docMk/>
            <pc:sldMk cId="3391111163" sldId="565"/>
            <ac:picMk id="1026" creationId="{ED12A15B-AE12-0649-9D72-DD357D3FB5FD}"/>
          </ac:picMkLst>
        </pc:picChg>
      </pc:sldChg>
      <pc:sldChg chg="add ord">
        <pc:chgData name="Chris Droessler" userId="625c3661-9d64-47fa-b83c-4b49393bd161" providerId="ADAL" clId="{DBB8CEB9-E505-A44E-AED3-04AD88A2CB97}" dt="2018-12-04T20:52:37.210" v="423"/>
        <pc:sldMkLst>
          <pc:docMk/>
          <pc:sldMk cId="793579014" sldId="566"/>
        </pc:sldMkLst>
      </pc:sldChg>
      <pc:sldChg chg="add ord">
        <pc:chgData name="Chris Droessler" userId="625c3661-9d64-47fa-b83c-4b49393bd161" providerId="ADAL" clId="{DBB8CEB9-E505-A44E-AED3-04AD88A2CB97}" dt="2018-12-04T20:54:16.936" v="431"/>
        <pc:sldMkLst>
          <pc:docMk/>
          <pc:sldMk cId="1666621895" sldId="568"/>
        </pc:sldMkLst>
      </pc:sldChg>
      <pc:sldChg chg="add modNotesTx">
        <pc:chgData name="Chris Droessler" userId="625c3661-9d64-47fa-b83c-4b49393bd161" providerId="ADAL" clId="{DBB8CEB9-E505-A44E-AED3-04AD88A2CB97}" dt="2018-12-12T21:54:47.653" v="4963" actId="20577"/>
        <pc:sldMkLst>
          <pc:docMk/>
          <pc:sldMk cId="1429941893" sldId="569"/>
        </pc:sldMkLst>
      </pc:sldChg>
      <pc:sldChg chg="add modNotesTx">
        <pc:chgData name="Chris Droessler" userId="625c3661-9d64-47fa-b83c-4b49393bd161" providerId="ADAL" clId="{DBB8CEB9-E505-A44E-AED3-04AD88A2CB97}" dt="2018-12-12T21:57:18.180" v="5292" actId="20577"/>
        <pc:sldMkLst>
          <pc:docMk/>
          <pc:sldMk cId="1515839395" sldId="570"/>
        </pc:sldMkLst>
      </pc:sldChg>
      <pc:sldChg chg="add modNotesTx">
        <pc:chgData name="Chris Droessler" userId="625c3661-9d64-47fa-b83c-4b49393bd161" providerId="ADAL" clId="{DBB8CEB9-E505-A44E-AED3-04AD88A2CB97}" dt="2018-12-12T21:57:54.009" v="5366" actId="313"/>
        <pc:sldMkLst>
          <pc:docMk/>
          <pc:sldMk cId="2130099759" sldId="571"/>
        </pc:sldMkLst>
      </pc:sldChg>
      <pc:sldChg chg="add modNotesTx">
        <pc:chgData name="Chris Droessler" userId="625c3661-9d64-47fa-b83c-4b49393bd161" providerId="ADAL" clId="{DBB8CEB9-E505-A44E-AED3-04AD88A2CB97}" dt="2018-12-12T21:58:31.105" v="5472" actId="20577"/>
        <pc:sldMkLst>
          <pc:docMk/>
          <pc:sldMk cId="1337043715" sldId="572"/>
        </pc:sldMkLst>
      </pc:sldChg>
      <pc:sldChg chg="add">
        <pc:chgData name="Chris Droessler" userId="625c3661-9d64-47fa-b83c-4b49393bd161" providerId="ADAL" clId="{DBB8CEB9-E505-A44E-AED3-04AD88A2CB97}" dt="2018-12-04T21:05:34.493" v="549"/>
        <pc:sldMkLst>
          <pc:docMk/>
          <pc:sldMk cId="756730409" sldId="573"/>
        </pc:sldMkLst>
      </pc:sldChg>
      <pc:sldChg chg="add modNotesTx">
        <pc:chgData name="Chris Droessler" userId="625c3661-9d64-47fa-b83c-4b49393bd161" providerId="ADAL" clId="{DBB8CEB9-E505-A44E-AED3-04AD88A2CB97}" dt="2018-12-12T21:58:57.109" v="5495" actId="20577"/>
        <pc:sldMkLst>
          <pc:docMk/>
          <pc:sldMk cId="1241235229" sldId="574"/>
        </pc:sldMkLst>
      </pc:sldChg>
      <pc:sldChg chg="modSp add ord modNotesTx">
        <pc:chgData name="Chris Droessler" userId="625c3661-9d64-47fa-b83c-4b49393bd161" providerId="ADAL" clId="{DBB8CEB9-E505-A44E-AED3-04AD88A2CB97}" dt="2018-12-12T22:13:07.722" v="7444" actId="20577"/>
        <pc:sldMkLst>
          <pc:docMk/>
          <pc:sldMk cId="3507886135" sldId="576"/>
        </pc:sldMkLst>
        <pc:spChg chg="mod">
          <ac:chgData name="Chris Droessler" userId="625c3661-9d64-47fa-b83c-4b49393bd161" providerId="ADAL" clId="{DBB8CEB9-E505-A44E-AED3-04AD88A2CB97}" dt="2018-12-12T20:58:55.774" v="1754" actId="20577"/>
          <ac:spMkLst>
            <pc:docMk/>
            <pc:sldMk cId="3507886135" sldId="576"/>
            <ac:spMk id="2" creationId="{2D32BB91-D5DE-1D4A-A980-D9899A4E3D83}"/>
          </ac:spMkLst>
        </pc:spChg>
      </pc:sldChg>
      <pc:sldChg chg="add modNotesTx">
        <pc:chgData name="Chris Droessler" userId="625c3661-9d64-47fa-b83c-4b49393bd161" providerId="ADAL" clId="{DBB8CEB9-E505-A44E-AED3-04AD88A2CB97}" dt="2018-12-12T21:59:28.963" v="5573" actId="313"/>
        <pc:sldMkLst>
          <pc:docMk/>
          <pc:sldMk cId="1998518588" sldId="577"/>
        </pc:sldMkLst>
      </pc:sldChg>
      <pc:sldChg chg="modSp add ord modNotesTx">
        <pc:chgData name="Chris Droessler" userId="625c3661-9d64-47fa-b83c-4b49393bd161" providerId="ADAL" clId="{DBB8CEB9-E505-A44E-AED3-04AD88A2CB97}" dt="2018-12-12T22:11:03.278" v="7135" actId="20577"/>
        <pc:sldMkLst>
          <pc:docMk/>
          <pc:sldMk cId="445467605" sldId="578"/>
        </pc:sldMkLst>
        <pc:spChg chg="mod">
          <ac:chgData name="Chris Droessler" userId="625c3661-9d64-47fa-b83c-4b49393bd161" providerId="ADAL" clId="{DBB8CEB9-E505-A44E-AED3-04AD88A2CB97}" dt="2018-12-12T22:09:19.022" v="6850" actId="20577"/>
          <ac:spMkLst>
            <pc:docMk/>
            <pc:sldMk cId="445467605" sldId="578"/>
            <ac:spMk id="2" creationId="{FBD2C974-4FD0-FA43-A9CA-211D4900D211}"/>
          </ac:spMkLst>
        </pc:spChg>
      </pc:sldChg>
      <pc:sldChg chg="add ord modNotesTx">
        <pc:chgData name="Chris Droessler" userId="625c3661-9d64-47fa-b83c-4b49393bd161" providerId="ADAL" clId="{DBB8CEB9-E505-A44E-AED3-04AD88A2CB97}" dt="2018-12-12T22:16:59.798" v="8028" actId="20577"/>
        <pc:sldMkLst>
          <pc:docMk/>
          <pc:sldMk cId="541488101" sldId="587"/>
        </pc:sldMkLst>
      </pc:sldChg>
      <pc:sldChg chg="add modNotesTx">
        <pc:chgData name="Chris Droessler" userId="625c3661-9d64-47fa-b83c-4b49393bd161" providerId="ADAL" clId="{DBB8CEB9-E505-A44E-AED3-04AD88A2CB97}" dt="2018-12-12T21:56:07.366" v="5129" actId="313"/>
        <pc:sldMkLst>
          <pc:docMk/>
          <pc:sldMk cId="1443392058" sldId="591"/>
        </pc:sldMkLst>
      </pc:sldChg>
      <pc:sldChg chg="add modNotesTx">
        <pc:chgData name="Chris Droessler" userId="625c3661-9d64-47fa-b83c-4b49393bd161" providerId="ADAL" clId="{DBB8CEB9-E505-A44E-AED3-04AD88A2CB97}" dt="2018-12-12T21:59:44.830" v="5618" actId="20577"/>
        <pc:sldMkLst>
          <pc:docMk/>
          <pc:sldMk cId="3248074059" sldId="592"/>
        </pc:sldMkLst>
      </pc:sldChg>
      <pc:sldChg chg="modSp add ord modNotesTx">
        <pc:chgData name="Chris Droessler" userId="625c3661-9d64-47fa-b83c-4b49393bd161" providerId="ADAL" clId="{DBB8CEB9-E505-A44E-AED3-04AD88A2CB97}" dt="2018-12-12T22:03:38.389" v="6168" actId="20577"/>
        <pc:sldMkLst>
          <pc:docMk/>
          <pc:sldMk cId="1111986487" sldId="593"/>
        </pc:sldMkLst>
        <pc:spChg chg="mod">
          <ac:chgData name="Chris Droessler" userId="625c3661-9d64-47fa-b83c-4b49393bd161" providerId="ADAL" clId="{DBB8CEB9-E505-A44E-AED3-04AD88A2CB97}" dt="2018-12-04T21:11:16.455" v="559" actId="20577"/>
          <ac:spMkLst>
            <pc:docMk/>
            <pc:sldMk cId="1111986487" sldId="593"/>
            <ac:spMk id="2" creationId="{00000000-0000-0000-0000-000000000000}"/>
          </ac:spMkLst>
        </pc:spChg>
      </pc:sldChg>
      <pc:sldChg chg="add modNotesTx">
        <pc:chgData name="Chris Droessler" userId="625c3661-9d64-47fa-b83c-4b49393bd161" providerId="ADAL" clId="{DBB8CEB9-E505-A44E-AED3-04AD88A2CB97}" dt="2018-12-12T21:50:35.165" v="4488" actId="20577"/>
        <pc:sldMkLst>
          <pc:docMk/>
          <pc:sldMk cId="2009135166" sldId="597"/>
        </pc:sldMkLst>
      </pc:sldChg>
      <pc:sldChg chg="modSp ord modNotesTx">
        <pc:chgData name="Chris Droessler" userId="625c3661-9d64-47fa-b83c-4b49393bd161" providerId="ADAL" clId="{DBB8CEB9-E505-A44E-AED3-04AD88A2CB97}" dt="2018-12-12T22:05:24.701" v="6419" actId="20577"/>
        <pc:sldMkLst>
          <pc:docMk/>
          <pc:sldMk cId="790147999" sldId="598"/>
        </pc:sldMkLst>
        <pc:spChg chg="mod">
          <ac:chgData name="Chris Droessler" userId="625c3661-9d64-47fa-b83c-4b49393bd161" providerId="ADAL" clId="{DBB8CEB9-E505-A44E-AED3-04AD88A2CB97}" dt="2018-12-12T18:17:26.312" v="1233" actId="20577"/>
          <ac:spMkLst>
            <pc:docMk/>
            <pc:sldMk cId="790147999" sldId="598"/>
            <ac:spMk id="2" creationId="{00000000-0000-0000-0000-000000000000}"/>
          </ac:spMkLst>
        </pc:spChg>
        <pc:spChg chg="mod">
          <ac:chgData name="Chris Droessler" userId="625c3661-9d64-47fa-b83c-4b49393bd161" providerId="ADAL" clId="{DBB8CEB9-E505-A44E-AED3-04AD88A2CB97}" dt="2018-12-12T19:06:54.399" v="1716" actId="20577"/>
          <ac:spMkLst>
            <pc:docMk/>
            <pc:sldMk cId="790147999" sldId="598"/>
            <ac:spMk id="3" creationId="{00000000-0000-0000-0000-000000000000}"/>
          </ac:spMkLst>
        </pc:spChg>
      </pc:sldChg>
      <pc:sldChg chg="addSp modSp ord">
        <pc:chgData name="Chris Droessler" userId="625c3661-9d64-47fa-b83c-4b49393bd161" providerId="ADAL" clId="{DBB8CEB9-E505-A44E-AED3-04AD88A2CB97}" dt="2018-12-12T21:05:09.144" v="1763"/>
        <pc:sldMkLst>
          <pc:docMk/>
          <pc:sldMk cId="520573234" sldId="599"/>
        </pc:sldMkLst>
        <pc:spChg chg="mod">
          <ac:chgData name="Chris Droessler" userId="625c3661-9d64-47fa-b83c-4b49393bd161" providerId="ADAL" clId="{DBB8CEB9-E505-A44E-AED3-04AD88A2CB97}" dt="2018-12-12T18:54:13.484" v="1560" actId="20577"/>
          <ac:spMkLst>
            <pc:docMk/>
            <pc:sldMk cId="520573234" sldId="599"/>
            <ac:spMk id="2" creationId="{00000000-0000-0000-0000-000000000000}"/>
          </ac:spMkLst>
        </pc:spChg>
        <pc:spChg chg="mod">
          <ac:chgData name="Chris Droessler" userId="625c3661-9d64-47fa-b83c-4b49393bd161" providerId="ADAL" clId="{DBB8CEB9-E505-A44E-AED3-04AD88A2CB97}" dt="2018-12-12T18:54:29.111" v="1590" actId="20577"/>
          <ac:spMkLst>
            <pc:docMk/>
            <pc:sldMk cId="520573234" sldId="599"/>
            <ac:spMk id="3" creationId="{00000000-0000-0000-0000-000000000000}"/>
          </ac:spMkLst>
        </pc:spChg>
        <pc:picChg chg="add mod">
          <ac:chgData name="Chris Droessler" userId="625c3661-9d64-47fa-b83c-4b49393bd161" providerId="ADAL" clId="{DBB8CEB9-E505-A44E-AED3-04AD88A2CB97}" dt="2018-12-12T18:56:04.812" v="1595" actId="1076"/>
          <ac:picMkLst>
            <pc:docMk/>
            <pc:sldMk cId="520573234" sldId="599"/>
            <ac:picMk id="1026" creationId="{34A0266D-C0D7-4C41-9FFF-43825CA045C5}"/>
          </ac:picMkLst>
        </pc:picChg>
      </pc:sldChg>
      <pc:sldChg chg="addSp modSp add modNotesTx">
        <pc:chgData name="Chris Droessler" userId="625c3661-9d64-47fa-b83c-4b49393bd161" providerId="ADAL" clId="{DBB8CEB9-E505-A44E-AED3-04AD88A2CB97}" dt="2018-12-12T21:21:42.451" v="2521" actId="20577"/>
        <pc:sldMkLst>
          <pc:docMk/>
          <pc:sldMk cId="736549226" sldId="600"/>
        </pc:sldMkLst>
        <pc:spChg chg="mod">
          <ac:chgData name="Chris Droessler" userId="625c3661-9d64-47fa-b83c-4b49393bd161" providerId="ADAL" clId="{DBB8CEB9-E505-A44E-AED3-04AD88A2CB97}" dt="2018-12-12T16:57:13.645" v="718" actId="20577"/>
          <ac:spMkLst>
            <pc:docMk/>
            <pc:sldMk cId="736549226" sldId="600"/>
            <ac:spMk id="2" creationId="{D323E2E6-2EF3-C942-8A91-325510536B92}"/>
          </ac:spMkLst>
        </pc:spChg>
        <pc:spChg chg="mod">
          <ac:chgData name="Chris Droessler" userId="625c3661-9d64-47fa-b83c-4b49393bd161" providerId="ADAL" clId="{DBB8CEB9-E505-A44E-AED3-04AD88A2CB97}" dt="2018-12-12T16:56:43.493" v="644" actId="20577"/>
          <ac:spMkLst>
            <pc:docMk/>
            <pc:sldMk cId="736549226" sldId="600"/>
            <ac:spMk id="3" creationId="{8CDE6DEC-CB0D-7145-803C-51F4CE813CBB}"/>
          </ac:spMkLst>
        </pc:spChg>
        <pc:spChg chg="add">
          <ac:chgData name="Chris Droessler" userId="625c3661-9d64-47fa-b83c-4b49393bd161" providerId="ADAL" clId="{DBB8CEB9-E505-A44E-AED3-04AD88A2CB97}" dt="2018-12-12T21:20:10.665" v="2391"/>
          <ac:spMkLst>
            <pc:docMk/>
            <pc:sldMk cId="736549226" sldId="600"/>
            <ac:spMk id="5" creationId="{D4A2742A-214E-AF4E-84BB-772094E1028F}"/>
          </ac:spMkLst>
        </pc:spChg>
        <pc:spChg chg="add mod">
          <ac:chgData name="Chris Droessler" userId="625c3661-9d64-47fa-b83c-4b49393bd161" providerId="ADAL" clId="{DBB8CEB9-E505-A44E-AED3-04AD88A2CB97}" dt="2018-12-12T21:20:29.641" v="2393" actId="167"/>
          <ac:spMkLst>
            <pc:docMk/>
            <pc:sldMk cId="736549226" sldId="600"/>
            <ac:spMk id="6" creationId="{DCF4D865-680C-634D-B5B6-097AF769FED9}"/>
          </ac:spMkLst>
        </pc:spChg>
        <pc:picChg chg="add mod">
          <ac:chgData name="Chris Droessler" userId="625c3661-9d64-47fa-b83c-4b49393bd161" providerId="ADAL" clId="{DBB8CEB9-E505-A44E-AED3-04AD88A2CB97}" dt="2018-12-12T21:11:28.060" v="1808" actId="1076"/>
          <ac:picMkLst>
            <pc:docMk/>
            <pc:sldMk cId="736549226" sldId="600"/>
            <ac:picMk id="4" creationId="{BF5147F9-B717-F149-BD91-DB7BA249B072}"/>
          </ac:picMkLst>
        </pc:picChg>
      </pc:sldChg>
      <pc:sldChg chg="modSp add ord modNotesTx">
        <pc:chgData name="Chris Droessler" userId="625c3661-9d64-47fa-b83c-4b49393bd161" providerId="ADAL" clId="{DBB8CEB9-E505-A44E-AED3-04AD88A2CB97}" dt="2018-12-12T22:08:59.789" v="6849" actId="20577"/>
        <pc:sldMkLst>
          <pc:docMk/>
          <pc:sldMk cId="2467285782" sldId="602"/>
        </pc:sldMkLst>
        <pc:spChg chg="mod">
          <ac:chgData name="Chris Droessler" userId="625c3661-9d64-47fa-b83c-4b49393bd161" providerId="ADAL" clId="{DBB8CEB9-E505-A44E-AED3-04AD88A2CB97}" dt="2018-12-12T17:58:02.257" v="912" actId="20577"/>
          <ac:spMkLst>
            <pc:docMk/>
            <pc:sldMk cId="2467285782" sldId="602"/>
            <ac:spMk id="2" creationId="{E42D1252-B47C-AB49-9C8F-4B35F407389A}"/>
          </ac:spMkLst>
        </pc:spChg>
        <pc:spChg chg="mod">
          <ac:chgData name="Chris Droessler" userId="625c3661-9d64-47fa-b83c-4b49393bd161" providerId="ADAL" clId="{DBB8CEB9-E505-A44E-AED3-04AD88A2CB97}" dt="2018-12-12T17:57:37.940" v="845" actId="20577"/>
          <ac:spMkLst>
            <pc:docMk/>
            <pc:sldMk cId="2467285782" sldId="602"/>
            <ac:spMk id="3" creationId="{88728FF5-8CD9-D94A-94EE-3B4B72F38CF1}"/>
          </ac:spMkLst>
        </pc:spChg>
      </pc:sldChg>
      <pc:sldChg chg="add">
        <pc:chgData name="Chris Droessler" userId="625c3661-9d64-47fa-b83c-4b49393bd161" providerId="ADAL" clId="{DBB8CEB9-E505-A44E-AED3-04AD88A2CB97}" dt="2018-12-12T21:09:40.611" v="1786"/>
        <pc:sldMkLst>
          <pc:docMk/>
          <pc:sldMk cId="3153221683" sldId="603"/>
        </pc:sldMkLst>
      </pc:sldChg>
      <pc:sldChg chg="add">
        <pc:chgData name="Chris Droessler" userId="625c3661-9d64-47fa-b83c-4b49393bd161" providerId="ADAL" clId="{DBB8CEB9-E505-A44E-AED3-04AD88A2CB97}" dt="2018-12-12T21:09:40.611" v="1786"/>
        <pc:sldMkLst>
          <pc:docMk/>
          <pc:sldMk cId="1423110910" sldId="604"/>
        </pc:sldMkLst>
      </pc:sldChg>
      <pc:sldChg chg="add ord modNotesTx">
        <pc:chgData name="Chris Droessler" userId="625c3661-9d64-47fa-b83c-4b49393bd161" providerId="ADAL" clId="{DBB8CEB9-E505-A44E-AED3-04AD88A2CB97}" dt="2018-12-12T22:05:58.693" v="6481" actId="20577"/>
        <pc:sldMkLst>
          <pc:docMk/>
          <pc:sldMk cId="3443457269" sldId="605"/>
        </pc:sldMkLst>
      </pc:sldChg>
      <pc:sldChg chg="modSp add ord modNotesTx">
        <pc:chgData name="Chris Droessler" userId="625c3661-9d64-47fa-b83c-4b49393bd161" providerId="ADAL" clId="{DBB8CEB9-E505-A44E-AED3-04AD88A2CB97}" dt="2018-12-12T22:14:05.302" v="7556" actId="20577"/>
        <pc:sldMkLst>
          <pc:docMk/>
          <pc:sldMk cId="2031411594" sldId="606"/>
        </pc:sldMkLst>
        <pc:spChg chg="mod">
          <ac:chgData name="Chris Droessler" userId="625c3661-9d64-47fa-b83c-4b49393bd161" providerId="ADAL" clId="{DBB8CEB9-E505-A44E-AED3-04AD88A2CB97}" dt="2018-12-12T22:13:23.709" v="7456" actId="20577"/>
          <ac:spMkLst>
            <pc:docMk/>
            <pc:sldMk cId="2031411594" sldId="606"/>
            <ac:spMk id="2" creationId="{FBD2C974-4FD0-FA43-A9CA-211D4900D211}"/>
          </ac:spMkLst>
        </pc:spChg>
      </pc:sldChg>
      <pc:sldChg chg="modSp add ord modNotesTx">
        <pc:chgData name="Chris Droessler" userId="625c3661-9d64-47fa-b83c-4b49393bd161" providerId="ADAL" clId="{DBB8CEB9-E505-A44E-AED3-04AD88A2CB97}" dt="2018-12-12T22:15:27.838" v="7775" actId="20577"/>
        <pc:sldMkLst>
          <pc:docMk/>
          <pc:sldMk cId="199700195" sldId="607"/>
        </pc:sldMkLst>
        <pc:spChg chg="mod">
          <ac:chgData name="Chris Droessler" userId="625c3661-9d64-47fa-b83c-4b49393bd161" providerId="ADAL" clId="{DBB8CEB9-E505-A44E-AED3-04AD88A2CB97}" dt="2018-12-12T18:25:19.117" v="1361" actId="20577"/>
          <ac:spMkLst>
            <pc:docMk/>
            <pc:sldMk cId="199700195" sldId="607"/>
            <ac:spMk id="2" creationId="{11F867AB-802F-8A45-9238-C10FE60661C4}"/>
          </ac:spMkLst>
        </pc:spChg>
        <pc:spChg chg="mod">
          <ac:chgData name="Chris Droessler" userId="625c3661-9d64-47fa-b83c-4b49393bd161" providerId="ADAL" clId="{DBB8CEB9-E505-A44E-AED3-04AD88A2CB97}" dt="2018-12-12T18:23:35.912" v="1265" actId="20577"/>
          <ac:spMkLst>
            <pc:docMk/>
            <pc:sldMk cId="199700195" sldId="607"/>
            <ac:spMk id="3" creationId="{A5648E37-C400-684B-BBAD-C7B9F7ABD85E}"/>
          </ac:spMkLst>
        </pc:spChg>
      </pc:sldChg>
      <pc:sldChg chg="modSp add ord modNotesTx">
        <pc:chgData name="Chris Droessler" userId="625c3661-9d64-47fa-b83c-4b49393bd161" providerId="ADAL" clId="{DBB8CEB9-E505-A44E-AED3-04AD88A2CB97}" dt="2018-12-12T22:16:19.317" v="7912" actId="20577"/>
        <pc:sldMkLst>
          <pc:docMk/>
          <pc:sldMk cId="1989285190" sldId="608"/>
        </pc:sldMkLst>
        <pc:spChg chg="mod">
          <ac:chgData name="Chris Droessler" userId="625c3661-9d64-47fa-b83c-4b49393bd161" providerId="ADAL" clId="{DBB8CEB9-E505-A44E-AED3-04AD88A2CB97}" dt="2018-12-12T18:29:01.149" v="1461" actId="20577"/>
          <ac:spMkLst>
            <pc:docMk/>
            <pc:sldMk cId="1989285190" sldId="608"/>
            <ac:spMk id="2" creationId="{2DEF2DB4-401A-2741-A37A-C651F1C9167C}"/>
          </ac:spMkLst>
        </pc:spChg>
        <pc:spChg chg="mod">
          <ac:chgData name="Chris Droessler" userId="625c3661-9d64-47fa-b83c-4b49393bd161" providerId="ADAL" clId="{DBB8CEB9-E505-A44E-AED3-04AD88A2CB97}" dt="2018-12-12T18:27:37.361" v="1366" actId="27636"/>
          <ac:spMkLst>
            <pc:docMk/>
            <pc:sldMk cId="1989285190" sldId="608"/>
            <ac:spMk id="3" creationId="{5B6F09A4-D13E-7F47-A154-5E12D519B4B9}"/>
          </ac:spMkLst>
        </pc:spChg>
      </pc:sldChg>
      <pc:sldChg chg="add">
        <pc:chgData name="Chris Droessler" userId="625c3661-9d64-47fa-b83c-4b49393bd161" providerId="ADAL" clId="{DBB8CEB9-E505-A44E-AED3-04AD88A2CB97}" dt="2018-12-12T21:09:40.611" v="1786"/>
        <pc:sldMkLst>
          <pc:docMk/>
          <pc:sldMk cId="2174084807" sldId="611"/>
        </pc:sldMkLst>
      </pc:sldChg>
      <pc:sldChg chg="add">
        <pc:chgData name="Chris Droessler" userId="625c3661-9d64-47fa-b83c-4b49393bd161" providerId="ADAL" clId="{DBB8CEB9-E505-A44E-AED3-04AD88A2CB97}" dt="2018-12-12T21:09:40.611" v="1786"/>
        <pc:sldMkLst>
          <pc:docMk/>
          <pc:sldMk cId="4035454708" sldId="612"/>
        </pc:sldMkLst>
      </pc:sldChg>
      <pc:sldChg chg="add">
        <pc:chgData name="Chris Droessler" userId="625c3661-9d64-47fa-b83c-4b49393bd161" providerId="ADAL" clId="{DBB8CEB9-E505-A44E-AED3-04AD88A2CB97}" dt="2018-12-12T18:53:58.289" v="1539"/>
        <pc:sldMkLst>
          <pc:docMk/>
          <pc:sldMk cId="182564624" sldId="613"/>
        </pc:sldMkLst>
      </pc:sldChg>
      <pc:sldChg chg="add">
        <pc:chgData name="Chris Droessler" userId="625c3661-9d64-47fa-b83c-4b49393bd161" providerId="ADAL" clId="{DBB8CEB9-E505-A44E-AED3-04AD88A2CB97}" dt="2018-12-12T18:54:00.313" v="1540"/>
        <pc:sldMkLst>
          <pc:docMk/>
          <pc:sldMk cId="39759107" sldId="614"/>
        </pc:sldMkLst>
      </pc:sldChg>
      <pc:sldChg chg="add">
        <pc:chgData name="Chris Droessler" userId="625c3661-9d64-47fa-b83c-4b49393bd161" providerId="ADAL" clId="{DBB8CEB9-E505-A44E-AED3-04AD88A2CB97}" dt="2018-12-12T18:54:00.548" v="1541"/>
        <pc:sldMkLst>
          <pc:docMk/>
          <pc:sldMk cId="3988864992" sldId="615"/>
        </pc:sldMkLst>
      </pc:sldChg>
      <pc:sldChg chg="modSp add ord modNotesTx">
        <pc:chgData name="Chris Droessler" userId="625c3661-9d64-47fa-b83c-4b49393bd161" providerId="ADAL" clId="{DBB8CEB9-E505-A44E-AED3-04AD88A2CB97}" dt="2018-12-12T22:18:07.409" v="8214" actId="313"/>
        <pc:sldMkLst>
          <pc:docMk/>
          <pc:sldMk cId="2947987015" sldId="616"/>
        </pc:sldMkLst>
        <pc:spChg chg="mod">
          <ac:chgData name="Chris Droessler" userId="625c3661-9d64-47fa-b83c-4b49393bd161" providerId="ADAL" clId="{DBB8CEB9-E505-A44E-AED3-04AD88A2CB97}" dt="2018-12-12T19:04:07.474" v="1698" actId="20577"/>
          <ac:spMkLst>
            <pc:docMk/>
            <pc:sldMk cId="2947987015" sldId="616"/>
            <ac:spMk id="2" creationId="{CF0C7D3C-4C1F-4040-88F6-6BCC3481E531}"/>
          </ac:spMkLst>
        </pc:spChg>
        <pc:spChg chg="mod">
          <ac:chgData name="Chris Droessler" userId="625c3661-9d64-47fa-b83c-4b49393bd161" providerId="ADAL" clId="{DBB8CEB9-E505-A44E-AED3-04AD88A2CB97}" dt="2018-12-12T19:02:26.101" v="1626" actId="20577"/>
          <ac:spMkLst>
            <pc:docMk/>
            <pc:sldMk cId="2947987015" sldId="616"/>
            <ac:spMk id="3" creationId="{4BCA6522-7D5C-D248-AAA5-E023C6CFD78F}"/>
          </ac:spMkLst>
        </pc:spChg>
      </pc:sldChg>
      <pc:sldChg chg="add modNotesTx">
        <pc:chgData name="Chris Droessler" userId="625c3661-9d64-47fa-b83c-4b49393bd161" providerId="ADAL" clId="{DBB8CEB9-E505-A44E-AED3-04AD88A2CB97}" dt="2018-12-12T21:46:25.557" v="4193" actId="20577"/>
        <pc:sldMkLst>
          <pc:docMk/>
          <pc:sldMk cId="2476220146" sldId="673"/>
        </pc:sldMkLst>
      </pc:sldChg>
      <pc:sldChg chg="add ord">
        <pc:chgData name="Chris Droessler" userId="625c3661-9d64-47fa-b83c-4b49393bd161" providerId="ADAL" clId="{DBB8CEB9-E505-A44E-AED3-04AD88A2CB97}" dt="2018-12-12T19:20:35.646" v="1722"/>
        <pc:sldMkLst>
          <pc:docMk/>
          <pc:sldMk cId="3877823147" sldId="674"/>
        </pc:sldMkLst>
      </pc:sldChg>
      <pc:sldChg chg="add modNotesTx">
        <pc:chgData name="Chris Droessler" userId="625c3661-9d64-47fa-b83c-4b49393bd161" providerId="ADAL" clId="{DBB8CEB9-E505-A44E-AED3-04AD88A2CB97}" dt="2018-12-13T16:31:17.589" v="8384" actId="20577"/>
        <pc:sldMkLst>
          <pc:docMk/>
          <pc:sldMk cId="2433537351" sldId="675"/>
        </pc:sldMkLst>
      </pc:sldChg>
      <pc:sldChg chg="add ord">
        <pc:chgData name="Chris Droessler" userId="625c3661-9d64-47fa-b83c-4b49393bd161" providerId="ADAL" clId="{DBB8CEB9-E505-A44E-AED3-04AD88A2CB97}" dt="2018-12-12T19:20:35.646" v="1722"/>
        <pc:sldMkLst>
          <pc:docMk/>
          <pc:sldMk cId="2751892104" sldId="677"/>
        </pc:sldMkLst>
      </pc:sldChg>
      <pc:sldChg chg="add ord">
        <pc:chgData name="Chris Droessler" userId="625c3661-9d64-47fa-b83c-4b49393bd161" providerId="ADAL" clId="{DBB8CEB9-E505-A44E-AED3-04AD88A2CB97}" dt="2018-12-12T19:20:35.646" v="1722"/>
        <pc:sldMkLst>
          <pc:docMk/>
          <pc:sldMk cId="2662124975" sldId="678"/>
        </pc:sldMkLst>
      </pc:sldChg>
      <pc:sldChg chg="add ord">
        <pc:chgData name="Chris Droessler" userId="625c3661-9d64-47fa-b83c-4b49393bd161" providerId="ADAL" clId="{DBB8CEB9-E505-A44E-AED3-04AD88A2CB97}" dt="2018-12-12T19:20:35.646" v="1722"/>
        <pc:sldMkLst>
          <pc:docMk/>
          <pc:sldMk cId="701103178" sldId="679"/>
        </pc:sldMkLst>
      </pc:sldChg>
      <pc:sldChg chg="add ord">
        <pc:chgData name="Chris Droessler" userId="625c3661-9d64-47fa-b83c-4b49393bd161" providerId="ADAL" clId="{DBB8CEB9-E505-A44E-AED3-04AD88A2CB97}" dt="2018-12-12T19:20:35.646" v="1722"/>
        <pc:sldMkLst>
          <pc:docMk/>
          <pc:sldMk cId="2277741616" sldId="680"/>
        </pc:sldMkLst>
      </pc:sldChg>
      <pc:sldChg chg="add ord">
        <pc:chgData name="Chris Droessler" userId="625c3661-9d64-47fa-b83c-4b49393bd161" providerId="ADAL" clId="{DBB8CEB9-E505-A44E-AED3-04AD88A2CB97}" dt="2018-12-12T19:20:35.646" v="1722"/>
        <pc:sldMkLst>
          <pc:docMk/>
          <pc:sldMk cId="86605068" sldId="681"/>
        </pc:sldMkLst>
      </pc:sldChg>
      <pc:sldChg chg="add ord">
        <pc:chgData name="Chris Droessler" userId="625c3661-9d64-47fa-b83c-4b49393bd161" providerId="ADAL" clId="{DBB8CEB9-E505-A44E-AED3-04AD88A2CB97}" dt="2018-12-12T19:20:35.646" v="1722"/>
        <pc:sldMkLst>
          <pc:docMk/>
          <pc:sldMk cId="3428136197" sldId="682"/>
        </pc:sldMkLst>
      </pc:sldChg>
      <pc:sldChg chg="add ord">
        <pc:chgData name="Chris Droessler" userId="625c3661-9d64-47fa-b83c-4b49393bd161" providerId="ADAL" clId="{DBB8CEB9-E505-A44E-AED3-04AD88A2CB97}" dt="2018-12-12T19:20:35.646" v="1722"/>
        <pc:sldMkLst>
          <pc:docMk/>
          <pc:sldMk cId="3715195375" sldId="683"/>
        </pc:sldMkLst>
      </pc:sldChg>
      <pc:sldChg chg="add ord">
        <pc:chgData name="Chris Droessler" userId="625c3661-9d64-47fa-b83c-4b49393bd161" providerId="ADAL" clId="{DBB8CEB9-E505-A44E-AED3-04AD88A2CB97}" dt="2018-12-12T19:20:35.646" v="1722"/>
        <pc:sldMkLst>
          <pc:docMk/>
          <pc:sldMk cId="55333737" sldId="684"/>
        </pc:sldMkLst>
      </pc:sldChg>
      <pc:sldChg chg="add ord">
        <pc:chgData name="Chris Droessler" userId="625c3661-9d64-47fa-b83c-4b49393bd161" providerId="ADAL" clId="{DBB8CEB9-E505-A44E-AED3-04AD88A2CB97}" dt="2018-12-12T19:20:35.646" v="1722"/>
        <pc:sldMkLst>
          <pc:docMk/>
          <pc:sldMk cId="2810818674" sldId="685"/>
        </pc:sldMkLst>
      </pc:sldChg>
      <pc:sldChg chg="add ord">
        <pc:chgData name="Chris Droessler" userId="625c3661-9d64-47fa-b83c-4b49393bd161" providerId="ADAL" clId="{DBB8CEB9-E505-A44E-AED3-04AD88A2CB97}" dt="2018-12-12T19:20:35.646" v="1722"/>
        <pc:sldMkLst>
          <pc:docMk/>
          <pc:sldMk cId="3197560765" sldId="686"/>
        </pc:sldMkLst>
      </pc:sldChg>
      <pc:sldChg chg="add ord">
        <pc:chgData name="Chris Droessler" userId="625c3661-9d64-47fa-b83c-4b49393bd161" providerId="ADAL" clId="{DBB8CEB9-E505-A44E-AED3-04AD88A2CB97}" dt="2018-12-12T19:20:35.646" v="1722"/>
        <pc:sldMkLst>
          <pc:docMk/>
          <pc:sldMk cId="1899920748" sldId="687"/>
        </pc:sldMkLst>
      </pc:sldChg>
      <pc:sldChg chg="add ord">
        <pc:chgData name="Chris Droessler" userId="625c3661-9d64-47fa-b83c-4b49393bd161" providerId="ADAL" clId="{DBB8CEB9-E505-A44E-AED3-04AD88A2CB97}" dt="2018-12-12T19:20:35.646" v="1722"/>
        <pc:sldMkLst>
          <pc:docMk/>
          <pc:sldMk cId="3816028652" sldId="688"/>
        </pc:sldMkLst>
      </pc:sldChg>
      <pc:sldChg chg="add ord">
        <pc:chgData name="Chris Droessler" userId="625c3661-9d64-47fa-b83c-4b49393bd161" providerId="ADAL" clId="{DBB8CEB9-E505-A44E-AED3-04AD88A2CB97}" dt="2018-12-12T19:20:35.646" v="1722"/>
        <pc:sldMkLst>
          <pc:docMk/>
          <pc:sldMk cId="498413226" sldId="689"/>
        </pc:sldMkLst>
      </pc:sldChg>
      <pc:sldChg chg="add ord modNotesTx">
        <pc:chgData name="Chris Droessler" userId="625c3661-9d64-47fa-b83c-4b49393bd161" providerId="ADAL" clId="{DBB8CEB9-E505-A44E-AED3-04AD88A2CB97}" dt="2018-12-12T21:48:43.557" v="4344" actId="20577"/>
        <pc:sldMkLst>
          <pc:docMk/>
          <pc:sldMk cId="4213486296" sldId="690"/>
        </pc:sldMkLst>
      </pc:sldChg>
      <pc:sldChg chg="modSp add modNotesTx">
        <pc:chgData name="Chris Droessler" userId="625c3661-9d64-47fa-b83c-4b49393bd161" providerId="ADAL" clId="{DBB8CEB9-E505-A44E-AED3-04AD88A2CB97}" dt="2018-12-12T21:53:28.668" v="4769" actId="20577"/>
        <pc:sldMkLst>
          <pc:docMk/>
          <pc:sldMk cId="275316432" sldId="691"/>
        </pc:sldMkLst>
        <pc:spChg chg="mod">
          <ac:chgData name="Chris Droessler" userId="625c3661-9d64-47fa-b83c-4b49393bd161" providerId="ADAL" clId="{DBB8CEB9-E505-A44E-AED3-04AD88A2CB97}" dt="2018-12-12T21:51:43.332" v="4528" actId="20577"/>
          <ac:spMkLst>
            <pc:docMk/>
            <pc:sldMk cId="275316432" sldId="691"/>
            <ac:spMk id="2" creationId="{00000000-0000-0000-0000-000000000000}"/>
          </ac:spMkLst>
        </pc:spChg>
        <pc:spChg chg="mod">
          <ac:chgData name="Chris Droessler" userId="625c3661-9d64-47fa-b83c-4b49393bd161" providerId="ADAL" clId="{DBB8CEB9-E505-A44E-AED3-04AD88A2CB97}" dt="2018-12-12T20:19:55.303" v="1744" actId="20577"/>
          <ac:spMkLst>
            <pc:docMk/>
            <pc:sldMk cId="275316432" sldId="691"/>
            <ac:spMk id="3" creationId="{00000000-0000-0000-0000-000000000000}"/>
          </ac:spMkLst>
        </pc:spChg>
      </pc:sldChg>
      <pc:sldChg chg="add modNotesTx">
        <pc:chgData name="Chris Droessler" userId="625c3661-9d64-47fa-b83c-4b49393bd161" providerId="ADAL" clId="{DBB8CEB9-E505-A44E-AED3-04AD88A2CB97}" dt="2018-12-12T21:50:58.957" v="4489" actId="20577"/>
        <pc:sldMkLst>
          <pc:docMk/>
          <pc:sldMk cId="2909343408" sldId="692"/>
        </pc:sldMkLst>
      </pc:sldChg>
      <pc:sldChg chg="add modNotesTx">
        <pc:chgData name="Chris Droessler" userId="625c3661-9d64-47fa-b83c-4b49393bd161" providerId="ADAL" clId="{DBB8CEB9-E505-A44E-AED3-04AD88A2CB97}" dt="2018-12-12T22:18:13.678" v="8215" actId="20577"/>
        <pc:sldMkLst>
          <pc:docMk/>
          <pc:sldMk cId="2339040005" sldId="693"/>
        </pc:sldMkLst>
      </pc:sldChg>
      <pc:sldChg chg="add modNotesTx">
        <pc:chgData name="Chris Droessler" userId="625c3661-9d64-47fa-b83c-4b49393bd161" providerId="ADAL" clId="{DBB8CEB9-E505-A44E-AED3-04AD88A2CB97}" dt="2018-12-12T22:18:16.621" v="8216" actId="20577"/>
        <pc:sldMkLst>
          <pc:docMk/>
          <pc:sldMk cId="2974298986" sldId="694"/>
        </pc:sldMkLst>
      </pc:sldChg>
      <pc:sldChg chg="add modNotesTx">
        <pc:chgData name="Chris Droessler" userId="625c3661-9d64-47fa-b83c-4b49393bd161" providerId="ADAL" clId="{DBB8CEB9-E505-A44E-AED3-04AD88A2CB97}" dt="2018-12-12T22:18:20.953" v="8217" actId="20577"/>
        <pc:sldMkLst>
          <pc:docMk/>
          <pc:sldMk cId="1348127793" sldId="695"/>
        </pc:sldMkLst>
      </pc:sldChg>
      <pc:sldChg chg="add">
        <pc:chgData name="Chris Droessler" userId="625c3661-9d64-47fa-b83c-4b49393bd161" providerId="ADAL" clId="{DBB8CEB9-E505-A44E-AED3-04AD88A2CB97}" dt="2018-12-12T21:06:26.481" v="1767"/>
        <pc:sldMkLst>
          <pc:docMk/>
          <pc:sldMk cId="3883411577" sldId="696"/>
        </pc:sldMkLst>
      </pc:sldChg>
      <pc:sldChg chg="add">
        <pc:chgData name="Chris Droessler" userId="625c3661-9d64-47fa-b83c-4b49393bd161" providerId="ADAL" clId="{DBB8CEB9-E505-A44E-AED3-04AD88A2CB97}" dt="2018-12-12T21:10:05.433" v="1787"/>
        <pc:sldMkLst>
          <pc:docMk/>
          <pc:sldMk cId="2911058155" sldId="697"/>
        </pc:sldMkLst>
      </pc:sldChg>
      <pc:sldChg chg="add">
        <pc:chgData name="Chris Droessler" userId="625c3661-9d64-47fa-b83c-4b49393bd161" providerId="ADAL" clId="{DBB8CEB9-E505-A44E-AED3-04AD88A2CB97}" dt="2018-12-12T21:10:05.673" v="1788"/>
        <pc:sldMkLst>
          <pc:docMk/>
          <pc:sldMk cId="678144189" sldId="698"/>
        </pc:sldMkLst>
      </pc:sldChg>
      <pc:sldChg chg="add">
        <pc:chgData name="Chris Droessler" userId="625c3661-9d64-47fa-b83c-4b49393bd161" providerId="ADAL" clId="{DBB8CEB9-E505-A44E-AED3-04AD88A2CB97}" dt="2018-12-12T21:10:05.949" v="1789"/>
        <pc:sldMkLst>
          <pc:docMk/>
          <pc:sldMk cId="158575149" sldId="699"/>
        </pc:sldMkLst>
      </pc:sldChg>
      <pc:sldChg chg="modSp add modNotesTx">
        <pc:chgData name="Chris Droessler" userId="625c3661-9d64-47fa-b83c-4b49393bd161" providerId="ADAL" clId="{DBB8CEB9-E505-A44E-AED3-04AD88A2CB97}" dt="2018-12-12T22:08:08.118" v="6722" actId="20577"/>
        <pc:sldMkLst>
          <pc:docMk/>
          <pc:sldMk cId="2883501605" sldId="700"/>
        </pc:sldMkLst>
        <pc:spChg chg="mod">
          <ac:chgData name="Chris Droessler" userId="625c3661-9d64-47fa-b83c-4b49393bd161" providerId="ADAL" clId="{DBB8CEB9-E505-A44E-AED3-04AD88A2CB97}" dt="2018-12-12T22:06:55.932" v="6520" actId="20577"/>
          <ac:spMkLst>
            <pc:docMk/>
            <pc:sldMk cId="2883501605" sldId="700"/>
            <ac:spMk id="2" creationId="{D323E2E6-2EF3-C942-8A91-325510536B92}"/>
          </ac:spMkLst>
        </pc:spChg>
        <pc:picChg chg="mod">
          <ac:chgData name="Chris Droessler" userId="625c3661-9d64-47fa-b83c-4b49393bd161" providerId="ADAL" clId="{DBB8CEB9-E505-A44E-AED3-04AD88A2CB97}" dt="2018-12-12T22:07:02.149" v="6529" actId="1036"/>
          <ac:picMkLst>
            <pc:docMk/>
            <pc:sldMk cId="2883501605" sldId="700"/>
            <ac:picMk id="4" creationId="{BF5147F9-B717-F149-BD91-DB7BA249B072}"/>
          </ac:picMkLst>
        </pc:picChg>
      </pc:sldChg>
    </pc:docChg>
  </pc:docChgLst>
  <pc:docChgLst>
    <pc:chgData name="Chris Droessler" userId="625c3661-9d64-47fa-b83c-4b49393bd161" providerId="ADAL" clId="{D9BC66B7-F4D9-6F4F-90BA-7F467BA392E1}"/>
  </pc:docChgLst>
  <pc:docChgLst>
    <pc:chgData name="Chris Droessler" userId="625c3661-9d64-47fa-b83c-4b49393bd161" providerId="ADAL" clId="{4DD3190C-BC6F-494B-8DE1-EFF08B699E14}"/>
    <pc:docChg chg="undo custSel addSld delSld modSld sldOrd">
      <pc:chgData name="Chris Droessler" userId="625c3661-9d64-47fa-b83c-4b49393bd161" providerId="ADAL" clId="{4DD3190C-BC6F-494B-8DE1-EFF08B699E14}" dt="2019-01-08T21:01:09.467" v="875" actId="1076"/>
      <pc:docMkLst>
        <pc:docMk/>
      </pc:docMkLst>
      <pc:sldChg chg="modSp modNotesTx">
        <pc:chgData name="Chris Droessler" userId="625c3661-9d64-47fa-b83c-4b49393bd161" providerId="ADAL" clId="{4DD3190C-BC6F-494B-8DE1-EFF08B699E14}" dt="2019-01-08T15:39:29.472" v="35" actId="20577"/>
        <pc:sldMkLst>
          <pc:docMk/>
          <pc:sldMk cId="1121195501" sldId="256"/>
        </pc:sldMkLst>
        <pc:spChg chg="mod">
          <ac:chgData name="Chris Droessler" userId="625c3661-9d64-47fa-b83c-4b49393bd161" providerId="ADAL" clId="{4DD3190C-BC6F-494B-8DE1-EFF08B699E14}" dt="2019-01-08T15:39:10.742" v="15" actId="20577"/>
          <ac:spMkLst>
            <pc:docMk/>
            <pc:sldMk cId="1121195501" sldId="256"/>
            <ac:spMk id="2" creationId="{00000000-0000-0000-0000-000000000000}"/>
          </ac:spMkLst>
        </pc:spChg>
      </pc:sldChg>
      <pc:sldChg chg="del">
        <pc:chgData name="Chris Droessler" userId="625c3661-9d64-47fa-b83c-4b49393bd161" providerId="ADAL" clId="{4DD3190C-BC6F-494B-8DE1-EFF08B699E14}" dt="2019-01-08T15:39:54.648" v="40" actId="2696"/>
        <pc:sldMkLst>
          <pc:docMk/>
          <pc:sldMk cId="596161077" sldId="257"/>
        </pc:sldMkLst>
      </pc:sldChg>
      <pc:sldChg chg="add modNotesTx">
        <pc:chgData name="Chris Droessler" userId="625c3661-9d64-47fa-b83c-4b49393bd161" providerId="ADAL" clId="{4DD3190C-BC6F-494B-8DE1-EFF08B699E14}" dt="2019-01-08T20:54:44.386" v="450" actId="20577"/>
        <pc:sldMkLst>
          <pc:docMk/>
          <pc:sldMk cId="2650608608" sldId="257"/>
        </pc:sldMkLst>
      </pc:sldChg>
      <pc:sldChg chg="add modNotesTx">
        <pc:chgData name="Chris Droessler" userId="625c3661-9d64-47fa-b83c-4b49393bd161" providerId="ADAL" clId="{4DD3190C-BC6F-494B-8DE1-EFF08B699E14}" dt="2019-01-08T20:55:54.095" v="492" actId="20577"/>
        <pc:sldMkLst>
          <pc:docMk/>
          <pc:sldMk cId="2225025088" sldId="258"/>
        </pc:sldMkLst>
      </pc:sldChg>
      <pc:sldChg chg="add modNotesTx">
        <pc:chgData name="Chris Droessler" userId="625c3661-9d64-47fa-b83c-4b49393bd161" providerId="ADAL" clId="{4DD3190C-BC6F-494B-8DE1-EFF08B699E14}" dt="2019-01-08T20:56:36.566" v="520" actId="20577"/>
        <pc:sldMkLst>
          <pc:docMk/>
          <pc:sldMk cId="940677443" sldId="259"/>
        </pc:sldMkLst>
      </pc:sldChg>
      <pc:sldChg chg="add ord modNotesTx">
        <pc:chgData name="Chris Droessler" userId="625c3661-9d64-47fa-b83c-4b49393bd161" providerId="ADAL" clId="{4DD3190C-BC6F-494B-8DE1-EFF08B699E14}" dt="2019-01-08T20:57:32.104" v="527" actId="20577"/>
        <pc:sldMkLst>
          <pc:docMk/>
          <pc:sldMk cId="1233056722" sldId="260"/>
        </pc:sldMkLst>
      </pc:sldChg>
      <pc:sldChg chg="add modNotesTx">
        <pc:chgData name="Chris Droessler" userId="625c3661-9d64-47fa-b83c-4b49393bd161" providerId="ADAL" clId="{4DD3190C-BC6F-494B-8DE1-EFF08B699E14}" dt="2019-01-08T20:57:55.874" v="528" actId="255"/>
        <pc:sldMkLst>
          <pc:docMk/>
          <pc:sldMk cId="28606135" sldId="261"/>
        </pc:sldMkLst>
      </pc:sldChg>
      <pc:sldChg chg="add">
        <pc:chgData name="Chris Droessler" userId="625c3661-9d64-47fa-b83c-4b49393bd161" providerId="ADAL" clId="{4DD3190C-BC6F-494B-8DE1-EFF08B699E14}" dt="2019-01-08T18:18:36.858" v="46"/>
        <pc:sldMkLst>
          <pc:docMk/>
          <pc:sldMk cId="3418978135" sldId="262"/>
        </pc:sldMkLst>
      </pc:sldChg>
      <pc:sldChg chg="add modNotesTx">
        <pc:chgData name="Chris Droessler" userId="625c3661-9d64-47fa-b83c-4b49393bd161" providerId="ADAL" clId="{4DD3190C-BC6F-494B-8DE1-EFF08B699E14}" dt="2019-01-08T20:58:52.965" v="531" actId="20577"/>
        <pc:sldMkLst>
          <pc:docMk/>
          <pc:sldMk cId="2575271171" sldId="263"/>
        </pc:sldMkLst>
      </pc:sldChg>
      <pc:sldChg chg="addSp modSp add modNotesTx">
        <pc:chgData name="Chris Droessler" userId="625c3661-9d64-47fa-b83c-4b49393bd161" providerId="ADAL" clId="{4DD3190C-BC6F-494B-8DE1-EFF08B699E14}" dt="2019-01-08T21:01:09.467" v="875" actId="1076"/>
        <pc:sldMkLst>
          <pc:docMk/>
          <pc:sldMk cId="1971321274" sldId="264"/>
        </pc:sldMkLst>
        <pc:spChg chg="add mod">
          <ac:chgData name="Chris Droessler" userId="625c3661-9d64-47fa-b83c-4b49393bd161" providerId="ADAL" clId="{4DD3190C-BC6F-494B-8DE1-EFF08B699E14}" dt="2019-01-08T21:01:09.467" v="875" actId="1076"/>
          <ac:spMkLst>
            <pc:docMk/>
            <pc:sldMk cId="1971321274" sldId="264"/>
            <ac:spMk id="2" creationId="{839A2B6E-29C4-2C4A-BD18-D0273808165F}"/>
          </ac:spMkLst>
        </pc:spChg>
      </pc:sldChg>
      <pc:sldChg chg="del">
        <pc:chgData name="Chris Droessler" userId="625c3661-9d64-47fa-b83c-4b49393bd161" providerId="ADAL" clId="{4DD3190C-BC6F-494B-8DE1-EFF08B699E14}" dt="2019-01-08T15:39:54.709" v="41" actId="2696"/>
        <pc:sldMkLst>
          <pc:docMk/>
          <pc:sldMk cId="1090062449" sldId="285"/>
        </pc:sldMkLst>
      </pc:sldChg>
      <pc:sldChg chg="del">
        <pc:chgData name="Chris Droessler" userId="625c3661-9d64-47fa-b83c-4b49393bd161" providerId="ADAL" clId="{4DD3190C-BC6F-494B-8DE1-EFF08B699E14}" dt="2019-01-08T15:39:54.761" v="42" actId="2696"/>
        <pc:sldMkLst>
          <pc:docMk/>
          <pc:sldMk cId="3695978294" sldId="286"/>
        </pc:sldMkLst>
      </pc:sldChg>
      <pc:sldChg chg="del">
        <pc:chgData name="Chris Droessler" userId="625c3661-9d64-47fa-b83c-4b49393bd161" providerId="ADAL" clId="{4DD3190C-BC6F-494B-8DE1-EFF08B699E14}" dt="2019-01-08T15:39:54.813" v="43" actId="2696"/>
        <pc:sldMkLst>
          <pc:docMk/>
          <pc:sldMk cId="2767453086" sldId="287"/>
        </pc:sldMkLst>
      </pc:sldChg>
      <pc:sldChg chg="del">
        <pc:chgData name="Chris Droessler" userId="625c3661-9d64-47fa-b83c-4b49393bd161" providerId="ADAL" clId="{4DD3190C-BC6F-494B-8DE1-EFF08B699E14}" dt="2019-01-08T15:39:54.874" v="44" actId="2696"/>
        <pc:sldMkLst>
          <pc:docMk/>
          <pc:sldMk cId="119397921" sldId="289"/>
        </pc:sldMkLst>
      </pc:sldChg>
      <pc:sldChg chg="del">
        <pc:chgData name="Chris Droessler" userId="625c3661-9d64-47fa-b83c-4b49393bd161" providerId="ADAL" clId="{4DD3190C-BC6F-494B-8DE1-EFF08B699E14}" dt="2019-01-08T15:39:54.933" v="45" actId="2696"/>
        <pc:sldMkLst>
          <pc:docMk/>
          <pc:sldMk cId="468509469" sldId="290"/>
        </pc:sldMkLst>
      </pc:sldChg>
      <pc:sldChg chg="del">
        <pc:chgData name="Chris Droessler" userId="625c3661-9d64-47fa-b83c-4b49393bd161" providerId="ADAL" clId="{4DD3190C-BC6F-494B-8DE1-EFF08B699E14}" dt="2019-01-08T15:39:40.429" v="37" actId="2696"/>
        <pc:sldMkLst>
          <pc:docMk/>
          <pc:sldMk cId="1061673137" sldId="567"/>
        </pc:sldMkLst>
      </pc:sldChg>
      <pc:sldChg chg="del">
        <pc:chgData name="Chris Droessler" userId="625c3661-9d64-47fa-b83c-4b49393bd161" providerId="ADAL" clId="{4DD3190C-BC6F-494B-8DE1-EFF08B699E14}" dt="2019-01-08T15:39:40.570" v="38" actId="2696"/>
        <pc:sldMkLst>
          <pc:docMk/>
          <pc:sldMk cId="2262416145" sldId="594"/>
        </pc:sldMkLst>
      </pc:sldChg>
      <pc:sldChg chg="del">
        <pc:chgData name="Chris Droessler" userId="625c3661-9d64-47fa-b83c-4b49393bd161" providerId="ADAL" clId="{4DD3190C-BC6F-494B-8DE1-EFF08B699E14}" dt="2019-01-08T15:39:40.405" v="36" actId="2696"/>
        <pc:sldMkLst>
          <pc:docMk/>
          <pc:sldMk cId="3446003105" sldId="595"/>
        </pc:sldMkLst>
      </pc:sldChg>
      <pc:sldChg chg="del">
        <pc:chgData name="Chris Droessler" userId="625c3661-9d64-47fa-b83c-4b49393bd161" providerId="ADAL" clId="{4DD3190C-BC6F-494B-8DE1-EFF08B699E14}" dt="2019-01-08T15:39:40.633" v="39" actId="2696"/>
        <pc:sldMkLst>
          <pc:docMk/>
          <pc:sldMk cId="3758877384" sldId="596"/>
        </pc:sldMkLst>
      </pc:sldChg>
      <pc:sldChg chg="add modNotesTx">
        <pc:chgData name="Chris Droessler" userId="625c3661-9d64-47fa-b83c-4b49393bd161" providerId="ADAL" clId="{4DD3190C-BC6F-494B-8DE1-EFF08B699E14}" dt="2019-01-08T20:38:27.548" v="184" actId="20577"/>
        <pc:sldMkLst>
          <pc:docMk/>
          <pc:sldMk cId="1251122428" sldId="701"/>
        </pc:sldMkLst>
      </pc:sldChg>
      <pc:sldChg chg="add">
        <pc:chgData name="Chris Droessler" userId="625c3661-9d64-47fa-b83c-4b49393bd161" providerId="ADAL" clId="{4DD3190C-BC6F-494B-8DE1-EFF08B699E14}" dt="2019-01-08T18:18:36.858" v="46"/>
        <pc:sldMkLst>
          <pc:docMk/>
          <pc:sldMk cId="4124846671" sldId="702"/>
        </pc:sldMkLst>
      </pc:sldChg>
    </pc:docChg>
  </pc:docChgLst>
  <pc:docChgLst>
    <pc:chgData name="Chris Droessler" userId="625c3661-9d64-47fa-b83c-4b49393bd161" providerId="ADAL" clId="{38DDF311-4709-2E46-9F9C-2F2B1C32DF4A}"/>
  </pc:docChgLst>
  <pc:docChgLst>
    <pc:chgData name="Chris Droessler" userId="625c3661-9d64-47fa-b83c-4b49393bd161" providerId="ADAL" clId="{6C8262B6-2605-A745-ACD3-FFA2BBC011E2}"/>
  </pc:docChgLst>
  <pc:docChgLst>
    <pc:chgData name="Chris Droessler" userId="625c3661-9d64-47fa-b83c-4b49393bd161" providerId="ADAL" clId="{3232548D-75B3-7D48-8C35-F55ED75C90FF}"/>
    <pc:docChg chg="custSel addSld delSld modSld">
      <pc:chgData name="Chris Droessler" userId="625c3661-9d64-47fa-b83c-4b49393bd161" providerId="ADAL" clId="{3232548D-75B3-7D48-8C35-F55ED75C90FF}" dt="2018-12-11T14:12:13.301" v="124"/>
      <pc:docMkLst>
        <pc:docMk/>
      </pc:docMkLst>
      <pc:sldChg chg="modSp">
        <pc:chgData name="Chris Droessler" userId="625c3661-9d64-47fa-b83c-4b49393bd161" providerId="ADAL" clId="{3232548D-75B3-7D48-8C35-F55ED75C90FF}" dt="2018-12-11T12:25:42.073" v="4" actId="27636"/>
        <pc:sldMkLst>
          <pc:docMk/>
          <pc:sldMk cId="1148131924" sldId="515"/>
        </pc:sldMkLst>
        <pc:spChg chg="mod">
          <ac:chgData name="Chris Droessler" userId="625c3661-9d64-47fa-b83c-4b49393bd161" providerId="ADAL" clId="{3232548D-75B3-7D48-8C35-F55ED75C90FF}" dt="2018-12-11T12:25:42.073" v="4" actId="27636"/>
          <ac:spMkLst>
            <pc:docMk/>
            <pc:sldMk cId="1148131924" sldId="515"/>
            <ac:spMk id="3" creationId="{00000000-0000-0000-0000-000000000000}"/>
          </ac:spMkLst>
        </pc:spChg>
      </pc:sldChg>
      <pc:sldChg chg="add">
        <pc:chgData name="Chris Droessler" userId="625c3661-9d64-47fa-b83c-4b49393bd161" providerId="ADAL" clId="{3232548D-75B3-7D48-8C35-F55ED75C90FF}" dt="2018-12-11T14:12:13.054" v="123"/>
        <pc:sldMkLst>
          <pc:docMk/>
          <pc:sldMk cId="790147999" sldId="598"/>
        </pc:sldMkLst>
      </pc:sldChg>
      <pc:sldChg chg="add">
        <pc:chgData name="Chris Droessler" userId="625c3661-9d64-47fa-b83c-4b49393bd161" providerId="ADAL" clId="{3232548D-75B3-7D48-8C35-F55ED75C90FF}" dt="2018-12-11T14:12:13.301" v="124"/>
        <pc:sldMkLst>
          <pc:docMk/>
          <pc:sldMk cId="520573234" sldId="599"/>
        </pc:sldMkLst>
      </pc:sldChg>
    </pc:docChg>
  </pc:docChgLst>
  <pc:docChgLst>
    <pc:chgData name="Chris Droessler" userId="625c3661-9d64-47fa-b83c-4b49393bd161" providerId="ADAL" clId="{9B010A9A-3488-AD40-8A7B-08CC9825E115}"/>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E9B6F52-CC10-4425-9195-EDF28B435798}" type="datetimeFigureOut">
              <a:rPr lang="en-US" smtClean="0"/>
              <a:t>1/10/19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111C28-737F-4457-9FE5-6826B7F3293B}" type="slidenum">
              <a:rPr lang="en-US" smtClean="0"/>
              <a:t>‹#›</a:t>
            </a:fld>
            <a:endParaRPr lang="en-US"/>
          </a:p>
        </p:txBody>
      </p:sp>
    </p:spTree>
    <p:extLst>
      <p:ext uri="{BB962C8B-B14F-4D97-AF65-F5344CB8AC3E}">
        <p14:creationId xmlns:p14="http://schemas.microsoft.com/office/powerpoint/2010/main" val="28344465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2D3CF6-D097-446F-BA20-84B1F837E572}" type="datetimeFigureOut">
              <a:rPr lang="en-US" smtClean="0"/>
              <a:t>1/10/19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52D8DC-3CCA-4826-966D-69131461ECBB}" type="slidenum">
              <a:rPr lang="en-US" smtClean="0"/>
              <a:t>‹#›</a:t>
            </a:fld>
            <a:endParaRPr lang="en-US"/>
          </a:p>
        </p:txBody>
      </p:sp>
    </p:spTree>
    <p:extLst>
      <p:ext uri="{BB962C8B-B14F-4D97-AF65-F5344CB8AC3E}">
        <p14:creationId xmlns:p14="http://schemas.microsoft.com/office/powerpoint/2010/main" val="8780096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400549"/>
            <a:ext cx="5499847" cy="4284663"/>
          </a:xfrm>
        </p:spPr>
        <p:txBody>
          <a:bodyPr/>
          <a:lstStyle/>
          <a:p>
            <a:r>
              <a:rPr lang="en-US" sz="1600" dirty="0"/>
              <a:t>The Labor &amp; Economic Analysis Division of the state Department of Commerce conducts this needs assessment with employers every two years.  </a:t>
            </a:r>
          </a:p>
          <a:p>
            <a:r>
              <a:rPr lang="en-US" sz="1600" dirty="0"/>
              <a:t>This 2018 survey was just published.</a:t>
            </a:r>
          </a:p>
          <a:p>
            <a:r>
              <a:rPr lang="en-US" sz="1600" dirty="0"/>
              <a:t>It's a look at the needs of 2,000 employers across the state, specifically their difficulties in hiring new employees.</a:t>
            </a:r>
          </a:p>
          <a:p>
            <a:r>
              <a:rPr lang="en-US" sz="1600" dirty="0"/>
              <a:t>They looked only at employers with 10 or more employees.</a:t>
            </a:r>
          </a:p>
          <a:p>
            <a:r>
              <a:rPr lang="en-US" sz="1600" dirty="0"/>
              <a:t>Public and private companies</a:t>
            </a:r>
          </a:p>
          <a:p>
            <a:endParaRPr lang="en-US" sz="1600" dirty="0"/>
          </a:p>
          <a:p>
            <a:endParaRPr lang="en-US" sz="1600" dirty="0"/>
          </a:p>
          <a:p>
            <a:endParaRPr lang="en-US" sz="1600" dirty="0"/>
          </a:p>
          <a:p>
            <a:r>
              <a:rPr lang="en-US" sz="1600" dirty="0"/>
              <a:t>=======</a:t>
            </a:r>
          </a:p>
          <a:p>
            <a:r>
              <a:rPr lang="en-US" sz="1600" dirty="0"/>
              <a:t>https://</a:t>
            </a:r>
            <a:r>
              <a:rPr lang="en-US" sz="1600" dirty="0" err="1"/>
              <a:t>www.nccommerce.com</a:t>
            </a:r>
            <a:r>
              <a:rPr lang="en-US" sz="1600" dirty="0"/>
              <a:t>/</a:t>
            </a:r>
            <a:r>
              <a:rPr lang="en-US" sz="1600" dirty="0" err="1"/>
              <a:t>nc</a:t>
            </a:r>
            <a:r>
              <a:rPr lang="en-US" sz="1600" dirty="0"/>
              <a:t>-workforce-development/workforce/commission--workforce/2018employerneedssurvey.pdf</a:t>
            </a:r>
          </a:p>
          <a:p>
            <a:endParaRPr lang="en-US" sz="1600" dirty="0"/>
          </a:p>
          <a:p>
            <a:endParaRPr lang="en-US" sz="1600" dirty="0"/>
          </a:p>
        </p:txBody>
      </p:sp>
      <p:sp>
        <p:nvSpPr>
          <p:cNvPr id="4" name="Date Placeholder 3"/>
          <p:cNvSpPr>
            <a:spLocks noGrp="1"/>
          </p:cNvSpPr>
          <p:nvPr>
            <p:ph type="dt" idx="1"/>
          </p:nvPr>
        </p:nvSpPr>
        <p:spPr/>
        <p:txBody>
          <a:bodyPr/>
          <a:lstStyle/>
          <a:p>
            <a:r>
              <a:rPr lang="en-US"/>
              <a:t>April 18, 2018</a:t>
            </a:r>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3D52D8DC-3CCA-4826-966D-69131461ECBB}" type="slidenum">
              <a:rPr lang="en-US" smtClean="0"/>
              <a:t>1</a:t>
            </a:fld>
            <a:endParaRPr lang="en-US"/>
          </a:p>
        </p:txBody>
      </p:sp>
    </p:spTree>
    <p:extLst>
      <p:ext uri="{BB962C8B-B14F-4D97-AF65-F5344CB8AC3E}">
        <p14:creationId xmlns:p14="http://schemas.microsoft.com/office/powerpoint/2010/main" val="4032938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r>
              <a:rPr lang="en-US" dirty="0"/>
              <a:t>=======</a:t>
            </a:r>
          </a:p>
          <a:p>
            <a:r>
              <a:rPr lang="en-US" dirty="0"/>
              <a:t>https://</a:t>
            </a:r>
            <a:r>
              <a:rPr lang="en-US" dirty="0" err="1"/>
              <a:t>www.nccommerce.com</a:t>
            </a:r>
            <a:r>
              <a:rPr lang="en-US" dirty="0"/>
              <a:t>/</a:t>
            </a:r>
            <a:r>
              <a:rPr lang="en-US" dirty="0" err="1"/>
              <a:t>nc</a:t>
            </a:r>
            <a:r>
              <a:rPr lang="en-US" dirty="0"/>
              <a:t>-workforce-development/workforce/commission--workforce/2018employerneedssurvey.pdf</a:t>
            </a:r>
          </a:p>
          <a:p>
            <a:endParaRPr lang="en-US" dirty="0"/>
          </a:p>
          <a:p>
            <a:endParaRPr lang="en-US" dirty="0"/>
          </a:p>
          <a:p>
            <a:endParaRPr lang="en-US" dirty="0"/>
          </a:p>
        </p:txBody>
      </p:sp>
      <p:sp>
        <p:nvSpPr>
          <p:cNvPr id="4" name="Date Placeholder 3"/>
          <p:cNvSpPr>
            <a:spLocks noGrp="1"/>
          </p:cNvSpPr>
          <p:nvPr>
            <p:ph type="dt" idx="1"/>
          </p:nvPr>
        </p:nvSpPr>
        <p:spPr/>
        <p:txBody>
          <a:bodyPr/>
          <a:lstStyle/>
          <a:p>
            <a:r>
              <a:rPr lang="en-US"/>
              <a:t>April 18, 2018</a:t>
            </a:r>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3D52D8DC-3CCA-4826-966D-69131461ECBB}" type="slidenum">
              <a:rPr lang="en-US" smtClean="0"/>
              <a:t>10</a:t>
            </a:fld>
            <a:endParaRPr lang="en-US"/>
          </a:p>
        </p:txBody>
      </p:sp>
    </p:spTree>
    <p:extLst>
      <p:ext uri="{BB962C8B-B14F-4D97-AF65-F5344CB8AC3E}">
        <p14:creationId xmlns:p14="http://schemas.microsoft.com/office/powerpoint/2010/main" val="1307388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30188"/>
            <a:ext cx="766763" cy="574675"/>
          </a:xfrm>
        </p:spPr>
      </p:sp>
      <p:sp>
        <p:nvSpPr>
          <p:cNvPr id="3" name="Notes Placeholder 2"/>
          <p:cNvSpPr>
            <a:spLocks noGrp="1"/>
          </p:cNvSpPr>
          <p:nvPr>
            <p:ph type="body" idx="1"/>
          </p:nvPr>
        </p:nvSpPr>
        <p:spPr>
          <a:xfrm>
            <a:off x="268940" y="804863"/>
            <a:ext cx="6364941" cy="8108949"/>
          </a:xfrm>
        </p:spPr>
        <p:txBody>
          <a:bodyPr/>
          <a:lstStyle/>
          <a:p>
            <a:r>
              <a:rPr lang="en-US" sz="1400" kern="1200" dirty="0">
                <a:solidFill>
                  <a:schemeClr val="tx1"/>
                </a:solidFill>
                <a:effectLst/>
                <a:latin typeface="+mn-lt"/>
                <a:ea typeface="+mn-ea"/>
                <a:cs typeface="+mn-cs"/>
              </a:rPr>
              <a:t>Employers who had reported difficulties filling positions were asked about the reasons why and were able to select multiple responses from a range of possible explanations.</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It is important to note that there is potential overlap among these reasons, and it is possible for the same employer to have different reasons for multiple positions.</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Among employers experiencing hiring difficulties in the Overall sample in 2018, the top reasons were:</a:t>
            </a:r>
          </a:p>
          <a:p>
            <a:r>
              <a:rPr lang="en-US" sz="1400" kern="1200" dirty="0">
                <a:solidFill>
                  <a:schemeClr val="tx1"/>
                </a:solidFill>
                <a:effectLst/>
                <a:latin typeface="+mn-lt"/>
                <a:ea typeface="+mn-ea"/>
                <a:cs typeface="+mn-cs"/>
              </a:rPr>
              <a:t>- applicants’ lack of employability. This includes including work ethic, professionalism, reliability, and motivation). Many will call these soft skills, but you see the soft skills further down the chart.  For Employability, think -- can they show up on time, ready to work?</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 a low number of applicants .  Some of this might be because the employers do not know how to advertise their openings.</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 applicants’ lack of relevant work experience. In the education business, we are usually looking at helping our students get that first job.  This shows where work-based learning can play a big part helping the student get real-world work experience that they can't get anywhere else.  Work experience, even through work-based learning, will give our students a leg up on the competition.</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 lack of technical or occupation-related skills. That's what we do at the community colleges. I would hope that this was not the description of our graduates.</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 soft skills, such as communication, teamwork, critical thinking, creativity</a:t>
            </a:r>
          </a:p>
          <a:p>
            <a:r>
              <a:rPr lang="en-US" sz="1400" kern="1200" dirty="0">
                <a:solidFill>
                  <a:schemeClr val="tx1"/>
                </a:solidFill>
                <a:effectLst/>
                <a:latin typeface="+mn-lt"/>
                <a:ea typeface="+mn-ea"/>
                <a:cs typeface="+mn-cs"/>
              </a:rPr>
              <a:t>Sometimes the Employability measure at the top of the chart are lumped in with soft skills, but here we separate them.  Where can we teach these soft skills that employers say are lacking?</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 lack of the necessary education level, certification, or training.  We are doing something about that, but many think they can bypass the training and go straight to work.  The employers want their new employees to already have a certain level of training.  If you are not sure what the employers want, ask them. They know what they want.</a:t>
            </a:r>
          </a:p>
          <a:p>
            <a:endParaRPr lang="en-US" sz="1400" kern="1200" dirty="0">
              <a:solidFill>
                <a:schemeClr val="tx1"/>
              </a:solidFill>
              <a:effectLst/>
              <a:latin typeface="+mn-lt"/>
              <a:ea typeface="+mn-ea"/>
              <a:cs typeface="+mn-cs"/>
            </a:endParaRPr>
          </a:p>
          <a:p>
            <a:endParaRPr lang="en-US" sz="1400" dirty="0"/>
          </a:p>
          <a:p>
            <a:endParaRPr lang="en-US" sz="1400" dirty="0"/>
          </a:p>
          <a:p>
            <a:endParaRPr lang="en-US" sz="1400" dirty="0"/>
          </a:p>
          <a:p>
            <a:r>
              <a:rPr lang="en-US" sz="1400" dirty="0"/>
              <a:t>=======</a:t>
            </a:r>
          </a:p>
          <a:p>
            <a:r>
              <a:rPr lang="en-US" sz="1400" dirty="0"/>
              <a:t>https://</a:t>
            </a:r>
            <a:r>
              <a:rPr lang="en-US" sz="1400" dirty="0" err="1"/>
              <a:t>www.nccommerce.com</a:t>
            </a:r>
            <a:r>
              <a:rPr lang="en-US" sz="1400" dirty="0"/>
              <a:t>/</a:t>
            </a:r>
            <a:r>
              <a:rPr lang="en-US" sz="1400" dirty="0" err="1"/>
              <a:t>nc</a:t>
            </a:r>
            <a:r>
              <a:rPr lang="en-US" sz="1400" dirty="0"/>
              <a:t>-workforce-development/workforce/commission--workforce/2018employerneedssurvey.pdf</a:t>
            </a:r>
          </a:p>
          <a:p>
            <a:endParaRPr lang="en-US" sz="1400" dirty="0"/>
          </a:p>
          <a:p>
            <a:endParaRPr lang="en-US" sz="1400" dirty="0"/>
          </a:p>
          <a:p>
            <a:r>
              <a:rPr lang="en-US" sz="1400" kern="1200" dirty="0">
                <a:solidFill>
                  <a:schemeClr val="tx1"/>
                </a:solidFill>
                <a:effectLst/>
                <a:latin typeface="+mn-lt"/>
                <a:ea typeface="+mn-ea"/>
                <a:cs typeface="+mn-cs"/>
              </a:rPr>
              <a:t>What reasons do employers give for hiring difficulties?</a:t>
            </a:r>
          </a:p>
          <a:p>
            <a:r>
              <a:rPr lang="en-US" sz="1400" kern="1200" dirty="0">
                <a:solidFill>
                  <a:schemeClr val="tx1"/>
                </a:solidFill>
                <a:effectLst/>
                <a:latin typeface="+mn-lt"/>
                <a:ea typeface="+mn-ea"/>
                <a:cs typeface="+mn-cs"/>
              </a:rPr>
              <a:t>Employers who had reported difficulties filling positions were asked about the reasons why and were able to select multiple responses from a range of possible explanations.</a:t>
            </a:r>
          </a:p>
          <a:p>
            <a:r>
              <a:rPr lang="en-US" sz="1400" kern="1200" dirty="0">
                <a:solidFill>
                  <a:schemeClr val="tx1"/>
                </a:solidFill>
                <a:effectLst/>
                <a:latin typeface="+mn-lt"/>
                <a:ea typeface="+mn-ea"/>
                <a:cs typeface="+mn-cs"/>
              </a:rPr>
              <a:t>It is important to note that there is potential overlap among these reasons, and it is possible for the same employer to have different reasons for multiple positions.</a:t>
            </a:r>
          </a:p>
          <a:p>
            <a:r>
              <a:rPr lang="en-US" sz="1400" kern="1200" dirty="0">
                <a:solidFill>
                  <a:schemeClr val="tx1"/>
                </a:solidFill>
                <a:effectLst/>
                <a:latin typeface="+mn-lt"/>
                <a:ea typeface="+mn-ea"/>
                <a:cs typeface="+mn-cs"/>
              </a:rPr>
              <a:t>Among employers experiencing hiring difficulties in the Overall sample in 2018, the top reasons were applicants’ lack of employability (including work ethic, professionalism, reliability, motivation) (65.1%), a low number of applicants (55.3%), and applicants’ lack of relevant work experience (51.4%). A perceived lack of technical or occupation-related skills (49.3%) and soft skills (such as communication, teamwork, critical thinking, creativity) (49.2%) were close behind, with nearly half of employers with hiring difficulties choosing these reasons. Applicants’ lack of the necessary education level, certification, or training (43.2%) was chosen by a substantial number of employers, followed by smaller percentages selecting applicants’ unwillingness to accept the offered pay or compensation (32.9%), commuting distance or other geographic issues (24.8%), applicants’ criminal records (22.9%), failure to pass drug screening (20.3%), or other reasons (14.5%).</a:t>
            </a:r>
          </a:p>
          <a:p>
            <a:endParaRPr lang="en-US" sz="1400" dirty="0"/>
          </a:p>
          <a:p>
            <a:endParaRPr lang="en-US" sz="1400" dirty="0"/>
          </a:p>
          <a:p>
            <a:endParaRPr lang="en-US" sz="1400" dirty="0"/>
          </a:p>
        </p:txBody>
      </p:sp>
      <p:sp>
        <p:nvSpPr>
          <p:cNvPr id="4" name="Date Placeholder 3"/>
          <p:cNvSpPr>
            <a:spLocks noGrp="1"/>
          </p:cNvSpPr>
          <p:nvPr>
            <p:ph type="dt" idx="1"/>
          </p:nvPr>
        </p:nvSpPr>
        <p:spPr/>
        <p:txBody>
          <a:bodyPr/>
          <a:lstStyle/>
          <a:p>
            <a:r>
              <a:rPr lang="en-US"/>
              <a:t>April 18, 2018</a:t>
            </a:r>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3D52D8DC-3CCA-4826-966D-69131461ECBB}" type="slidenum">
              <a:rPr lang="en-US" smtClean="0"/>
              <a:t>2</a:t>
            </a:fld>
            <a:endParaRPr lang="en-US"/>
          </a:p>
        </p:txBody>
      </p:sp>
    </p:spTree>
    <p:extLst>
      <p:ext uri="{BB962C8B-B14F-4D97-AF65-F5344CB8AC3E}">
        <p14:creationId xmlns:p14="http://schemas.microsoft.com/office/powerpoint/2010/main" val="1906714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535706" cy="4284663"/>
          </a:xfrm>
        </p:spPr>
        <p:txBody>
          <a:bodyPr/>
          <a:lstStyle/>
          <a:p>
            <a:r>
              <a:rPr lang="en-US" sz="1600" kern="1200" dirty="0">
                <a:solidFill>
                  <a:schemeClr val="tx1"/>
                </a:solidFill>
                <a:effectLst/>
                <a:latin typeface="+mn-lt"/>
                <a:ea typeface="+mn-ea"/>
                <a:cs typeface="+mn-cs"/>
              </a:rPr>
              <a:t>We have a vast state with different kinds of rural and urban areas.  </a:t>
            </a:r>
          </a:p>
          <a:p>
            <a:r>
              <a:rPr lang="en-US" sz="1600" kern="1200" dirty="0">
                <a:solidFill>
                  <a:schemeClr val="tx1"/>
                </a:solidFill>
                <a:effectLst/>
                <a:latin typeface="+mn-lt"/>
                <a:ea typeface="+mn-ea"/>
                <a:cs typeface="+mn-cs"/>
              </a:rPr>
              <a:t>Here, they looked at the same reasons for difficulty in hiring and found some big differences in the urban and rural areas.</a:t>
            </a:r>
          </a:p>
          <a:p>
            <a:endParaRPr lang="en-US" sz="1600" kern="1200" dirty="0">
              <a:solidFill>
                <a:schemeClr val="tx1"/>
              </a:solidFill>
              <a:effectLst/>
              <a:latin typeface="+mn-lt"/>
              <a:ea typeface="+mn-ea"/>
              <a:cs typeface="+mn-cs"/>
            </a:endParaRPr>
          </a:p>
          <a:p>
            <a:r>
              <a:rPr lang="en-US" sz="1600" dirty="0"/>
              <a:t>Large is Charlotte and the Triangle (Raleigh, Durham, Chapel Hill)</a:t>
            </a:r>
          </a:p>
          <a:p>
            <a:r>
              <a:rPr lang="en-US" sz="1600" dirty="0"/>
              <a:t>Medium is Greensboro, Winston-Salem, Fayetteville, Asheville, Burlington, Wilmington, and other similar-sized cities.</a:t>
            </a:r>
          </a:p>
          <a:p>
            <a:r>
              <a:rPr lang="en-US" sz="1600" dirty="0"/>
              <a:t>Micropolitan are small cities and towns.</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In the rural areas you see they mainly did not have people applying for the jobs. </a:t>
            </a:r>
          </a:p>
          <a:p>
            <a:r>
              <a:rPr lang="en-US" sz="1600" kern="1200" dirty="0">
                <a:solidFill>
                  <a:schemeClr val="tx1"/>
                </a:solidFill>
                <a:effectLst/>
                <a:latin typeface="+mn-lt"/>
                <a:ea typeface="+mn-ea"/>
                <a:cs typeface="+mn-cs"/>
              </a:rPr>
              <a:t>Was it because folks did not know about the job or because people want to live and work in cities?</a:t>
            </a:r>
          </a:p>
          <a:p>
            <a:endParaRPr lang="en-US" sz="1600" kern="1200" dirty="0">
              <a:solidFill>
                <a:schemeClr val="tx1"/>
              </a:solidFill>
              <a:effectLst/>
              <a:latin typeface="+mn-lt"/>
              <a:ea typeface="+mn-ea"/>
              <a:cs typeface="+mn-cs"/>
            </a:endParaRPr>
          </a:p>
          <a:p>
            <a:r>
              <a:rPr lang="en-US" dirty="0"/>
              <a:t>=======</a:t>
            </a:r>
          </a:p>
          <a:p>
            <a:r>
              <a:rPr lang="en-US" dirty="0"/>
              <a:t>https://</a:t>
            </a:r>
            <a:r>
              <a:rPr lang="en-US" dirty="0" err="1"/>
              <a:t>www.nccommerce.com</a:t>
            </a:r>
            <a:r>
              <a:rPr lang="en-US" dirty="0"/>
              <a:t>/</a:t>
            </a:r>
            <a:r>
              <a:rPr lang="en-US" dirty="0" err="1"/>
              <a:t>nc</a:t>
            </a:r>
            <a:r>
              <a:rPr lang="en-US" dirty="0"/>
              <a:t>-workforce-development/workforce/commission--workforce/2018employerneedssurvey.pdf</a:t>
            </a:r>
          </a:p>
          <a:p>
            <a:endParaRPr lang="en-US" dirty="0"/>
          </a:p>
          <a:p>
            <a:r>
              <a:rPr lang="en-US" sz="1600" kern="1200" dirty="0">
                <a:solidFill>
                  <a:schemeClr val="tx1"/>
                </a:solidFill>
                <a:effectLst/>
                <a:latin typeface="+mn-lt"/>
                <a:ea typeface="+mn-ea"/>
                <a:cs typeface="+mn-cs"/>
              </a:rPr>
              <a:t>Top Reasons for Difficulties by Region</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Employers in the Large metros (Charlotte and the Triangle) chose the same top three reasons as the Overall sample, followed by education (47.8%) and technical skills (45.2%). Work experience (54.8%) and education (47.8%) were more frequently selected in this region, and soft skills were less frequently chosen (41.4%).</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 Employers in the Medium metros chose employability (67.3%), soft skills (57.1%), and technical skills as the top three reasons for difficulty, which were all significantly higher than the Overall sample.</a:t>
            </a:r>
          </a:p>
          <a:p>
            <a:r>
              <a:rPr lang="en-US" sz="1600" kern="1200" dirty="0">
                <a:solidFill>
                  <a:schemeClr val="tx1"/>
                </a:solidFill>
                <a:effectLst/>
                <a:latin typeface="+mn-lt"/>
                <a:ea typeface="+mn-ea"/>
                <a:cs typeface="+mn-cs"/>
              </a:rPr>
              <a:t>A low number of applicants (54.1%) and work experience (52.1%) were also frequently chosen by regional employers.</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Employers in the Micropolitan labor markets chose employability (61.9%), a low number of applicants (50.4%), and soft skills (45.9%) as the top three reasons for difficulty, followed by education (42.6%) and technical skills (42.6%). Although not top reasons, having a criminal record (38.5%) and failing a drug test (24.6%) were significantly higher than the Overall sample.</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Employers in the Rural labor markets cited a low number of applicants (70.0%) as the top reason for difficulty, a significantly higher percentage than the Overall sample. Employability (56.2%),</a:t>
            </a:r>
          </a:p>
          <a:p>
            <a:r>
              <a:rPr lang="en-US" sz="1600" kern="1200" dirty="0">
                <a:solidFill>
                  <a:schemeClr val="tx1"/>
                </a:solidFill>
                <a:effectLst/>
                <a:latin typeface="+mn-lt"/>
                <a:ea typeface="+mn-ea"/>
                <a:cs typeface="+mn-cs"/>
              </a:rPr>
              <a:t>a lack of work experience (52.4%), and education (51.4%) were also top reasons for difficulty. Commuting distance (43.8%) was significantly higher than the Overall sample, as were pay/ compensation (41.9%), criminal records (32.4%), and drug screening (25.7%).</a:t>
            </a:r>
          </a:p>
          <a:p>
            <a:endParaRPr lang="en-US" dirty="0"/>
          </a:p>
          <a:p>
            <a:endParaRPr lang="en-US" dirty="0"/>
          </a:p>
          <a:p>
            <a:endParaRPr lang="en-US" dirty="0"/>
          </a:p>
        </p:txBody>
      </p:sp>
      <p:sp>
        <p:nvSpPr>
          <p:cNvPr id="4" name="Date Placeholder 3"/>
          <p:cNvSpPr>
            <a:spLocks noGrp="1"/>
          </p:cNvSpPr>
          <p:nvPr>
            <p:ph type="dt" idx="1"/>
          </p:nvPr>
        </p:nvSpPr>
        <p:spPr/>
        <p:txBody>
          <a:bodyPr/>
          <a:lstStyle/>
          <a:p>
            <a:r>
              <a:rPr lang="en-US"/>
              <a:t>April 18, 2018</a:t>
            </a:r>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3D52D8DC-3CCA-4826-966D-69131461ECBB}" type="slidenum">
              <a:rPr lang="en-US" smtClean="0"/>
              <a:t>3</a:t>
            </a:fld>
            <a:endParaRPr lang="en-US"/>
          </a:p>
        </p:txBody>
      </p:sp>
    </p:spTree>
    <p:extLst>
      <p:ext uri="{BB962C8B-B14F-4D97-AF65-F5344CB8AC3E}">
        <p14:creationId xmlns:p14="http://schemas.microsoft.com/office/powerpoint/2010/main" val="1010749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517776" cy="4600015"/>
          </a:xfrm>
        </p:spPr>
        <p:txBody>
          <a:bodyPr/>
          <a:lstStyle/>
          <a:p>
            <a:r>
              <a:rPr lang="en-US" sz="1600" kern="1200" dirty="0">
                <a:solidFill>
                  <a:schemeClr val="tx1"/>
                </a:solidFill>
                <a:effectLst/>
                <a:latin typeface="+mn-lt"/>
                <a:ea typeface="+mn-ea"/>
                <a:cs typeface="+mn-cs"/>
              </a:rPr>
              <a:t>And then if we look at the  Top Reasons for Hiring Difficulties by Level of Work Experience</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As educators, we are usually focused on the entry-level positions, but some of the students at our community college are getting training to move to a higher level of employment.</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For our entry-level positions, the Employability skills are on top (that's showing up on time ready to work) with Soft Skills not far behind.</a:t>
            </a:r>
          </a:p>
          <a:p>
            <a:r>
              <a:rPr lang="en-US" sz="1600" kern="1200" dirty="0">
                <a:solidFill>
                  <a:schemeClr val="tx1"/>
                </a:solidFill>
                <a:effectLst/>
                <a:latin typeface="+mn-lt"/>
                <a:ea typeface="+mn-ea"/>
                <a:cs typeface="+mn-cs"/>
              </a:rPr>
              <a:t>Where do we teach that?</a:t>
            </a:r>
          </a:p>
          <a:p>
            <a:endParaRPr lang="en-US" sz="1600" kern="1200" dirty="0">
              <a:solidFill>
                <a:schemeClr val="tx1"/>
              </a:solidFill>
              <a:effectLst/>
              <a:latin typeface="+mn-lt"/>
              <a:ea typeface="+mn-ea"/>
              <a:cs typeface="+mn-cs"/>
            </a:endParaRPr>
          </a:p>
          <a:p>
            <a:endParaRPr lang="en-US" dirty="0"/>
          </a:p>
          <a:p>
            <a:endParaRPr lang="en-US" dirty="0"/>
          </a:p>
          <a:p>
            <a:endParaRPr lang="en-US" dirty="0"/>
          </a:p>
          <a:p>
            <a:r>
              <a:rPr lang="en-US" dirty="0"/>
              <a:t>=======</a:t>
            </a:r>
          </a:p>
          <a:p>
            <a:r>
              <a:rPr lang="en-US" dirty="0"/>
              <a:t>https://</a:t>
            </a:r>
            <a:r>
              <a:rPr lang="en-US" dirty="0" err="1"/>
              <a:t>www.nccommerce.com</a:t>
            </a:r>
            <a:r>
              <a:rPr lang="en-US" dirty="0"/>
              <a:t>/</a:t>
            </a:r>
            <a:r>
              <a:rPr lang="en-US" dirty="0" err="1"/>
              <a:t>nc</a:t>
            </a:r>
            <a:r>
              <a:rPr lang="en-US" dirty="0"/>
              <a:t>-workforce-development/workforce/commission--workforce/2018employerneedssurvey.pdf</a:t>
            </a:r>
          </a:p>
          <a:p>
            <a:endParaRPr lang="en-US" dirty="0"/>
          </a:p>
          <a:p>
            <a:r>
              <a:rPr lang="en-US" sz="1600" kern="1200" dirty="0">
                <a:solidFill>
                  <a:schemeClr val="tx1"/>
                </a:solidFill>
                <a:effectLst/>
                <a:latin typeface="+mn-lt"/>
                <a:ea typeface="+mn-ea"/>
                <a:cs typeface="+mn-cs"/>
              </a:rPr>
              <a:t>Top Reasons for Hiring Difficulties by Level of Work Experience</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Employers in the Overall sample were asked about reasons for difficulty for positions by level of work experience, which differed in a few ways. Employers seeking to fill entry-level positions (requiring one year of experience or less) chose employability (74.6%) and a low number of applicants (59.1%) as the top reasons for hiring difficulties, followed by soft skills (51.7%). Having a criminal record (29.5%) and failing to pass a drug test (27.7%) were not top reasons but were mentioned about twice as frequently for entry-level positions than for mid- and senior-level positions.</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Employers seeking mid-level positions (requiring two to four years) chose a lack of technical skills (67.5%), work experience (63.5%) and a low number of applicants (57.5%) most frequently, followed closely by employability (57.3%) and education (55.9%). Employers seeking more senior-level positions (requiring five years or more) chose work experience (61.2%), low number of applicants (58.9%), and education (56.1%) most frequently, followed by employability (48.5%) and technical skills (45.0%).</a:t>
            </a:r>
          </a:p>
          <a:p>
            <a:endParaRPr lang="en-US" dirty="0"/>
          </a:p>
          <a:p>
            <a:endParaRPr lang="en-US" dirty="0"/>
          </a:p>
          <a:p>
            <a:endParaRPr lang="en-US" dirty="0"/>
          </a:p>
        </p:txBody>
      </p:sp>
      <p:sp>
        <p:nvSpPr>
          <p:cNvPr id="4" name="Date Placeholder 3"/>
          <p:cNvSpPr>
            <a:spLocks noGrp="1"/>
          </p:cNvSpPr>
          <p:nvPr>
            <p:ph type="dt" idx="1"/>
          </p:nvPr>
        </p:nvSpPr>
        <p:spPr/>
        <p:txBody>
          <a:bodyPr/>
          <a:lstStyle/>
          <a:p>
            <a:r>
              <a:rPr lang="en-US"/>
              <a:t>April 18, 2018</a:t>
            </a:r>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3D52D8DC-3CCA-4826-966D-69131461ECBB}" type="slidenum">
              <a:rPr lang="en-US" smtClean="0"/>
              <a:t>4</a:t>
            </a:fld>
            <a:endParaRPr lang="en-US"/>
          </a:p>
        </p:txBody>
      </p:sp>
    </p:spTree>
    <p:extLst>
      <p:ext uri="{BB962C8B-B14F-4D97-AF65-F5344CB8AC3E}">
        <p14:creationId xmlns:p14="http://schemas.microsoft.com/office/powerpoint/2010/main" val="3079438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458788"/>
            <a:ext cx="3500438" cy="2625725"/>
          </a:xfrm>
        </p:spPr>
      </p:sp>
      <p:sp>
        <p:nvSpPr>
          <p:cNvPr id="3" name="Notes Placeholder 2"/>
          <p:cNvSpPr>
            <a:spLocks noGrp="1"/>
          </p:cNvSpPr>
          <p:nvPr>
            <p:ph type="body" idx="1"/>
          </p:nvPr>
        </p:nvSpPr>
        <p:spPr>
          <a:xfrm>
            <a:off x="685799" y="3263152"/>
            <a:ext cx="5553635" cy="5701553"/>
          </a:xfrm>
        </p:spPr>
        <p:txBody>
          <a:bodyPr/>
          <a:lstStyle/>
          <a:p>
            <a:r>
              <a:rPr lang="en-US" sz="1600" kern="1200" dirty="0">
                <a:solidFill>
                  <a:schemeClr val="tx1"/>
                </a:solidFill>
                <a:effectLst/>
                <a:latin typeface="+mn-lt"/>
                <a:ea typeface="+mn-ea"/>
                <a:cs typeface="+mn-cs"/>
              </a:rPr>
              <a:t>This part always surprises me.</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The number one method that businesses use to recruit is by word of mouth.  It's employers telling their employees to recommend a friend.  </a:t>
            </a:r>
          </a:p>
          <a:p>
            <a:r>
              <a:rPr lang="en-US" sz="1600" kern="1200" dirty="0">
                <a:solidFill>
                  <a:schemeClr val="tx1"/>
                </a:solidFill>
                <a:effectLst/>
                <a:latin typeface="+mn-lt"/>
                <a:ea typeface="+mn-ea"/>
                <a:cs typeface="+mn-cs"/>
              </a:rPr>
              <a:t>We've all heard it before, but this makes it clear, it's all about </a:t>
            </a:r>
            <a:r>
              <a:rPr lang="en-US" sz="1600" u="sng" kern="1200" dirty="0">
                <a:solidFill>
                  <a:schemeClr val="tx1"/>
                </a:solidFill>
                <a:effectLst/>
                <a:latin typeface="+mn-lt"/>
                <a:ea typeface="+mn-ea"/>
                <a:cs typeface="+mn-cs"/>
              </a:rPr>
              <a:t>who</a:t>
            </a:r>
            <a:r>
              <a:rPr lang="en-US" sz="1600" kern="1200" dirty="0">
                <a:solidFill>
                  <a:schemeClr val="tx1"/>
                </a:solidFill>
                <a:effectLst/>
                <a:latin typeface="+mn-lt"/>
                <a:ea typeface="+mn-ea"/>
                <a:cs typeface="+mn-cs"/>
              </a:rPr>
              <a:t> you know.</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If you want a job, it is far better to tell your friends than it is to post your resume on line.</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We do see that 62 percent of the employers do post their job openings on the Internet job boards </a:t>
            </a:r>
          </a:p>
          <a:p>
            <a:r>
              <a:rPr lang="en-US" sz="1600" kern="1200" dirty="0">
                <a:solidFill>
                  <a:schemeClr val="tx1"/>
                </a:solidFill>
                <a:effectLst/>
                <a:latin typeface="+mn-lt"/>
                <a:ea typeface="+mn-ea"/>
                <a:cs typeface="+mn-cs"/>
              </a:rPr>
              <a:t>as well as 55 percent to their own company job board.</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It's surprising to see the </a:t>
            </a:r>
            <a:r>
              <a:rPr lang="en-US" sz="1600" kern="1200" dirty="0" err="1">
                <a:solidFill>
                  <a:schemeClr val="tx1"/>
                </a:solidFill>
                <a:effectLst/>
                <a:latin typeface="+mn-lt"/>
                <a:ea typeface="+mn-ea"/>
                <a:cs typeface="+mn-cs"/>
              </a:rPr>
              <a:t>NCWorks</a:t>
            </a:r>
            <a:r>
              <a:rPr lang="en-US" sz="1600" kern="1200" dirty="0">
                <a:solidFill>
                  <a:schemeClr val="tx1"/>
                </a:solidFill>
                <a:effectLst/>
                <a:latin typeface="+mn-lt"/>
                <a:ea typeface="+mn-ea"/>
                <a:cs typeface="+mn-cs"/>
              </a:rPr>
              <a:t> Career Centers at the bottom of the list.</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You see the Recruiting Agencies and Temp Services near the bottom at 24 percent, but for the manufacturing sector, almost 53 percent used Recruiting Agencies and Temp Services </a:t>
            </a:r>
          </a:p>
          <a:p>
            <a:endParaRPr lang="en-US" sz="1600" kern="1200" dirty="0">
              <a:solidFill>
                <a:schemeClr val="tx1"/>
              </a:solidFill>
              <a:effectLst/>
              <a:latin typeface="+mn-lt"/>
              <a:ea typeface="+mn-ea"/>
              <a:cs typeface="+mn-cs"/>
            </a:endParaRPr>
          </a:p>
          <a:p>
            <a:endParaRPr lang="en-US" dirty="0"/>
          </a:p>
          <a:p>
            <a:endParaRPr lang="en-US" dirty="0"/>
          </a:p>
          <a:p>
            <a:endParaRPr lang="en-US" dirty="0"/>
          </a:p>
          <a:p>
            <a:endParaRPr lang="en-US" dirty="0"/>
          </a:p>
          <a:p>
            <a:r>
              <a:rPr lang="en-US" dirty="0"/>
              <a:t>=======</a:t>
            </a:r>
          </a:p>
          <a:p>
            <a:r>
              <a:rPr lang="en-US" dirty="0"/>
              <a:t>https://</a:t>
            </a:r>
            <a:r>
              <a:rPr lang="en-US" dirty="0" err="1"/>
              <a:t>www.nccommerce.com</a:t>
            </a:r>
            <a:r>
              <a:rPr lang="en-US" dirty="0"/>
              <a:t>/</a:t>
            </a:r>
            <a:r>
              <a:rPr lang="en-US" dirty="0" err="1"/>
              <a:t>nc</a:t>
            </a:r>
            <a:r>
              <a:rPr lang="en-US" dirty="0"/>
              <a:t>-workforce-development/workforce/commission--workforce/2018employerneedssurvey.pdf</a:t>
            </a:r>
          </a:p>
          <a:p>
            <a:endParaRPr lang="en-US" dirty="0"/>
          </a:p>
          <a:p>
            <a:r>
              <a:rPr lang="en-US" sz="1600" kern="1200" dirty="0">
                <a:solidFill>
                  <a:schemeClr val="tx1"/>
                </a:solidFill>
                <a:effectLst/>
                <a:latin typeface="+mn-lt"/>
                <a:ea typeface="+mn-ea"/>
                <a:cs typeface="+mn-cs"/>
              </a:rPr>
              <a:t>Resources for Recruiting</a:t>
            </a:r>
          </a:p>
          <a:p>
            <a:r>
              <a:rPr lang="en-US" sz="1600" kern="1200" dirty="0">
                <a:solidFill>
                  <a:schemeClr val="tx1"/>
                </a:solidFill>
                <a:effectLst/>
                <a:latin typeface="+mn-lt"/>
                <a:ea typeface="+mn-ea"/>
                <a:cs typeface="+mn-cs"/>
              </a:rPr>
              <a:t>In order to better understand hiring practices, all employers (not just those that had attempted to hire in the past 12 months) were asked to identify any of the resources they use when recruiting. As in previous surveys, “word of mouth” was used by nearly all hiring employers (90.0%), followed by online postings on job boards (61.7%), company websites (55.3%), and social networking sites (44.2%), and community colleges (38.9%). Employers reported use of online postings and social networking websites at significantly higher rates than in 2016, perhaps reflecting tighter labor market conditions or simply greater adoption of this technology over time. In general, those with difficulty hiring were more likely to utilize each type of resource for recruiting than those without difficulty.</a:t>
            </a:r>
          </a:p>
          <a:p>
            <a:endParaRPr lang="en-US" dirty="0"/>
          </a:p>
          <a:p>
            <a:r>
              <a:rPr lang="en-US" sz="1600" kern="1200" dirty="0">
                <a:solidFill>
                  <a:schemeClr val="tx1"/>
                </a:solidFill>
                <a:effectLst/>
                <a:latin typeface="+mn-lt"/>
                <a:ea typeface="+mn-ea"/>
                <a:cs typeface="+mn-cs"/>
              </a:rPr>
              <a:t>Compared to the Overall sample, employers in Charlotte and the Triangle were slightly less likely to use “word of mouth,” while employers in the other regions were more likely to use it. The use of </a:t>
            </a:r>
            <a:r>
              <a:rPr lang="en-US" sz="1600" kern="1200" dirty="0" err="1">
                <a:solidFill>
                  <a:schemeClr val="tx1"/>
                </a:solidFill>
                <a:effectLst/>
                <a:latin typeface="+mn-lt"/>
                <a:ea typeface="+mn-ea"/>
                <a:cs typeface="+mn-cs"/>
              </a:rPr>
              <a:t>NCWorks</a:t>
            </a:r>
            <a:r>
              <a:rPr lang="en-US" sz="1600" kern="1200" dirty="0">
                <a:solidFill>
                  <a:schemeClr val="tx1"/>
                </a:solidFill>
                <a:effectLst/>
                <a:latin typeface="+mn-lt"/>
                <a:ea typeface="+mn-ea"/>
                <a:cs typeface="+mn-cs"/>
              </a:rPr>
              <a:t> Online was higher in Rural areas (38.3%), Micropolitan areas (30.0%), and Medium labor markets (32.8%), but lower in Charlotte and the Triangle (19.7%). Employers in Medium labor markets (30.0%), Micropolitan areas (35.8%), and Rural areas (41.9%) were more likely to use local newspapers, while employers in Charlotte and the Triangle (15.4%) were less likely to use them. Recruiting agency/temporary employment services were used more frequently in Charlotte and the Triangle (27.4%) and less so in Micropolitan (17.9%) and Rural (12.0%) areas. A lower percentage of employers in Charlotte and the Triangle (10.2%) reported using </a:t>
            </a:r>
            <a:r>
              <a:rPr lang="en-US" sz="1600" kern="1200" dirty="0" err="1">
                <a:solidFill>
                  <a:schemeClr val="tx1"/>
                </a:solidFill>
                <a:effectLst/>
                <a:latin typeface="+mn-lt"/>
                <a:ea typeface="+mn-ea"/>
                <a:cs typeface="+mn-cs"/>
              </a:rPr>
              <a:t>NCWorks</a:t>
            </a:r>
            <a:r>
              <a:rPr lang="en-US" sz="1600" kern="1200" dirty="0">
                <a:solidFill>
                  <a:schemeClr val="tx1"/>
                </a:solidFill>
                <a:effectLst/>
                <a:latin typeface="+mn-lt"/>
                <a:ea typeface="+mn-ea"/>
                <a:cs typeface="+mn-cs"/>
              </a:rPr>
              <a:t> Career Centers, while employers reported higher percentages in Medium metros (17.0%), Micropolitan (23.9%) and Rural (23.3%) regions.</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Manufacturers were much more likely to use recruiting agencies/temporary employment services (52.6%), community colleges (46.7%), </a:t>
            </a:r>
            <a:r>
              <a:rPr lang="en-US" sz="1600" kern="1200" dirty="0" err="1">
                <a:solidFill>
                  <a:schemeClr val="tx1"/>
                </a:solidFill>
                <a:effectLst/>
                <a:latin typeface="+mn-lt"/>
                <a:ea typeface="+mn-ea"/>
                <a:cs typeface="+mn-cs"/>
              </a:rPr>
              <a:t>NCWorks</a:t>
            </a:r>
            <a:r>
              <a:rPr lang="en-US" sz="1600" kern="1200" dirty="0">
                <a:solidFill>
                  <a:schemeClr val="tx1"/>
                </a:solidFill>
                <a:effectLst/>
                <a:latin typeface="+mn-lt"/>
                <a:ea typeface="+mn-ea"/>
                <a:cs typeface="+mn-cs"/>
              </a:rPr>
              <a:t> Online (42.6%), and NC Works Career Centers (24.6%) but less likely to use company job boards (41.5%), general internet job boards (56.5%), and social networking websites (37.2%). STEM employers were more likely to post on online job boards (77.5%) and their own company job boards (62.6%) as well as social networking websites (52.8%). They were also more likely to use 4-year colleges (46.1%) and community colleges (46.0%) as well as recruiting agencies or temporary employment services (31.2%).</a:t>
            </a:r>
          </a:p>
          <a:p>
            <a:endParaRPr lang="en-US" dirty="0"/>
          </a:p>
          <a:p>
            <a:endParaRPr lang="en-US" dirty="0"/>
          </a:p>
          <a:p>
            <a:endParaRPr lang="en-US" dirty="0"/>
          </a:p>
          <a:p>
            <a:endParaRPr lang="en-US" dirty="0"/>
          </a:p>
        </p:txBody>
      </p:sp>
      <p:sp>
        <p:nvSpPr>
          <p:cNvPr id="4" name="Date Placeholder 3"/>
          <p:cNvSpPr>
            <a:spLocks noGrp="1"/>
          </p:cNvSpPr>
          <p:nvPr>
            <p:ph type="dt" idx="1"/>
          </p:nvPr>
        </p:nvSpPr>
        <p:spPr/>
        <p:txBody>
          <a:bodyPr/>
          <a:lstStyle/>
          <a:p>
            <a:r>
              <a:rPr lang="en-US"/>
              <a:t>April 18, 2018</a:t>
            </a:r>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3D52D8DC-3CCA-4826-966D-69131461ECBB}" type="slidenum">
              <a:rPr lang="en-US" smtClean="0"/>
              <a:t>5</a:t>
            </a:fld>
            <a:endParaRPr lang="en-US"/>
          </a:p>
        </p:txBody>
      </p:sp>
    </p:spTree>
    <p:extLst>
      <p:ext uri="{BB962C8B-B14F-4D97-AF65-F5344CB8AC3E}">
        <p14:creationId xmlns:p14="http://schemas.microsoft.com/office/powerpoint/2010/main" val="753854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517776" cy="4743450"/>
          </a:xfrm>
        </p:spPr>
        <p:txBody>
          <a:bodyPr/>
          <a:lstStyle/>
          <a:p>
            <a:r>
              <a:rPr lang="en-US" sz="1600" dirty="0"/>
              <a:t>You can see here that Manufacturing and STEM employers relied less on the community colleges for their recruiting than the overall field of employers.</a:t>
            </a:r>
          </a:p>
          <a:p>
            <a:endParaRPr lang="en-US" sz="1600" dirty="0"/>
          </a:p>
          <a:p>
            <a:r>
              <a:rPr lang="en-US" sz="1600" dirty="0"/>
              <a:t>Yet both of these industries used </a:t>
            </a:r>
            <a:r>
              <a:rPr lang="en-US" sz="1600" dirty="0" err="1"/>
              <a:t>NCWorks</a:t>
            </a:r>
            <a:r>
              <a:rPr lang="en-US" sz="1600" dirty="0"/>
              <a:t> Online more then the average employer.</a:t>
            </a:r>
          </a:p>
          <a:p>
            <a:endParaRPr lang="en-US" sz="1600" dirty="0"/>
          </a:p>
          <a:p>
            <a:r>
              <a:rPr lang="en-US" sz="1600" dirty="0"/>
              <a:t>Manufacturing had a high than average use of </a:t>
            </a:r>
            <a:r>
              <a:rPr lang="en-US" sz="1600" dirty="0" err="1"/>
              <a:t>NCWorks</a:t>
            </a:r>
            <a:r>
              <a:rPr lang="en-US" sz="1600" dirty="0"/>
              <a:t> Career Centers as well as Workforce Development Boards.</a:t>
            </a:r>
          </a:p>
          <a:p>
            <a:endParaRPr lang="en-US" sz="1600" dirty="0"/>
          </a:p>
          <a:p>
            <a:r>
              <a:rPr lang="en-US" sz="1600" dirty="0"/>
              <a:t>Large metro areas favored the use of community colleges for recruiting, </a:t>
            </a:r>
          </a:p>
          <a:p>
            <a:r>
              <a:rPr lang="en-US" sz="1600" dirty="0"/>
              <a:t>whereas, the rural </a:t>
            </a:r>
            <a:r>
              <a:rPr lang="en-US" sz="1600" kern="1200" dirty="0">
                <a:solidFill>
                  <a:schemeClr val="tx1"/>
                </a:solidFill>
                <a:effectLst/>
                <a:latin typeface="+mn-lt"/>
                <a:ea typeface="+mn-ea"/>
                <a:cs typeface="+mn-cs"/>
              </a:rPr>
              <a:t>employers were more likely to use </a:t>
            </a:r>
            <a:r>
              <a:rPr lang="en-US" sz="1600" kern="1200" dirty="0" err="1">
                <a:solidFill>
                  <a:schemeClr val="tx1"/>
                </a:solidFill>
                <a:effectLst/>
                <a:latin typeface="+mn-lt"/>
                <a:ea typeface="+mn-ea"/>
                <a:cs typeface="+mn-cs"/>
              </a:rPr>
              <a:t>NCWorks</a:t>
            </a:r>
            <a:r>
              <a:rPr lang="en-US" sz="1600" kern="1200" dirty="0">
                <a:solidFill>
                  <a:schemeClr val="tx1"/>
                </a:solidFill>
                <a:effectLst/>
                <a:latin typeface="+mn-lt"/>
                <a:ea typeface="+mn-ea"/>
                <a:cs typeface="+mn-cs"/>
              </a:rPr>
              <a:t> Career Centers and </a:t>
            </a:r>
            <a:r>
              <a:rPr lang="en-US" sz="1600" kern="1200" dirty="0" err="1">
                <a:solidFill>
                  <a:schemeClr val="tx1"/>
                </a:solidFill>
                <a:effectLst/>
                <a:latin typeface="+mn-lt"/>
                <a:ea typeface="+mn-ea"/>
                <a:cs typeface="+mn-cs"/>
              </a:rPr>
              <a:t>NCWorks</a:t>
            </a:r>
            <a:r>
              <a:rPr lang="en-US" sz="1600" kern="1200" dirty="0">
                <a:solidFill>
                  <a:schemeClr val="tx1"/>
                </a:solidFill>
                <a:effectLst/>
                <a:latin typeface="+mn-lt"/>
                <a:ea typeface="+mn-ea"/>
                <a:cs typeface="+mn-cs"/>
              </a:rPr>
              <a:t> Online.</a:t>
            </a:r>
            <a:endParaRPr lang="en-US" sz="1600" dirty="0"/>
          </a:p>
          <a:p>
            <a:endParaRPr lang="en-US" sz="1600" dirty="0"/>
          </a:p>
          <a:p>
            <a:r>
              <a:rPr lang="en-US" sz="1600" kern="1200" dirty="0">
                <a:solidFill>
                  <a:schemeClr val="tx1"/>
                </a:solidFill>
                <a:effectLst/>
                <a:latin typeface="+mn-lt"/>
                <a:ea typeface="+mn-ea"/>
                <a:cs typeface="+mn-cs"/>
              </a:rPr>
              <a:t> </a:t>
            </a:r>
            <a:endParaRPr lang="en-US" sz="1600" dirty="0"/>
          </a:p>
          <a:p>
            <a:endParaRPr lang="en-US" sz="1600" dirty="0"/>
          </a:p>
          <a:p>
            <a:endParaRPr lang="en-US" sz="1600" dirty="0"/>
          </a:p>
          <a:p>
            <a:r>
              <a:rPr lang="en-US" sz="1600" dirty="0"/>
              <a:t>=======</a:t>
            </a:r>
          </a:p>
          <a:p>
            <a:r>
              <a:rPr lang="en-US" sz="1600" dirty="0"/>
              <a:t>https://</a:t>
            </a:r>
            <a:r>
              <a:rPr lang="en-US" sz="1600" dirty="0" err="1"/>
              <a:t>www.nccommerce.com</a:t>
            </a:r>
            <a:r>
              <a:rPr lang="en-US" sz="1600" dirty="0"/>
              <a:t>/</a:t>
            </a:r>
            <a:r>
              <a:rPr lang="en-US" sz="1600" dirty="0" err="1"/>
              <a:t>nc</a:t>
            </a:r>
            <a:r>
              <a:rPr lang="en-US" sz="1600" dirty="0"/>
              <a:t>-workforce-development/workforce/commission--workforce/2018employerneedssurvey.pdf</a:t>
            </a:r>
          </a:p>
          <a:p>
            <a:endParaRPr lang="en-US" sz="1600" dirty="0"/>
          </a:p>
          <a:p>
            <a:endParaRPr lang="en-US" sz="1600" dirty="0"/>
          </a:p>
          <a:p>
            <a:r>
              <a:rPr lang="en-US" sz="1600" kern="1200" dirty="0">
                <a:solidFill>
                  <a:schemeClr val="tx1"/>
                </a:solidFill>
                <a:effectLst/>
                <a:latin typeface="+mn-lt"/>
                <a:ea typeface="+mn-ea"/>
                <a:cs typeface="+mn-cs"/>
              </a:rPr>
              <a:t>Using Workforce Development System Resources</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Those employers who reported using workforce system resources were asked a follow-up question about which specific resources they had used. Manufacturers were significantly more likely to use </a:t>
            </a:r>
            <a:r>
              <a:rPr lang="en-US" sz="1600" kern="1200" dirty="0" err="1">
                <a:solidFill>
                  <a:schemeClr val="tx1"/>
                </a:solidFill>
                <a:effectLst/>
                <a:latin typeface="+mn-lt"/>
                <a:ea typeface="+mn-ea"/>
                <a:cs typeface="+mn-cs"/>
              </a:rPr>
              <a:t>NCWorks</a:t>
            </a:r>
            <a:r>
              <a:rPr lang="en-US" sz="1600" kern="1200" dirty="0">
                <a:solidFill>
                  <a:schemeClr val="tx1"/>
                </a:solidFill>
                <a:effectLst/>
                <a:latin typeface="+mn-lt"/>
                <a:ea typeface="+mn-ea"/>
                <a:cs typeface="+mn-cs"/>
              </a:rPr>
              <a:t> Online (69.5%) than employers in the Overall sample. STEM employers were less likely to use community colleges (67.3%) and </a:t>
            </a:r>
            <a:r>
              <a:rPr lang="en-US" sz="1600" kern="1200" dirty="0" err="1">
                <a:solidFill>
                  <a:schemeClr val="tx1"/>
                </a:solidFill>
                <a:effectLst/>
                <a:latin typeface="+mn-lt"/>
                <a:ea typeface="+mn-ea"/>
                <a:cs typeface="+mn-cs"/>
              </a:rPr>
              <a:t>NCWorks</a:t>
            </a:r>
            <a:r>
              <a:rPr lang="en-US" sz="1600" kern="1200" dirty="0">
                <a:solidFill>
                  <a:schemeClr val="tx1"/>
                </a:solidFill>
                <a:effectLst/>
                <a:latin typeface="+mn-lt"/>
                <a:ea typeface="+mn-ea"/>
                <a:cs typeface="+mn-cs"/>
              </a:rPr>
              <a:t> Career Centers (38.2%) but more likely to use </a:t>
            </a:r>
            <a:r>
              <a:rPr lang="en-US" sz="1600" kern="1200" dirty="0" err="1">
                <a:solidFill>
                  <a:schemeClr val="tx1"/>
                </a:solidFill>
                <a:effectLst/>
                <a:latin typeface="+mn-lt"/>
                <a:ea typeface="+mn-ea"/>
                <a:cs typeface="+mn-cs"/>
              </a:rPr>
              <a:t>NCWorks</a:t>
            </a:r>
            <a:r>
              <a:rPr lang="en-US" sz="1600" kern="1200" dirty="0">
                <a:solidFill>
                  <a:schemeClr val="tx1"/>
                </a:solidFill>
                <a:effectLst/>
                <a:latin typeface="+mn-lt"/>
                <a:ea typeface="+mn-ea"/>
                <a:cs typeface="+mn-cs"/>
              </a:rPr>
              <a:t> Online (63.6%).</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 Looking across regions, the Large metros were less likely to use </a:t>
            </a:r>
            <a:r>
              <a:rPr lang="en-US" sz="1600" kern="1200" dirty="0" err="1">
                <a:solidFill>
                  <a:schemeClr val="tx1"/>
                </a:solidFill>
                <a:effectLst/>
                <a:latin typeface="+mn-lt"/>
                <a:ea typeface="+mn-ea"/>
                <a:cs typeface="+mn-cs"/>
              </a:rPr>
              <a:t>NCWorks</a:t>
            </a:r>
            <a:r>
              <a:rPr lang="en-US" sz="1600" kern="1200" dirty="0">
                <a:solidFill>
                  <a:schemeClr val="tx1"/>
                </a:solidFill>
                <a:effectLst/>
                <a:latin typeface="+mn-lt"/>
                <a:ea typeface="+mn-ea"/>
                <a:cs typeface="+mn-cs"/>
              </a:rPr>
              <a:t> Career Centers (33.7%), </a:t>
            </a:r>
            <a:r>
              <a:rPr lang="en-US" sz="1600" kern="1200" dirty="0" err="1">
                <a:solidFill>
                  <a:schemeClr val="tx1"/>
                </a:solidFill>
                <a:effectLst/>
                <a:latin typeface="+mn-lt"/>
                <a:ea typeface="+mn-ea"/>
                <a:cs typeface="+mn-cs"/>
              </a:rPr>
              <a:t>NCWorks</a:t>
            </a:r>
            <a:r>
              <a:rPr lang="en-US" sz="1600" kern="1200" dirty="0">
                <a:solidFill>
                  <a:schemeClr val="tx1"/>
                </a:solidFill>
                <a:effectLst/>
                <a:latin typeface="+mn-lt"/>
                <a:ea typeface="+mn-ea"/>
                <a:cs typeface="+mn-cs"/>
              </a:rPr>
              <a:t> Online (41.1%), and workforce development boards (21.7%) and more likely to use community colleges (85.9%). The Medium metros were more likely to use </a:t>
            </a:r>
            <a:r>
              <a:rPr lang="en-US" sz="1600" kern="1200" dirty="0" err="1">
                <a:solidFill>
                  <a:schemeClr val="tx1"/>
                </a:solidFill>
                <a:effectLst/>
                <a:latin typeface="+mn-lt"/>
                <a:ea typeface="+mn-ea"/>
                <a:cs typeface="+mn-cs"/>
              </a:rPr>
              <a:t>NCWorks</a:t>
            </a:r>
            <a:r>
              <a:rPr lang="en-US" sz="1600" kern="1200" dirty="0">
                <a:solidFill>
                  <a:schemeClr val="tx1"/>
                </a:solidFill>
                <a:effectLst/>
                <a:latin typeface="+mn-lt"/>
                <a:ea typeface="+mn-ea"/>
                <a:cs typeface="+mn-cs"/>
              </a:rPr>
              <a:t> Career Centers (57.5%), </a:t>
            </a:r>
            <a:r>
              <a:rPr lang="en-US" sz="1600" kern="1200" dirty="0" err="1">
                <a:solidFill>
                  <a:schemeClr val="tx1"/>
                </a:solidFill>
                <a:effectLst/>
                <a:latin typeface="+mn-lt"/>
                <a:ea typeface="+mn-ea"/>
                <a:cs typeface="+mn-cs"/>
              </a:rPr>
              <a:t>NCWorks</a:t>
            </a:r>
            <a:r>
              <a:rPr lang="en-US" sz="1600" kern="1200" dirty="0">
                <a:solidFill>
                  <a:schemeClr val="tx1"/>
                </a:solidFill>
                <a:effectLst/>
                <a:latin typeface="+mn-lt"/>
                <a:ea typeface="+mn-ea"/>
                <a:cs typeface="+mn-cs"/>
              </a:rPr>
              <a:t> Online (62.7%), and workforce development boards (34.4%). The Micropolitan areas had no significant differences. The Rural employers were more likely to use </a:t>
            </a:r>
            <a:r>
              <a:rPr lang="en-US" sz="1600" kern="1200" dirty="0" err="1">
                <a:solidFill>
                  <a:schemeClr val="tx1"/>
                </a:solidFill>
                <a:effectLst/>
                <a:latin typeface="+mn-lt"/>
                <a:ea typeface="+mn-ea"/>
                <a:cs typeface="+mn-cs"/>
              </a:rPr>
              <a:t>NCWorks</a:t>
            </a:r>
            <a:r>
              <a:rPr lang="en-US" sz="1600" kern="1200" dirty="0">
                <a:solidFill>
                  <a:schemeClr val="tx1"/>
                </a:solidFill>
                <a:effectLst/>
                <a:latin typeface="+mn-lt"/>
                <a:ea typeface="+mn-ea"/>
                <a:cs typeface="+mn-cs"/>
              </a:rPr>
              <a:t> Career Centers (61.7%) and </a:t>
            </a:r>
            <a:r>
              <a:rPr lang="en-US" sz="1600" kern="1200" dirty="0" err="1">
                <a:solidFill>
                  <a:schemeClr val="tx1"/>
                </a:solidFill>
                <a:effectLst/>
                <a:latin typeface="+mn-lt"/>
                <a:ea typeface="+mn-ea"/>
                <a:cs typeface="+mn-cs"/>
              </a:rPr>
              <a:t>NCWorks</a:t>
            </a:r>
            <a:r>
              <a:rPr lang="en-US" sz="1600" kern="1200" dirty="0">
                <a:solidFill>
                  <a:schemeClr val="tx1"/>
                </a:solidFill>
                <a:effectLst/>
                <a:latin typeface="+mn-lt"/>
                <a:ea typeface="+mn-ea"/>
                <a:cs typeface="+mn-cs"/>
              </a:rPr>
              <a:t> Online (75.8%).</a:t>
            </a:r>
          </a:p>
          <a:p>
            <a:endParaRPr lang="en-US" sz="1600" dirty="0"/>
          </a:p>
          <a:p>
            <a:endParaRPr lang="en-US" sz="1600" dirty="0"/>
          </a:p>
          <a:p>
            <a:endParaRPr lang="en-US" sz="1600" dirty="0"/>
          </a:p>
        </p:txBody>
      </p:sp>
      <p:sp>
        <p:nvSpPr>
          <p:cNvPr id="4" name="Date Placeholder 3"/>
          <p:cNvSpPr>
            <a:spLocks noGrp="1"/>
          </p:cNvSpPr>
          <p:nvPr>
            <p:ph type="dt" idx="1"/>
          </p:nvPr>
        </p:nvSpPr>
        <p:spPr/>
        <p:txBody>
          <a:bodyPr/>
          <a:lstStyle/>
          <a:p>
            <a:r>
              <a:rPr lang="en-US"/>
              <a:t>April 18, 2018</a:t>
            </a:r>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3D52D8DC-3CCA-4826-966D-69131461ECBB}" type="slidenum">
              <a:rPr lang="en-US" smtClean="0"/>
              <a:t>6</a:t>
            </a:fld>
            <a:endParaRPr lang="en-US"/>
          </a:p>
        </p:txBody>
      </p:sp>
    </p:spTree>
    <p:extLst>
      <p:ext uri="{BB962C8B-B14F-4D97-AF65-F5344CB8AC3E}">
        <p14:creationId xmlns:p14="http://schemas.microsoft.com/office/powerpoint/2010/main" val="758992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589494" cy="4743450"/>
          </a:xfrm>
        </p:spPr>
        <p:txBody>
          <a:bodyPr/>
          <a:lstStyle/>
          <a:p>
            <a:r>
              <a:rPr lang="en-US" sz="1600" dirty="0"/>
              <a:t>Why did employers not use:</a:t>
            </a:r>
          </a:p>
          <a:p>
            <a:pPr marL="285750" indent="-285750">
              <a:buFont typeface="Arial" panose="020B0604020202020204" pitchFamily="34" charset="0"/>
              <a:buChar char="•"/>
            </a:pPr>
            <a:r>
              <a:rPr lang="en-US" sz="1600" dirty="0"/>
              <a:t>Community/Technical Colleges</a:t>
            </a:r>
          </a:p>
          <a:p>
            <a:pPr marL="285750" indent="-285750">
              <a:buFont typeface="Arial" panose="020B0604020202020204" pitchFamily="34" charset="0"/>
              <a:buChar char="•"/>
            </a:pPr>
            <a:r>
              <a:rPr lang="en-US" sz="1600" dirty="0" err="1"/>
              <a:t>NCWorks</a:t>
            </a:r>
            <a:r>
              <a:rPr lang="en-US" sz="1600" dirty="0"/>
              <a:t> Online</a:t>
            </a:r>
          </a:p>
          <a:p>
            <a:pPr marL="285750" indent="-285750">
              <a:buFont typeface="Arial" panose="020B0604020202020204" pitchFamily="34" charset="0"/>
              <a:buChar char="•"/>
            </a:pPr>
            <a:r>
              <a:rPr lang="en-US" sz="1600" dirty="0" err="1"/>
              <a:t>NCWorlks</a:t>
            </a:r>
            <a:r>
              <a:rPr lang="en-US" sz="1600" dirty="0"/>
              <a:t> Career Centers, and </a:t>
            </a:r>
          </a:p>
          <a:p>
            <a:pPr marL="285750" indent="-285750">
              <a:buFont typeface="Arial" panose="020B0604020202020204" pitchFamily="34" charset="0"/>
              <a:buChar char="•"/>
            </a:pPr>
            <a:r>
              <a:rPr lang="en-US" sz="1600" dirty="0"/>
              <a:t>Workforce Development Boards</a:t>
            </a:r>
          </a:p>
          <a:p>
            <a:pPr marL="0" indent="0">
              <a:buFont typeface="Arial" panose="020B0604020202020204" pitchFamily="34" charset="0"/>
              <a:buNone/>
            </a:pPr>
            <a:r>
              <a:rPr lang="en-US" sz="1600" dirty="0"/>
              <a:t>to help them recruit new employees?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Most of them were not aware of these resources that they could have used to help them recruit new employees.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In the rural areas, the lack of awareness was over 60 percent of employers.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effectLst/>
              <a:latin typeface="+mn-lt"/>
              <a:ea typeface="+mn-ea"/>
              <a:cs typeface="+mn-cs"/>
            </a:endParaRPr>
          </a:p>
          <a:p>
            <a:r>
              <a:rPr lang="en-US" sz="1600" dirty="0"/>
              <a:t>What can we do as a state to market these great resources that our employers know nothing about?</a:t>
            </a:r>
          </a:p>
          <a:p>
            <a:endParaRPr lang="en-US" sz="1600" dirty="0"/>
          </a:p>
          <a:p>
            <a:endParaRPr lang="en-US" sz="1600" dirty="0"/>
          </a:p>
          <a:p>
            <a:r>
              <a:rPr lang="en-US" sz="1600" dirty="0"/>
              <a:t>=======</a:t>
            </a:r>
          </a:p>
          <a:p>
            <a:r>
              <a:rPr lang="en-US" sz="1600" dirty="0"/>
              <a:t>https://</a:t>
            </a:r>
            <a:r>
              <a:rPr lang="en-US" sz="1600" dirty="0" err="1"/>
              <a:t>www.nccommerce.com</a:t>
            </a:r>
            <a:r>
              <a:rPr lang="en-US" sz="1600" dirty="0"/>
              <a:t>/</a:t>
            </a:r>
            <a:r>
              <a:rPr lang="en-US" sz="1600" dirty="0" err="1"/>
              <a:t>nc</a:t>
            </a:r>
            <a:r>
              <a:rPr lang="en-US" sz="1600" dirty="0"/>
              <a:t>-workforce-development/workforce/commission--workforce/2018employerneedssurvey.pdf</a:t>
            </a:r>
          </a:p>
          <a:p>
            <a:endParaRPr lang="en-US" sz="1600" dirty="0"/>
          </a:p>
          <a:p>
            <a:endParaRPr lang="en-US" sz="1600" dirty="0"/>
          </a:p>
          <a:p>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Employers who did not use workforce system resources were asked about why they didn’t use them. A lack of awareness of existing resources was the most common answer, with about 45 percent of employers choosing this reason. Others felt the services did not fit the needs of their business or industry (41.0%) or that the job candidates available through these resources were not the right fit for their business (23.5%). There were significantly more employers citing a lack of awareness in Rural areas (60.1%), but also far fewer employers who felt the services did not fit the needs of their business (25.8%). Micropolitan employers cited job candidates were not a fit (30.4%) and that it was not worth the time or effort (27.7%) at higher rates. Manufacturers were more likely to choose a lack of awareness (52.7%) and were twice as likely to say it was not worth the time or effort (19.9%) than the Overall sample (10.0%)—however, it must be remembered that Manufacturers (41.1%) were significantly more likely to say they use workforce system resources than Overall employers (27.7%). STEM employers were more likely to say they were not aware of these resources (63.4%).</a:t>
            </a:r>
          </a:p>
          <a:p>
            <a:endParaRPr lang="en-US" sz="1600" dirty="0"/>
          </a:p>
          <a:p>
            <a:endParaRPr lang="en-US" sz="1600" dirty="0"/>
          </a:p>
        </p:txBody>
      </p:sp>
      <p:sp>
        <p:nvSpPr>
          <p:cNvPr id="4" name="Date Placeholder 3"/>
          <p:cNvSpPr>
            <a:spLocks noGrp="1"/>
          </p:cNvSpPr>
          <p:nvPr>
            <p:ph type="dt" idx="1"/>
          </p:nvPr>
        </p:nvSpPr>
        <p:spPr/>
        <p:txBody>
          <a:bodyPr/>
          <a:lstStyle/>
          <a:p>
            <a:r>
              <a:rPr lang="en-US"/>
              <a:t>April 18, 2018</a:t>
            </a:r>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3D52D8DC-3CCA-4826-966D-69131461ECBB}" type="slidenum">
              <a:rPr lang="en-US" smtClean="0"/>
              <a:t>7</a:t>
            </a:fld>
            <a:endParaRPr lang="en-US"/>
          </a:p>
        </p:txBody>
      </p:sp>
    </p:spTree>
    <p:extLst>
      <p:ext uri="{BB962C8B-B14F-4D97-AF65-F5344CB8AC3E}">
        <p14:creationId xmlns:p14="http://schemas.microsoft.com/office/powerpoint/2010/main" val="2419766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400550"/>
            <a:ext cx="5553635" cy="4510368"/>
          </a:xfrm>
        </p:spPr>
        <p:txBody>
          <a:bodyPr/>
          <a:lstStyle/>
          <a:p>
            <a:r>
              <a:rPr lang="en-US" sz="1600" dirty="0"/>
              <a:t>I found this in the Conclusion section at the back of the book.</a:t>
            </a:r>
          </a:p>
          <a:p>
            <a:endParaRPr lang="en-US" sz="1600" dirty="0"/>
          </a:p>
          <a:p>
            <a:r>
              <a:rPr lang="en-US" sz="1600" dirty="0"/>
              <a:t>Our high school aged youth are not working like we did generations ago.</a:t>
            </a:r>
          </a:p>
          <a:p>
            <a:r>
              <a:rPr lang="en-US" sz="1600" dirty="0"/>
              <a:t>We are doing a push to get our students in the workplace through various forms of work-based learning.</a:t>
            </a:r>
          </a:p>
          <a:p>
            <a:endParaRPr lang="en-US" sz="1600" dirty="0"/>
          </a:p>
          <a:p>
            <a:endParaRPr lang="en-US" sz="1600" dirty="0"/>
          </a:p>
          <a:p>
            <a:r>
              <a:rPr lang="en-US" sz="1600" dirty="0"/>
              <a:t>=======</a:t>
            </a:r>
          </a:p>
          <a:p>
            <a:r>
              <a:rPr lang="en-US" sz="1600" dirty="0"/>
              <a:t>https://</a:t>
            </a:r>
            <a:r>
              <a:rPr lang="en-US" sz="1600" dirty="0" err="1"/>
              <a:t>www.nccommerce.com</a:t>
            </a:r>
            <a:r>
              <a:rPr lang="en-US" sz="1600" dirty="0"/>
              <a:t>/</a:t>
            </a:r>
            <a:r>
              <a:rPr lang="en-US" sz="1600" dirty="0" err="1"/>
              <a:t>nc</a:t>
            </a:r>
            <a:r>
              <a:rPr lang="en-US" sz="1600" dirty="0"/>
              <a:t>-workforce-development/workforce/commission--workforce/2018employerneedssurvey.pdf</a:t>
            </a:r>
          </a:p>
          <a:p>
            <a:endParaRPr lang="en-US" sz="1600" dirty="0"/>
          </a:p>
          <a:p>
            <a:endParaRPr lang="en-US" sz="1600" dirty="0"/>
          </a:p>
          <a:p>
            <a:endParaRPr lang="en-US" sz="1600" dirty="0"/>
          </a:p>
        </p:txBody>
      </p:sp>
      <p:sp>
        <p:nvSpPr>
          <p:cNvPr id="4" name="Date Placeholder 3"/>
          <p:cNvSpPr>
            <a:spLocks noGrp="1"/>
          </p:cNvSpPr>
          <p:nvPr>
            <p:ph type="dt" idx="1"/>
          </p:nvPr>
        </p:nvSpPr>
        <p:spPr/>
        <p:txBody>
          <a:bodyPr/>
          <a:lstStyle/>
          <a:p>
            <a:r>
              <a:rPr lang="en-US"/>
              <a:t>April 18, 2018</a:t>
            </a:r>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3D52D8DC-3CCA-4826-966D-69131461ECBB}" type="slidenum">
              <a:rPr lang="en-US" smtClean="0"/>
              <a:t>8</a:t>
            </a:fld>
            <a:endParaRPr lang="en-US"/>
          </a:p>
        </p:txBody>
      </p:sp>
    </p:spTree>
    <p:extLst>
      <p:ext uri="{BB962C8B-B14F-4D97-AF65-F5344CB8AC3E}">
        <p14:creationId xmlns:p14="http://schemas.microsoft.com/office/powerpoint/2010/main" val="2658004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r>
              <a:rPr lang="en-US" dirty="0"/>
              <a:t>=======</a:t>
            </a:r>
          </a:p>
          <a:p>
            <a:r>
              <a:rPr lang="en-US" dirty="0"/>
              <a:t>https://</a:t>
            </a:r>
            <a:r>
              <a:rPr lang="en-US" dirty="0" err="1"/>
              <a:t>www.nccommerce.com</a:t>
            </a:r>
            <a:r>
              <a:rPr lang="en-US" dirty="0"/>
              <a:t>/</a:t>
            </a:r>
            <a:r>
              <a:rPr lang="en-US" dirty="0" err="1"/>
              <a:t>nc</a:t>
            </a:r>
            <a:r>
              <a:rPr lang="en-US" dirty="0"/>
              <a:t>-workforce-development/workforce/commission--workforce/2018employerneedssurvey.pdf</a:t>
            </a:r>
          </a:p>
          <a:p>
            <a:endParaRPr lang="en-US" dirty="0"/>
          </a:p>
          <a:p>
            <a:endParaRPr lang="en-US" dirty="0"/>
          </a:p>
          <a:p>
            <a:endParaRPr lang="en-US" dirty="0"/>
          </a:p>
        </p:txBody>
      </p:sp>
      <p:sp>
        <p:nvSpPr>
          <p:cNvPr id="4" name="Date Placeholder 3"/>
          <p:cNvSpPr>
            <a:spLocks noGrp="1"/>
          </p:cNvSpPr>
          <p:nvPr>
            <p:ph type="dt" idx="1"/>
          </p:nvPr>
        </p:nvSpPr>
        <p:spPr/>
        <p:txBody>
          <a:bodyPr/>
          <a:lstStyle/>
          <a:p>
            <a:r>
              <a:rPr lang="en-US"/>
              <a:t>April 18, 2018</a:t>
            </a:r>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3D52D8DC-3CCA-4826-966D-69131461ECBB}" type="slidenum">
              <a:rPr lang="en-US" smtClean="0"/>
              <a:t>9</a:t>
            </a:fld>
            <a:endParaRPr lang="en-US"/>
          </a:p>
        </p:txBody>
      </p:sp>
    </p:spTree>
    <p:extLst>
      <p:ext uri="{BB962C8B-B14F-4D97-AF65-F5344CB8AC3E}">
        <p14:creationId xmlns:p14="http://schemas.microsoft.com/office/powerpoint/2010/main" val="11330672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399" y="2452500"/>
            <a:ext cx="7336465" cy="1428500"/>
          </a:xfrm>
        </p:spPr>
        <p:txBody>
          <a:bodyPr anchor="b">
            <a:normAutofit/>
          </a:bodyPr>
          <a:lstStyle>
            <a:lvl1pPr algn="ctr">
              <a:defRPr sz="4400" b="1">
                <a:latin typeface="+mn-lt"/>
              </a:defRPr>
            </a:lvl1pPr>
          </a:lstStyle>
          <a:p>
            <a:r>
              <a:rPr lang="en-US" dirty="0"/>
              <a:t>Click to edit Master title style</a:t>
            </a:r>
          </a:p>
        </p:txBody>
      </p:sp>
      <p:sp>
        <p:nvSpPr>
          <p:cNvPr id="3" name="Subtitle 2"/>
          <p:cNvSpPr>
            <a:spLocks noGrp="1"/>
          </p:cNvSpPr>
          <p:nvPr>
            <p:ph type="subTitle" idx="1"/>
          </p:nvPr>
        </p:nvSpPr>
        <p:spPr>
          <a:xfrm>
            <a:off x="914399" y="3881000"/>
            <a:ext cx="7336465" cy="1655762"/>
          </a:xfrm>
        </p:spPr>
        <p:txBody>
          <a:bodyPr>
            <a:normAutofit/>
          </a:bodyPr>
          <a:lstStyle>
            <a:lvl1pPr marL="0" indent="0" algn="ctr">
              <a:buNone/>
              <a:defRPr sz="360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Click to edit Master subtitle style</a:t>
            </a:r>
          </a:p>
        </p:txBody>
      </p:sp>
      <p:sp>
        <p:nvSpPr>
          <p:cNvPr id="9" name="Rectangle 8"/>
          <p:cNvSpPr/>
          <p:nvPr userDrawn="1"/>
        </p:nvSpPr>
        <p:spPr>
          <a:xfrm>
            <a:off x="1733354" y="489262"/>
            <a:ext cx="6025812" cy="1101968"/>
          </a:xfrm>
          <a:prstGeom prst="rect">
            <a:avLst/>
          </a:prstGeom>
          <a:noFill/>
        </p:spPr>
        <p:txBody>
          <a:bodyPr wrap="square" lIns="68580" tIns="34290" rIns="68580" bIns="34290">
            <a:spAutoFit/>
          </a:bodyPr>
          <a:lstStyle/>
          <a:p>
            <a:pPr>
              <a:lnSpc>
                <a:spcPct val="80000"/>
              </a:lnSpc>
            </a:pPr>
            <a:r>
              <a:rPr lang="en-US" sz="4050" b="0" cap="none" spc="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4050" b="0" cap="none" spc="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4" y="1864894"/>
            <a:ext cx="5705475" cy="25290"/>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4" y="168488"/>
            <a:ext cx="1498914" cy="1690594"/>
          </a:xfrm>
          <a:prstGeom prst="rect">
            <a:avLst/>
          </a:prstGeom>
        </p:spPr>
      </p:pic>
    </p:spTree>
    <p:extLst>
      <p:ext uri="{BB962C8B-B14F-4D97-AF65-F5344CB8AC3E}">
        <p14:creationId xmlns:p14="http://schemas.microsoft.com/office/powerpoint/2010/main" val="813769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6216246"/>
            <a:ext cx="2057400" cy="365125"/>
          </a:xfrm>
          <a:prstGeom prst="rect">
            <a:avLst/>
          </a:prstGeom>
        </p:spPr>
        <p:txBody>
          <a:bodyPr/>
          <a:lstStyle/>
          <a:p>
            <a:fld id="{47CC054E-03C2-4BA4-B0DC-8A52C253DBFA}" type="datetimeFigureOut">
              <a:rPr lang="en-US" smtClean="0"/>
              <a:t>1/10/19</a:t>
            </a:fld>
            <a:endParaRPr lang="en-US"/>
          </a:p>
        </p:txBody>
      </p:sp>
      <p:sp>
        <p:nvSpPr>
          <p:cNvPr id="6" name="Slide Number Placeholder 5"/>
          <p:cNvSpPr>
            <a:spLocks noGrp="1"/>
          </p:cNvSpPr>
          <p:nvPr>
            <p:ph type="sldNum" sz="quarter" idx="12"/>
          </p:nvPr>
        </p:nvSpPr>
        <p:spPr>
          <a:xfrm>
            <a:off x="3543300" y="6216246"/>
            <a:ext cx="2057400" cy="365125"/>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6370223"/>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6356352"/>
            <a:ext cx="261242" cy="392866"/>
          </a:xfrm>
          <a:prstGeom prst="rect">
            <a:avLst/>
          </a:prstGeom>
        </p:spPr>
      </p:pic>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349" y="297662"/>
            <a:ext cx="971180" cy="1460496"/>
          </a:xfrm>
          <a:prstGeom prst="rect">
            <a:avLst/>
          </a:prstGeom>
        </p:spPr>
      </p:pic>
      <p:cxnSp>
        <p:nvCxnSpPr>
          <p:cNvPr id="10" name="Straight Connector 9" title="Gold Line"/>
          <p:cNvCxnSpPr/>
          <p:nvPr userDrawn="1"/>
        </p:nvCxnSpPr>
        <p:spPr>
          <a:xfrm flipV="1">
            <a:off x="1455549" y="1716352"/>
            <a:ext cx="7059802" cy="13623"/>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6216246"/>
            <a:ext cx="2057400" cy="365125"/>
          </a:xfrm>
          <a:prstGeom prst="rect">
            <a:avLst/>
          </a:prstGeom>
        </p:spPr>
        <p:txBody>
          <a:bodyPr/>
          <a:lstStyle/>
          <a:p>
            <a:fld id="{47CC054E-03C2-4BA4-B0DC-8A52C253DBFA}" type="datetimeFigureOut">
              <a:rPr lang="en-US" smtClean="0"/>
              <a:t>1/10/19</a:t>
            </a:fld>
            <a:endParaRPr lang="en-US"/>
          </a:p>
        </p:txBody>
      </p:sp>
      <p:sp>
        <p:nvSpPr>
          <p:cNvPr id="6" name="Slide Number Placeholder 5"/>
          <p:cNvSpPr>
            <a:spLocks noGrp="1"/>
          </p:cNvSpPr>
          <p:nvPr>
            <p:ph type="sldNum" sz="quarter" idx="12"/>
          </p:nvPr>
        </p:nvSpPr>
        <p:spPr>
          <a:xfrm>
            <a:off x="3543300" y="6216246"/>
            <a:ext cx="2057400" cy="365125"/>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6370223"/>
            <a:ext cx="316174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6356352"/>
            <a:ext cx="254263" cy="392866"/>
          </a:xfrm>
          <a:prstGeom prst="rect">
            <a:avLst/>
          </a:prstGeom>
        </p:spPr>
      </p:pic>
    </p:spTree>
    <p:extLst>
      <p:ext uri="{BB962C8B-B14F-4D97-AF65-F5344CB8AC3E}">
        <p14:creationId xmlns:p14="http://schemas.microsoft.com/office/powerpoint/2010/main" val="3063052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xfrm>
            <a:off x="6553200" y="6356350"/>
            <a:ext cx="2133600" cy="365125"/>
          </a:xfrm>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781414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61204"/>
            <a:ext cx="7886700" cy="4731671"/>
          </a:xfrm>
        </p:spPr>
        <p:txBody>
          <a:bodyPr>
            <a:normAutofit/>
          </a:bodyPr>
          <a:lstStyle>
            <a:lvl1pPr marL="233363" indent="-233363">
              <a:lnSpc>
                <a:spcPct val="100000"/>
              </a:lnSpc>
              <a:spcBef>
                <a:spcPts val="600"/>
              </a:spcBef>
              <a:tabLst/>
              <a:defRPr sz="2800"/>
            </a:lvl1pPr>
            <a:lvl2pPr marL="458788" indent="-201613">
              <a:lnSpc>
                <a:spcPct val="100000"/>
              </a:lnSpc>
              <a:spcBef>
                <a:spcPts val="300"/>
              </a:spcBef>
              <a:tabLst/>
              <a:defRPr sz="2400"/>
            </a:lvl2pPr>
            <a:lvl3pPr marL="692150" indent="-177800">
              <a:lnSpc>
                <a:spcPct val="100000"/>
              </a:lnSpc>
              <a:spcBef>
                <a:spcPts val="300"/>
              </a:spcBef>
              <a:tabLst/>
              <a:defRPr sz="2200"/>
            </a:lvl3pPr>
            <a:lvl4pPr marL="976313" indent="-204788">
              <a:lnSpc>
                <a:spcPct val="100000"/>
              </a:lnSpc>
              <a:spcBef>
                <a:spcPts val="300"/>
              </a:spcBef>
              <a:tabLst/>
              <a:defRPr sz="2000"/>
            </a:lvl4pPr>
            <a:lvl5pPr marL="1200150" indent="-171450">
              <a:lnSpc>
                <a:spcPct val="100000"/>
              </a:lnSpc>
              <a:spcBef>
                <a:spcPts val="300"/>
              </a:spcBef>
              <a:tabLs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627627"/>
            <a:ext cx="6468364"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8" y="168488"/>
            <a:ext cx="7364361" cy="1325563"/>
          </a:xfrm>
        </p:spPr>
        <p:txBody>
          <a:bodyPr>
            <a:normAutofit/>
          </a:bodyPr>
          <a:lstStyle>
            <a:lvl1pPr>
              <a:defRPr sz="4000"/>
            </a:lvl1pPr>
          </a:lstStyle>
          <a:p>
            <a:r>
              <a:rPr lang="en-US" dirty="0"/>
              <a:t>Click to edit Master title style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4" y="168488"/>
            <a:ext cx="1014811" cy="1144584"/>
          </a:xfrm>
          <a:prstGeom prst="rect">
            <a:avLst/>
          </a:prstGeom>
        </p:spPr>
      </p:pic>
      <p:sp>
        <p:nvSpPr>
          <p:cNvPr id="13" name="Footer Placeholder 4"/>
          <p:cNvSpPr txBox="1">
            <a:spLocks/>
          </p:cNvSpPr>
          <p:nvPr userDrawn="1"/>
        </p:nvSpPr>
        <p:spPr>
          <a:xfrm>
            <a:off x="415537" y="6492875"/>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39" y="6425308"/>
            <a:ext cx="316698" cy="357197"/>
          </a:xfrm>
          <a:prstGeom prst="rect">
            <a:avLst/>
          </a:prstGeom>
        </p:spPr>
      </p:pic>
    </p:spTree>
    <p:extLst>
      <p:ext uri="{BB962C8B-B14F-4D97-AF65-F5344CB8AC3E}">
        <p14:creationId xmlns:p14="http://schemas.microsoft.com/office/powerpoint/2010/main" val="2476938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normAutofit/>
          </a:bodyPr>
          <a:lstStyle>
            <a:lvl1pPr algn="ctr">
              <a:defRPr sz="3400"/>
            </a:lvl1pPr>
          </a:lstStyle>
          <a:p>
            <a:r>
              <a:rPr lang="en-US" dirty="0"/>
              <a:t>Click to edit Master title style</a:t>
            </a:r>
          </a:p>
        </p:txBody>
      </p:sp>
      <p:sp>
        <p:nvSpPr>
          <p:cNvPr id="3" name="Text Placeholder 2"/>
          <p:cNvSpPr>
            <a:spLocks noGrp="1"/>
          </p:cNvSpPr>
          <p:nvPr>
            <p:ph type="body" idx="1"/>
          </p:nvPr>
        </p:nvSpPr>
        <p:spPr>
          <a:xfrm>
            <a:off x="623888" y="4589468"/>
            <a:ext cx="7886700" cy="1500187"/>
          </a:xfrm>
        </p:spPr>
        <p:txBody>
          <a:bodyPr>
            <a:normAutofit/>
          </a:bodyPr>
          <a:lstStyle>
            <a:lvl1pPr marL="0" indent="0" algn="ctr">
              <a:buNone/>
              <a:defRPr sz="200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6492875"/>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39" y="6425308"/>
            <a:ext cx="316698" cy="357197"/>
          </a:xfrm>
          <a:prstGeom prst="rect">
            <a:avLst/>
          </a:prstGeom>
        </p:spPr>
      </p:pic>
    </p:spTree>
    <p:extLst>
      <p:ext uri="{BB962C8B-B14F-4D97-AF65-F5344CB8AC3E}">
        <p14:creationId xmlns:p14="http://schemas.microsoft.com/office/powerpoint/2010/main" val="181749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8" y="168488"/>
            <a:ext cx="7364361" cy="1325563"/>
          </a:xfrm>
        </p:spPr>
        <p:txBody>
          <a:bodyPr>
            <a:normAutofit/>
          </a:bodyPr>
          <a:lstStyle>
            <a:lvl1pPr>
              <a:defRPr sz="3200"/>
            </a:lvl1pPr>
          </a:lstStyle>
          <a:p>
            <a:r>
              <a:rPr lang="en-US" dirty="0"/>
              <a:t>Click to edit Master title style</a:t>
            </a:r>
          </a:p>
        </p:txBody>
      </p:sp>
      <p:sp>
        <p:nvSpPr>
          <p:cNvPr id="3" name="Content Placeholder 2"/>
          <p:cNvSpPr>
            <a:spLocks noGrp="1"/>
          </p:cNvSpPr>
          <p:nvPr>
            <p:ph sz="half" idx="1"/>
          </p:nvPr>
        </p:nvSpPr>
        <p:spPr>
          <a:xfrm>
            <a:off x="628650" y="1825624"/>
            <a:ext cx="3886200" cy="4599683"/>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200"/>
            </a:lvl4pPr>
            <a:lvl5pPr>
              <a:lnSpc>
                <a:spcPct val="10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4"/>
            <a:ext cx="3886200" cy="4599683"/>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200"/>
            </a:lvl4pPr>
            <a:lvl5pPr>
              <a:lnSpc>
                <a:spcPct val="10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txBox="1">
            <a:spLocks/>
          </p:cNvSpPr>
          <p:nvPr userDrawn="1"/>
        </p:nvSpPr>
        <p:spPr>
          <a:xfrm>
            <a:off x="415537" y="6492875"/>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39" y="6425308"/>
            <a:ext cx="316698" cy="357197"/>
          </a:xfrm>
          <a:prstGeom prst="rect">
            <a:avLst/>
          </a:prstGeom>
        </p:spPr>
      </p:pic>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4" y="168488"/>
            <a:ext cx="1014811" cy="1144584"/>
          </a:xfrm>
          <a:prstGeom prst="rect">
            <a:avLst/>
          </a:prstGeom>
        </p:spPr>
      </p:pic>
      <p:cxnSp>
        <p:nvCxnSpPr>
          <p:cNvPr id="14" name="Straight Connector 13" title="Gold Line"/>
          <p:cNvCxnSpPr/>
          <p:nvPr userDrawn="1"/>
        </p:nvCxnSpPr>
        <p:spPr>
          <a:xfrm flipV="1">
            <a:off x="1297858" y="1627627"/>
            <a:ext cx="6468364"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normAutofit/>
          </a:bodyPr>
          <a:lstStyle>
            <a:lvl1pPr marL="0" indent="0">
              <a:buNone/>
              <a:defRPr sz="18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Click to edit Master text styles</a:t>
            </a:r>
          </a:p>
        </p:txBody>
      </p:sp>
      <p:sp>
        <p:nvSpPr>
          <p:cNvPr id="4" name="Content Placeholder 3"/>
          <p:cNvSpPr>
            <a:spLocks noGrp="1"/>
          </p:cNvSpPr>
          <p:nvPr>
            <p:ph sz="half" idx="2"/>
          </p:nvPr>
        </p:nvSpPr>
        <p:spPr>
          <a:xfrm>
            <a:off x="629842" y="2505074"/>
            <a:ext cx="3868340" cy="3920233"/>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200"/>
            </a:lvl4pPr>
            <a:lvl5pPr>
              <a:lnSpc>
                <a:spcPct val="10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2" y="1681163"/>
            <a:ext cx="3887391" cy="823912"/>
          </a:xfrm>
        </p:spPr>
        <p:txBody>
          <a:bodyPr anchor="b">
            <a:normAutofit/>
          </a:bodyPr>
          <a:lstStyle>
            <a:lvl1pPr marL="0" indent="0">
              <a:buNone/>
              <a:defRPr sz="18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29152" y="2505074"/>
            <a:ext cx="3887391" cy="3920233"/>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200"/>
            </a:lvl4pPr>
            <a:lvl5pPr>
              <a:lnSpc>
                <a:spcPct val="10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4"/>
          <p:cNvSpPr txBox="1">
            <a:spLocks/>
          </p:cNvSpPr>
          <p:nvPr userDrawn="1"/>
        </p:nvSpPr>
        <p:spPr>
          <a:xfrm>
            <a:off x="415537" y="6492875"/>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39" y="6425308"/>
            <a:ext cx="316698" cy="357197"/>
          </a:xfrm>
          <a:prstGeom prst="rect">
            <a:avLst/>
          </a:prstGeom>
        </p:spPr>
      </p:pic>
      <p:cxnSp>
        <p:nvCxnSpPr>
          <p:cNvPr id="14" name="Straight Connector 13" title="Gold Line"/>
          <p:cNvCxnSpPr/>
          <p:nvPr userDrawn="1"/>
        </p:nvCxnSpPr>
        <p:spPr>
          <a:xfrm flipV="1">
            <a:off x="1297858" y="1627627"/>
            <a:ext cx="6468364"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8" y="168488"/>
            <a:ext cx="7364361" cy="1325563"/>
          </a:xfrm>
        </p:spPr>
        <p:txBody>
          <a:bodyPr>
            <a:normAutofit/>
          </a:bodyPr>
          <a:lstStyle>
            <a:lvl1pPr>
              <a:defRPr sz="3200"/>
            </a:lvl1pPr>
          </a:lstStyle>
          <a:p>
            <a:r>
              <a:rPr lang="en-US" dirty="0"/>
              <a:t>Click to edit Master title style</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4" y="168488"/>
            <a:ext cx="1014811" cy="1144584"/>
          </a:xfrm>
          <a:prstGeom prst="rect">
            <a:avLst/>
          </a:prstGeom>
        </p:spPr>
      </p:pic>
    </p:spTree>
    <p:extLst>
      <p:ext uri="{BB962C8B-B14F-4D97-AF65-F5344CB8AC3E}">
        <p14:creationId xmlns:p14="http://schemas.microsoft.com/office/powerpoint/2010/main" val="1429955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Footer Placeholder 4"/>
          <p:cNvSpPr txBox="1">
            <a:spLocks/>
          </p:cNvSpPr>
          <p:nvPr userDrawn="1"/>
        </p:nvSpPr>
        <p:spPr>
          <a:xfrm>
            <a:off x="415537" y="6492875"/>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39" y="6425308"/>
            <a:ext cx="316698" cy="357197"/>
          </a:xfrm>
          <a:prstGeom prst="rect">
            <a:avLst/>
          </a:prstGeom>
        </p:spPr>
      </p:pic>
      <p:sp>
        <p:nvSpPr>
          <p:cNvPr id="12" name="Title 1"/>
          <p:cNvSpPr>
            <a:spLocks noGrp="1"/>
          </p:cNvSpPr>
          <p:nvPr>
            <p:ph type="title"/>
          </p:nvPr>
        </p:nvSpPr>
        <p:spPr>
          <a:xfrm>
            <a:off x="1297858" y="168488"/>
            <a:ext cx="7364361" cy="1325563"/>
          </a:xfrm>
        </p:spPr>
        <p:txBody>
          <a:bodyPr>
            <a:normAutofit/>
          </a:bodyPr>
          <a:lstStyle>
            <a:lvl1pPr>
              <a:defRPr sz="3200"/>
            </a:lvl1pPr>
          </a:lstStyle>
          <a:p>
            <a:r>
              <a:rPr lang="en-US" dirty="0"/>
              <a:t>Click to edit Master title style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4" y="168488"/>
            <a:ext cx="1014811" cy="1144584"/>
          </a:xfrm>
          <a:prstGeom prst="rect">
            <a:avLst/>
          </a:prstGeom>
        </p:spPr>
      </p:pic>
      <p:cxnSp>
        <p:nvCxnSpPr>
          <p:cNvPr id="14" name="Straight Connector 13" title="Gold Line"/>
          <p:cNvCxnSpPr/>
          <p:nvPr userDrawn="1"/>
        </p:nvCxnSpPr>
        <p:spPr>
          <a:xfrm flipV="1">
            <a:off x="1297858" y="1627627"/>
            <a:ext cx="6468364"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txBox="1">
            <a:spLocks/>
          </p:cNvSpPr>
          <p:nvPr userDrawn="1"/>
        </p:nvSpPr>
        <p:spPr>
          <a:xfrm>
            <a:off x="415537" y="6492875"/>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39" y="6425308"/>
            <a:ext cx="316698" cy="357197"/>
          </a:xfrm>
          <a:prstGeom prst="rect">
            <a:avLst/>
          </a:prstGeom>
        </p:spPr>
      </p:pic>
    </p:spTree>
    <p:extLst>
      <p:ext uri="{BB962C8B-B14F-4D97-AF65-F5344CB8AC3E}">
        <p14:creationId xmlns:p14="http://schemas.microsoft.com/office/powerpoint/2010/main" val="2505449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a:xfrm>
            <a:off x="6457950" y="6216246"/>
            <a:ext cx="2057400" cy="365125"/>
          </a:xfrm>
          <a:prstGeom prst="rect">
            <a:avLst/>
          </a:prstGeom>
        </p:spPr>
        <p:txBody>
          <a:bodyPr/>
          <a:lstStyle/>
          <a:p>
            <a:fld id="{47CC054E-03C2-4BA4-B0DC-8A52C253DBFA}" type="datetimeFigureOut">
              <a:rPr lang="en-US" smtClean="0"/>
              <a:t>1/10/19</a:t>
            </a:fld>
            <a:endParaRPr lang="en-US"/>
          </a:p>
        </p:txBody>
      </p:sp>
      <p:sp>
        <p:nvSpPr>
          <p:cNvPr id="7" name="Slide Number Placeholder 6"/>
          <p:cNvSpPr>
            <a:spLocks noGrp="1"/>
          </p:cNvSpPr>
          <p:nvPr>
            <p:ph type="sldNum" sz="quarter" idx="12"/>
          </p:nvPr>
        </p:nvSpPr>
        <p:spPr>
          <a:xfrm>
            <a:off x="3543300" y="6216246"/>
            <a:ext cx="2057400" cy="365125"/>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6370223"/>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6356352"/>
            <a:ext cx="261242" cy="392866"/>
          </a:xfrm>
          <a:prstGeom prst="rect">
            <a:avLst/>
          </a:prstGeom>
        </p:spPr>
      </p:pic>
    </p:spTree>
    <p:extLst>
      <p:ext uri="{BB962C8B-B14F-4D97-AF65-F5344CB8AC3E}">
        <p14:creationId xmlns:p14="http://schemas.microsoft.com/office/powerpoint/2010/main" val="3752020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a:xfrm>
            <a:off x="6457950" y="6216246"/>
            <a:ext cx="2057400" cy="365125"/>
          </a:xfrm>
          <a:prstGeom prst="rect">
            <a:avLst/>
          </a:prstGeom>
        </p:spPr>
        <p:txBody>
          <a:bodyPr/>
          <a:lstStyle/>
          <a:p>
            <a:fld id="{47CC054E-03C2-4BA4-B0DC-8A52C253DBFA}" type="datetimeFigureOut">
              <a:rPr lang="en-US" smtClean="0"/>
              <a:t>1/10/19</a:t>
            </a:fld>
            <a:endParaRPr lang="en-US"/>
          </a:p>
        </p:txBody>
      </p:sp>
      <p:sp>
        <p:nvSpPr>
          <p:cNvPr id="7" name="Slide Number Placeholder 6"/>
          <p:cNvSpPr>
            <a:spLocks noGrp="1"/>
          </p:cNvSpPr>
          <p:nvPr>
            <p:ph type="sldNum" sz="quarter" idx="12"/>
          </p:nvPr>
        </p:nvSpPr>
        <p:spPr>
          <a:xfrm>
            <a:off x="3543300" y="6216246"/>
            <a:ext cx="2057400" cy="365125"/>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6370223"/>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6356352"/>
            <a:ext cx="261242" cy="392866"/>
          </a:xfrm>
          <a:prstGeom prst="rect">
            <a:avLst/>
          </a:prstGeom>
        </p:spPr>
      </p:pic>
    </p:spTree>
    <p:extLst>
      <p:ext uri="{BB962C8B-B14F-4D97-AF65-F5344CB8AC3E}">
        <p14:creationId xmlns:p14="http://schemas.microsoft.com/office/powerpoint/2010/main" val="3585843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5549" y="365129"/>
            <a:ext cx="7059802" cy="1325563"/>
          </a:xfrm>
          <a:prstGeom prst="rect">
            <a:avLst/>
          </a:prstGeom>
        </p:spPr>
        <p:txBody>
          <a:bodyPr vert="horz" lIns="91440" tIns="45720" rIns="91440" bIns="45720" rtlCol="0" anchor="ctr">
            <a:normAutofit/>
          </a:bodyPr>
          <a:lstStyle/>
          <a:p>
            <a:pPr>
              <a:lnSpc>
                <a:spcPct val="80000"/>
              </a:lnSpc>
            </a:pPr>
            <a:r>
              <a:rPr lang="en-US" sz="2700" b="0" cap="none" spc="0" dirty="0">
                <a:ln w="0"/>
                <a:solidFill>
                  <a:srgbClr val="003767"/>
                </a:solidFill>
                <a:effectLst>
                  <a:outerShdw blurRad="38100" dist="25400" dir="5400000" algn="ctr" rotWithShape="0">
                    <a:srgbClr val="6E747A">
                      <a:alpha val="43000"/>
                    </a:srgbClr>
                  </a:outerShdw>
                </a:effectLst>
              </a:rPr>
              <a:t>North Carolina </a:t>
            </a:r>
            <a:br>
              <a:rPr lang="en-US" sz="2700" b="0" cap="none" spc="0" dirty="0">
                <a:ln w="0"/>
                <a:solidFill>
                  <a:srgbClr val="003767"/>
                </a:solidFill>
                <a:effectLst>
                  <a:outerShdw blurRad="38100" dist="25400" dir="5400000" algn="ctr" rotWithShape="0">
                    <a:srgbClr val="6E747A">
                      <a:alpha val="43000"/>
                    </a:srgbClr>
                  </a:outerShdw>
                </a:effectLst>
              </a:rPr>
            </a:br>
            <a:r>
              <a:rPr lang="en-US" sz="2700" b="0" cap="none" spc="0" dirty="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9785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514350" rtl="0" eaLnBrk="1" latinLnBrk="0" hangingPunct="1">
        <a:lnSpc>
          <a:spcPct val="90000"/>
        </a:lnSpc>
        <a:spcBef>
          <a:spcPct val="0"/>
        </a:spcBef>
        <a:buNone/>
        <a:defRPr sz="3200" b="1" kern="1200">
          <a:ln w="0">
            <a:solidFill>
              <a:schemeClr val="accent1"/>
            </a:solidFill>
          </a:ln>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2800" kern="1200">
          <a:solidFill>
            <a:schemeClr val="tx1"/>
          </a:solidFill>
          <a:latin typeface="HelvLight" pitchFamily="2" charset="0"/>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2400" kern="1200">
          <a:solidFill>
            <a:schemeClr val="tx1"/>
          </a:solidFill>
          <a:latin typeface="HelvLight" pitchFamily="2" charset="0"/>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2200" kern="1200">
          <a:solidFill>
            <a:schemeClr val="tx1"/>
          </a:solidFill>
          <a:latin typeface="HelvLight" pitchFamily="2" charset="0"/>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HelvLight" pitchFamily="2"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800" kern="1200">
          <a:solidFill>
            <a:schemeClr val="tx1"/>
          </a:solidFill>
          <a:latin typeface="HelvLight" pitchFamily="2"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B71438E8-8093-6747-B754-83C2D28ADE7A}"/>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844040" y="76200"/>
            <a:ext cx="5241620" cy="6781800"/>
          </a:xfrm>
        </p:spPr>
      </p:pic>
      <p:sp>
        <p:nvSpPr>
          <p:cNvPr id="8" name="Rectangle 7">
            <a:extLst>
              <a:ext uri="{FF2B5EF4-FFF2-40B4-BE49-F238E27FC236}">
                <a16:creationId xmlns:a16="http://schemas.microsoft.com/office/drawing/2014/main" id="{A3000EA6-F26C-C54C-9217-7948EFCEACD5}"/>
              </a:ext>
            </a:extLst>
          </p:cNvPr>
          <p:cNvSpPr/>
          <p:nvPr/>
        </p:nvSpPr>
        <p:spPr>
          <a:xfrm>
            <a:off x="1844040" y="0"/>
            <a:ext cx="524162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112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4CAF52-9DA5-F14D-84D1-2F9C07ADAF55}"/>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418978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4CAF52-9DA5-F14D-84D1-2F9C07ADAF55}"/>
              </a:ext>
            </a:extLst>
          </p:cNvPr>
          <p:cNvPicPr>
            <a:picLocks noChangeAspect="1"/>
          </p:cNvPicPr>
          <p:nvPr/>
        </p:nvPicPr>
        <p:blipFill>
          <a:blip r:embed="rId3"/>
          <a:stretch>
            <a:fillRect/>
          </a:stretch>
        </p:blipFill>
        <p:spPr>
          <a:xfrm>
            <a:off x="0" y="0"/>
            <a:ext cx="9144000" cy="6858000"/>
          </a:xfrm>
          <a:prstGeom prst="rect">
            <a:avLst/>
          </a:prstGeom>
        </p:spPr>
      </p:pic>
      <p:pic>
        <p:nvPicPr>
          <p:cNvPr id="6" name="Picture 5" descr="A screenshot of a cell phone&#13;&#10;&#13;&#10;Description automatically generated">
            <a:extLst>
              <a:ext uri="{FF2B5EF4-FFF2-40B4-BE49-F238E27FC236}">
                <a16:creationId xmlns:a16="http://schemas.microsoft.com/office/drawing/2014/main" id="{86E9157A-0479-3F4D-964D-E14EECC6DE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10" y="743604"/>
            <a:ext cx="9144000" cy="5370791"/>
          </a:xfrm>
          <a:prstGeom prst="rect">
            <a:avLst/>
          </a:prstGeom>
        </p:spPr>
      </p:pic>
      <p:pic>
        <p:nvPicPr>
          <p:cNvPr id="7" name="Content Placeholder 6">
            <a:extLst>
              <a:ext uri="{FF2B5EF4-FFF2-40B4-BE49-F238E27FC236}">
                <a16:creationId xmlns:a16="http://schemas.microsoft.com/office/drawing/2014/main" id="{325F244A-C8EB-D648-8B55-DA5148902F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1772" y="5444836"/>
            <a:ext cx="1092228" cy="1413164"/>
          </a:xfrm>
          <a:prstGeom prst="rect">
            <a:avLst/>
          </a:prstGeom>
        </p:spPr>
      </p:pic>
    </p:spTree>
    <p:extLst>
      <p:ext uri="{BB962C8B-B14F-4D97-AF65-F5344CB8AC3E}">
        <p14:creationId xmlns:p14="http://schemas.microsoft.com/office/powerpoint/2010/main" val="2650608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4CAF52-9DA5-F14D-84D1-2F9C07ADAF55}"/>
              </a:ext>
            </a:extLst>
          </p:cNvPr>
          <p:cNvPicPr>
            <a:picLocks noChangeAspect="1"/>
          </p:cNvPicPr>
          <p:nvPr/>
        </p:nvPicPr>
        <p:blipFill>
          <a:blip r:embed="rId3"/>
          <a:stretch>
            <a:fillRect/>
          </a:stretch>
        </p:blipFill>
        <p:spPr>
          <a:xfrm>
            <a:off x="0" y="0"/>
            <a:ext cx="9144000" cy="6858000"/>
          </a:xfrm>
          <a:prstGeom prst="rect">
            <a:avLst/>
          </a:prstGeom>
        </p:spPr>
      </p:pic>
      <p:pic>
        <p:nvPicPr>
          <p:cNvPr id="3" name="Picture 2" descr="A screenshot of a social media post&#13;&#10;&#13;&#10;Description automatically generated">
            <a:extLst>
              <a:ext uri="{FF2B5EF4-FFF2-40B4-BE49-F238E27FC236}">
                <a16:creationId xmlns:a16="http://schemas.microsoft.com/office/drawing/2014/main" id="{54D81584-DA0A-584F-B3EF-585C750E05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627" y="652710"/>
            <a:ext cx="9260627" cy="5623399"/>
          </a:xfrm>
          <a:prstGeom prst="rect">
            <a:avLst/>
          </a:prstGeom>
        </p:spPr>
      </p:pic>
    </p:spTree>
    <p:extLst>
      <p:ext uri="{BB962C8B-B14F-4D97-AF65-F5344CB8AC3E}">
        <p14:creationId xmlns:p14="http://schemas.microsoft.com/office/powerpoint/2010/main" val="2225025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4CAF52-9DA5-F14D-84D1-2F9C07ADAF55}"/>
              </a:ext>
            </a:extLst>
          </p:cNvPr>
          <p:cNvPicPr>
            <a:picLocks noChangeAspect="1"/>
          </p:cNvPicPr>
          <p:nvPr/>
        </p:nvPicPr>
        <p:blipFill>
          <a:blip r:embed="rId3"/>
          <a:stretch>
            <a:fillRect/>
          </a:stretch>
        </p:blipFill>
        <p:spPr>
          <a:xfrm>
            <a:off x="0" y="0"/>
            <a:ext cx="9144000" cy="6858000"/>
          </a:xfrm>
          <a:prstGeom prst="rect">
            <a:avLst/>
          </a:prstGeom>
        </p:spPr>
      </p:pic>
      <p:pic>
        <p:nvPicPr>
          <p:cNvPr id="3" name="Picture 2" descr="A screenshot of a social media post&#13;&#10;&#13;&#10;Description automatically generated">
            <a:extLst>
              <a:ext uri="{FF2B5EF4-FFF2-40B4-BE49-F238E27FC236}">
                <a16:creationId xmlns:a16="http://schemas.microsoft.com/office/drawing/2014/main" id="{030088D7-DF1F-2346-9B12-F624FF4207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6653"/>
            <a:ext cx="9144000" cy="6684693"/>
          </a:xfrm>
          <a:prstGeom prst="rect">
            <a:avLst/>
          </a:prstGeom>
        </p:spPr>
      </p:pic>
    </p:spTree>
    <p:extLst>
      <p:ext uri="{BB962C8B-B14F-4D97-AF65-F5344CB8AC3E}">
        <p14:creationId xmlns:p14="http://schemas.microsoft.com/office/powerpoint/2010/main" val="940677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4CAF52-9DA5-F14D-84D1-2F9C07ADAF55}"/>
              </a:ext>
            </a:extLst>
          </p:cNvPr>
          <p:cNvPicPr>
            <a:picLocks noChangeAspect="1"/>
          </p:cNvPicPr>
          <p:nvPr/>
        </p:nvPicPr>
        <p:blipFill>
          <a:blip r:embed="rId3"/>
          <a:stretch>
            <a:fillRect/>
          </a:stretch>
        </p:blipFill>
        <p:spPr>
          <a:xfrm>
            <a:off x="0" y="0"/>
            <a:ext cx="9144000" cy="6858000"/>
          </a:xfrm>
          <a:prstGeom prst="rect">
            <a:avLst/>
          </a:prstGeom>
        </p:spPr>
      </p:pic>
      <p:pic>
        <p:nvPicPr>
          <p:cNvPr id="3" name="Picture 2" descr="A screenshot of a cell phone&#13;&#10;&#13;&#10;Description automatically generated">
            <a:extLst>
              <a:ext uri="{FF2B5EF4-FFF2-40B4-BE49-F238E27FC236}">
                <a16:creationId xmlns:a16="http://schemas.microsoft.com/office/drawing/2014/main" id="{7B474E9B-64F7-D747-BDCD-CC68B2C47E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20751"/>
            <a:ext cx="9144000" cy="5816497"/>
          </a:xfrm>
          <a:prstGeom prst="rect">
            <a:avLst/>
          </a:prstGeom>
        </p:spPr>
      </p:pic>
    </p:spTree>
    <p:extLst>
      <p:ext uri="{BB962C8B-B14F-4D97-AF65-F5344CB8AC3E}">
        <p14:creationId xmlns:p14="http://schemas.microsoft.com/office/powerpoint/2010/main" val="1233056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4CAF52-9DA5-F14D-84D1-2F9C07ADAF55}"/>
              </a:ext>
            </a:extLst>
          </p:cNvPr>
          <p:cNvPicPr>
            <a:picLocks noChangeAspect="1"/>
          </p:cNvPicPr>
          <p:nvPr/>
        </p:nvPicPr>
        <p:blipFill>
          <a:blip r:embed="rId3"/>
          <a:stretch>
            <a:fillRect/>
          </a:stretch>
        </p:blipFill>
        <p:spPr>
          <a:xfrm>
            <a:off x="0" y="0"/>
            <a:ext cx="9144000" cy="6858000"/>
          </a:xfrm>
          <a:prstGeom prst="rect">
            <a:avLst/>
          </a:prstGeom>
        </p:spPr>
      </p:pic>
      <p:pic>
        <p:nvPicPr>
          <p:cNvPr id="3" name="Picture 2" descr="A screenshot of a cell phone&#13;&#10;&#13;&#10;Description automatically generated">
            <a:extLst>
              <a:ext uri="{FF2B5EF4-FFF2-40B4-BE49-F238E27FC236}">
                <a16:creationId xmlns:a16="http://schemas.microsoft.com/office/drawing/2014/main" id="{13A4B043-6DE6-9E4B-9310-DA83118D73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898855"/>
            <a:ext cx="9144000" cy="3060290"/>
          </a:xfrm>
          <a:prstGeom prst="rect">
            <a:avLst/>
          </a:prstGeom>
        </p:spPr>
      </p:pic>
    </p:spTree>
    <p:extLst>
      <p:ext uri="{BB962C8B-B14F-4D97-AF65-F5344CB8AC3E}">
        <p14:creationId xmlns:p14="http://schemas.microsoft.com/office/powerpoint/2010/main" val="2860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4CAF52-9DA5-F14D-84D1-2F9C07ADAF55}"/>
              </a:ext>
            </a:extLst>
          </p:cNvPr>
          <p:cNvPicPr>
            <a:picLocks noChangeAspect="1"/>
          </p:cNvPicPr>
          <p:nvPr/>
        </p:nvPicPr>
        <p:blipFill>
          <a:blip r:embed="rId3"/>
          <a:stretch>
            <a:fillRect/>
          </a:stretch>
        </p:blipFill>
        <p:spPr>
          <a:xfrm>
            <a:off x="0" y="0"/>
            <a:ext cx="9144000" cy="6858000"/>
          </a:xfrm>
          <a:prstGeom prst="rect">
            <a:avLst/>
          </a:prstGeom>
        </p:spPr>
      </p:pic>
      <p:pic>
        <p:nvPicPr>
          <p:cNvPr id="3" name="Picture 2" descr="A screenshot of a cell phone&#13;&#10;&#13;&#10;Description automatically generated">
            <a:extLst>
              <a:ext uri="{FF2B5EF4-FFF2-40B4-BE49-F238E27FC236}">
                <a16:creationId xmlns:a16="http://schemas.microsoft.com/office/drawing/2014/main" id="{3515C2B4-06EE-9B4D-9590-23B4FD5F13FE}"/>
              </a:ext>
            </a:extLst>
          </p:cNvPr>
          <p:cNvPicPr>
            <a:picLocks noChangeAspect="1"/>
          </p:cNvPicPr>
          <p:nvPr/>
        </p:nvPicPr>
        <p:blipFill rotWithShape="1">
          <a:blip r:embed="rId4">
            <a:extLst>
              <a:ext uri="{28A0092B-C50C-407E-A947-70E740481C1C}">
                <a14:useLocalDpi xmlns:a14="http://schemas.microsoft.com/office/drawing/2010/main" val="0"/>
              </a:ext>
            </a:extLst>
          </a:blip>
          <a:srcRect t="18851"/>
          <a:stretch/>
        </p:blipFill>
        <p:spPr>
          <a:xfrm>
            <a:off x="0" y="3185652"/>
            <a:ext cx="9144000" cy="2513431"/>
          </a:xfrm>
          <a:prstGeom prst="rect">
            <a:avLst/>
          </a:prstGeom>
        </p:spPr>
      </p:pic>
      <p:sp>
        <p:nvSpPr>
          <p:cNvPr id="5" name="TextBox 4">
            <a:extLst>
              <a:ext uri="{FF2B5EF4-FFF2-40B4-BE49-F238E27FC236}">
                <a16:creationId xmlns:a16="http://schemas.microsoft.com/office/drawing/2014/main" id="{EEF6F132-E456-C945-AAD4-2791582E4640}"/>
              </a:ext>
            </a:extLst>
          </p:cNvPr>
          <p:cNvSpPr txBox="1"/>
          <p:nvPr/>
        </p:nvSpPr>
        <p:spPr>
          <a:xfrm>
            <a:off x="1327355" y="676117"/>
            <a:ext cx="7197213" cy="2246769"/>
          </a:xfrm>
          <a:prstGeom prst="rect">
            <a:avLst/>
          </a:prstGeom>
          <a:noFill/>
        </p:spPr>
        <p:txBody>
          <a:bodyPr wrap="square" rtlCol="0">
            <a:spAutoFit/>
          </a:bodyPr>
          <a:lstStyle/>
          <a:p>
            <a:r>
              <a:rPr lang="en-US" sz="2800" b="1" dirty="0"/>
              <a:t>Why did employers not use:</a:t>
            </a:r>
          </a:p>
          <a:p>
            <a:pPr marL="285750" indent="-285750">
              <a:buFont typeface="Arial" panose="020B0604020202020204" pitchFamily="34" charset="0"/>
              <a:buChar char="•"/>
            </a:pPr>
            <a:r>
              <a:rPr lang="en-US" sz="2800" dirty="0"/>
              <a:t>Community/Technical Colleges</a:t>
            </a:r>
          </a:p>
          <a:p>
            <a:pPr marL="285750" indent="-285750">
              <a:buFont typeface="Arial" panose="020B0604020202020204" pitchFamily="34" charset="0"/>
              <a:buChar char="•"/>
            </a:pPr>
            <a:r>
              <a:rPr lang="en-US" sz="2800" dirty="0" err="1"/>
              <a:t>NCWorks</a:t>
            </a:r>
            <a:r>
              <a:rPr lang="en-US" sz="2800" dirty="0"/>
              <a:t> Online</a:t>
            </a:r>
          </a:p>
          <a:p>
            <a:pPr marL="285750" indent="-285750">
              <a:buFont typeface="Arial" panose="020B0604020202020204" pitchFamily="34" charset="0"/>
              <a:buChar char="•"/>
            </a:pPr>
            <a:r>
              <a:rPr lang="en-US" sz="2800" dirty="0" err="1"/>
              <a:t>NCWorks</a:t>
            </a:r>
            <a:r>
              <a:rPr lang="en-US" sz="2800" dirty="0"/>
              <a:t> Career Centers</a:t>
            </a:r>
          </a:p>
          <a:p>
            <a:pPr marL="285750" indent="-285750">
              <a:buFont typeface="Arial" panose="020B0604020202020204" pitchFamily="34" charset="0"/>
              <a:buChar char="•"/>
            </a:pPr>
            <a:r>
              <a:rPr lang="en-US" sz="2800" dirty="0"/>
              <a:t>Workforce Development Boards</a:t>
            </a:r>
          </a:p>
        </p:txBody>
      </p:sp>
    </p:spTree>
    <p:extLst>
      <p:ext uri="{BB962C8B-B14F-4D97-AF65-F5344CB8AC3E}">
        <p14:creationId xmlns:p14="http://schemas.microsoft.com/office/powerpoint/2010/main" val="257527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4CAF52-9DA5-F14D-84D1-2F9C07ADAF55}"/>
              </a:ext>
            </a:extLst>
          </p:cNvPr>
          <p:cNvPicPr>
            <a:picLocks noChangeAspect="1"/>
          </p:cNvPicPr>
          <p:nvPr/>
        </p:nvPicPr>
        <p:blipFill>
          <a:blip r:embed="rId3"/>
          <a:stretch>
            <a:fillRect/>
          </a:stretch>
        </p:blipFill>
        <p:spPr>
          <a:xfrm>
            <a:off x="0" y="0"/>
            <a:ext cx="9144000" cy="6858000"/>
          </a:xfrm>
          <a:prstGeom prst="rect">
            <a:avLst/>
          </a:prstGeom>
        </p:spPr>
      </p:pic>
      <p:sp>
        <p:nvSpPr>
          <p:cNvPr id="2" name="Rectangle 1">
            <a:extLst>
              <a:ext uri="{FF2B5EF4-FFF2-40B4-BE49-F238E27FC236}">
                <a16:creationId xmlns:a16="http://schemas.microsoft.com/office/drawing/2014/main" id="{839A2B6E-29C4-2C4A-BD18-D0273808165F}"/>
              </a:ext>
            </a:extLst>
          </p:cNvPr>
          <p:cNvSpPr/>
          <p:nvPr/>
        </p:nvSpPr>
        <p:spPr>
          <a:xfrm>
            <a:off x="1162514" y="1475099"/>
            <a:ext cx="6477000" cy="3907801"/>
          </a:xfrm>
          <a:prstGeom prst="rect">
            <a:avLst/>
          </a:prstGeom>
        </p:spPr>
        <p:txBody>
          <a:bodyPr wrap="square">
            <a:spAutoFit/>
          </a:bodyPr>
          <a:lstStyle/>
          <a:p>
            <a:pPr>
              <a:lnSpc>
                <a:spcPct val="150000"/>
              </a:lnSpc>
            </a:pPr>
            <a:r>
              <a:rPr lang="en-US" sz="2800" dirty="0">
                <a:solidFill>
                  <a:srgbClr val="1A1919"/>
                </a:solidFill>
                <a:latin typeface="Helvetica" pitchFamily="2" charset="0"/>
              </a:rPr>
              <a:t>The declining prevalence of youth employment may also contribute to a lack of exposure to work environments, and programs which teach on-the-job learning such as apprenticeships may be a tool to address these needs.</a:t>
            </a:r>
            <a:endParaRPr lang="en-US" sz="2800" dirty="0">
              <a:solidFill>
                <a:srgbClr val="1A1919"/>
              </a:solidFill>
              <a:effectLst/>
              <a:latin typeface="Helvetica" pitchFamily="2" charset="0"/>
            </a:endParaRPr>
          </a:p>
        </p:txBody>
      </p:sp>
    </p:spTree>
    <p:extLst>
      <p:ext uri="{BB962C8B-B14F-4D97-AF65-F5344CB8AC3E}">
        <p14:creationId xmlns:p14="http://schemas.microsoft.com/office/powerpoint/2010/main" val="1971321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4CAF52-9DA5-F14D-84D1-2F9C07ADAF55}"/>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124846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 Office Template 2017" id="{5F043DD8-DC3E-4F6A-B287-81D6F7FF38E2}" vid="{804B3A4D-A4A7-49E1-8361-FD47AD0B82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System Office Template 2017</Template>
  <TotalTime>0</TotalTime>
  <Words>2484</Words>
  <Application>Microsoft Macintosh PowerPoint</Application>
  <PresentationFormat>On-screen Show (4:3)</PresentationFormat>
  <Paragraphs>204</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Helvetica</vt:lpstr>
      <vt:lpstr>HelvLight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cp:lastPrinted>2018-12-12T20:15:14Z</cp:lastPrinted>
  <dcterms:created xsi:type="dcterms:W3CDTF">2017-04-24T19:18:55Z</dcterms:created>
  <dcterms:modified xsi:type="dcterms:W3CDTF">2019-01-10T05:15:22Z</dcterms:modified>
</cp:coreProperties>
</file>