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8"/>
  </p:notesMasterIdLst>
  <p:handoutMasterIdLst>
    <p:handoutMasterId r:id="rId49"/>
  </p:handoutMasterIdLst>
  <p:sldIdLst>
    <p:sldId id="778" r:id="rId2"/>
    <p:sldId id="1165" r:id="rId3"/>
    <p:sldId id="1228" r:id="rId4"/>
    <p:sldId id="1092" r:id="rId5"/>
    <p:sldId id="1406" r:id="rId6"/>
    <p:sldId id="1445" r:id="rId7"/>
    <p:sldId id="1481" r:id="rId8"/>
    <p:sldId id="1482" r:id="rId9"/>
    <p:sldId id="1483" r:id="rId10"/>
    <p:sldId id="1484" r:id="rId11"/>
    <p:sldId id="1485" r:id="rId12"/>
    <p:sldId id="1480" r:id="rId13"/>
    <p:sldId id="1446" r:id="rId14"/>
    <p:sldId id="1453" r:id="rId15"/>
    <p:sldId id="1454" r:id="rId16"/>
    <p:sldId id="1455" r:id="rId17"/>
    <p:sldId id="1456" r:id="rId18"/>
    <p:sldId id="1457" r:id="rId19"/>
    <p:sldId id="1458" r:id="rId20"/>
    <p:sldId id="1459" r:id="rId21"/>
    <p:sldId id="1460" r:id="rId22"/>
    <p:sldId id="1461" r:id="rId23"/>
    <p:sldId id="1462" r:id="rId24"/>
    <p:sldId id="1463" r:id="rId25"/>
    <p:sldId id="1464" r:id="rId26"/>
    <p:sldId id="1465" r:id="rId27"/>
    <p:sldId id="1466" r:id="rId28"/>
    <p:sldId id="1470" r:id="rId29"/>
    <p:sldId id="1447" r:id="rId30"/>
    <p:sldId id="1450" r:id="rId31"/>
    <p:sldId id="1451" r:id="rId32"/>
    <p:sldId id="1477" r:id="rId33"/>
    <p:sldId id="1448" r:id="rId34"/>
    <p:sldId id="256" r:id="rId35"/>
    <p:sldId id="263" r:id="rId36"/>
    <p:sldId id="1478" r:id="rId37"/>
    <p:sldId id="1449" r:id="rId38"/>
    <p:sldId id="1472" r:id="rId39"/>
    <p:sldId id="1473" r:id="rId40"/>
    <p:sldId id="1474" r:id="rId41"/>
    <p:sldId id="1475" r:id="rId42"/>
    <p:sldId id="1476" r:id="rId43"/>
    <p:sldId id="1479" r:id="rId44"/>
    <p:sldId id="1361" r:id="rId45"/>
    <p:sldId id="340" r:id="rId46"/>
    <p:sldId id="704" r:id="rId47"/>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531FF"/>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8FFA48-9858-BC42-8F74-B51907CD7BA1}" v="534" dt="2021-04-20T21:45:19.709"/>
    <p1510:client id="{9E9D3041-4219-1743-96AC-87D6AF1BCE5A}" v="23" dt="2021-04-20T21:47:56.0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09" autoAdjust="0"/>
    <p:restoredTop sz="85547"/>
  </p:normalViewPr>
  <p:slideViewPr>
    <p:cSldViewPr snapToGrid="0">
      <p:cViewPr varScale="1">
        <p:scale>
          <a:sx n="146" d="100"/>
          <a:sy n="146" d="100"/>
        </p:scale>
        <p:origin x="184" y="8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9280"/>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41438805-B185-BD46-A615-1FDCD5F17613}"/>
    <pc:docChg chg="custSel addSld delSld modSld">
      <pc:chgData name="Chris Droessler" userId="625c3661-9d64-47fa-b83c-4b49393bd161" providerId="ADAL" clId="{41438805-B185-BD46-A615-1FDCD5F17613}" dt="2021-01-13T19:17:44.530" v="69"/>
      <pc:docMkLst>
        <pc:docMk/>
      </pc:docMkLst>
      <pc:sldChg chg="add del">
        <pc:chgData name="Chris Droessler" userId="625c3661-9d64-47fa-b83c-4b49393bd161" providerId="ADAL" clId="{41438805-B185-BD46-A615-1FDCD5F17613}" dt="2021-01-13T18:58:27.565" v="2" actId="2696"/>
        <pc:sldMkLst>
          <pc:docMk/>
          <pc:sldMk cId="1833983185" sldId="260"/>
        </pc:sldMkLst>
      </pc:sldChg>
      <pc:sldChg chg="add del">
        <pc:chgData name="Chris Droessler" userId="625c3661-9d64-47fa-b83c-4b49393bd161" providerId="ADAL" clId="{41438805-B185-BD46-A615-1FDCD5F17613}" dt="2021-01-13T18:58:27.557" v="1" actId="2696"/>
        <pc:sldMkLst>
          <pc:docMk/>
          <pc:sldMk cId="2501224391" sldId="262"/>
        </pc:sldMkLst>
      </pc:sldChg>
      <pc:sldChg chg="add del">
        <pc:chgData name="Chris Droessler" userId="625c3661-9d64-47fa-b83c-4b49393bd161" providerId="ADAL" clId="{41438805-B185-BD46-A615-1FDCD5F17613}" dt="2021-01-13T18:58:27.572" v="3" actId="2696"/>
        <pc:sldMkLst>
          <pc:docMk/>
          <pc:sldMk cId="4135971066" sldId="264"/>
        </pc:sldMkLst>
      </pc:sldChg>
      <pc:sldChg chg="addSp modSp modNotesTx">
        <pc:chgData name="Chris Droessler" userId="625c3661-9d64-47fa-b83c-4b49393bd161" providerId="ADAL" clId="{41438805-B185-BD46-A615-1FDCD5F17613}" dt="2021-01-13T19:15:59.450" v="62" actId="732"/>
        <pc:sldMkLst>
          <pc:docMk/>
          <pc:sldMk cId="3253473877" sldId="1338"/>
        </pc:sldMkLst>
        <pc:spChg chg="mod">
          <ac:chgData name="Chris Droessler" userId="625c3661-9d64-47fa-b83c-4b49393bd161" providerId="ADAL" clId="{41438805-B185-BD46-A615-1FDCD5F17613}" dt="2021-01-13T19:00:11.509" v="34" actId="20577"/>
          <ac:spMkLst>
            <pc:docMk/>
            <pc:sldMk cId="3253473877" sldId="1338"/>
            <ac:spMk id="3" creationId="{00000000-0000-0000-0000-000000000000}"/>
          </ac:spMkLst>
        </pc:spChg>
        <pc:picChg chg="add mod modCrop">
          <ac:chgData name="Chris Droessler" userId="625c3661-9d64-47fa-b83c-4b49393bd161" providerId="ADAL" clId="{41438805-B185-BD46-A615-1FDCD5F17613}" dt="2021-01-13T19:15:59.450" v="62" actId="732"/>
          <ac:picMkLst>
            <pc:docMk/>
            <pc:sldMk cId="3253473877" sldId="1338"/>
            <ac:picMk id="5" creationId="{6A6F9936-0991-DB41-AA3B-E312BF93FE6C}"/>
          </ac:picMkLst>
        </pc:picChg>
      </pc:sldChg>
      <pc:sldChg chg="addSp delSp modSp add">
        <pc:chgData name="Chris Droessler" userId="625c3661-9d64-47fa-b83c-4b49393bd161" providerId="ADAL" clId="{41438805-B185-BD46-A615-1FDCD5F17613}" dt="2021-01-13T19:17:34.752" v="67"/>
        <pc:sldMkLst>
          <pc:docMk/>
          <pc:sldMk cId="3148655280" sldId="1342"/>
        </pc:sldMkLst>
        <pc:spChg chg="del">
          <ac:chgData name="Chris Droessler" userId="625c3661-9d64-47fa-b83c-4b49393bd161" providerId="ADAL" clId="{41438805-B185-BD46-A615-1FDCD5F17613}" dt="2021-01-13T19:17:24.741" v="64" actId="478"/>
          <ac:spMkLst>
            <pc:docMk/>
            <pc:sldMk cId="3148655280" sldId="1342"/>
            <ac:spMk id="2" creationId="{00000000-0000-0000-0000-000000000000}"/>
          </ac:spMkLst>
        </pc:spChg>
        <pc:spChg chg="del">
          <ac:chgData name="Chris Droessler" userId="625c3661-9d64-47fa-b83c-4b49393bd161" providerId="ADAL" clId="{41438805-B185-BD46-A615-1FDCD5F17613}" dt="2021-01-13T19:17:24.741" v="64" actId="478"/>
          <ac:spMkLst>
            <pc:docMk/>
            <pc:sldMk cId="3148655280" sldId="1342"/>
            <ac:spMk id="3" creationId="{00000000-0000-0000-0000-000000000000}"/>
          </ac:spMkLst>
        </pc:spChg>
        <pc:picChg chg="del">
          <ac:chgData name="Chris Droessler" userId="625c3661-9d64-47fa-b83c-4b49393bd161" providerId="ADAL" clId="{41438805-B185-BD46-A615-1FDCD5F17613}" dt="2021-01-13T19:17:24.741" v="64" actId="478"/>
          <ac:picMkLst>
            <pc:docMk/>
            <pc:sldMk cId="3148655280" sldId="1342"/>
            <ac:picMk id="5" creationId="{6A6F9936-0991-DB41-AA3B-E312BF93FE6C}"/>
          </ac:picMkLst>
        </pc:picChg>
        <pc:picChg chg="add mod">
          <ac:chgData name="Chris Droessler" userId="625c3661-9d64-47fa-b83c-4b49393bd161" providerId="ADAL" clId="{41438805-B185-BD46-A615-1FDCD5F17613}" dt="2021-01-13T19:17:34.752" v="67"/>
          <ac:picMkLst>
            <pc:docMk/>
            <pc:sldMk cId="3148655280" sldId="1342"/>
            <ac:picMk id="6" creationId="{6D093C69-48DD-DA49-975B-25C4655464EA}"/>
          </ac:picMkLst>
        </pc:picChg>
      </pc:sldChg>
      <pc:sldChg chg="addSp modSp add">
        <pc:chgData name="Chris Droessler" userId="625c3661-9d64-47fa-b83c-4b49393bd161" providerId="ADAL" clId="{41438805-B185-BD46-A615-1FDCD5F17613}" dt="2021-01-13T19:17:39.879" v="68"/>
        <pc:sldMkLst>
          <pc:docMk/>
          <pc:sldMk cId="3552052643" sldId="1343"/>
        </pc:sldMkLst>
        <pc:picChg chg="add mod">
          <ac:chgData name="Chris Droessler" userId="625c3661-9d64-47fa-b83c-4b49393bd161" providerId="ADAL" clId="{41438805-B185-BD46-A615-1FDCD5F17613}" dt="2021-01-13T19:17:39.879" v="68"/>
          <ac:picMkLst>
            <pc:docMk/>
            <pc:sldMk cId="3552052643" sldId="1343"/>
            <ac:picMk id="3" creationId="{8C428437-6EF7-E849-8DC6-27AAC464FE62}"/>
          </ac:picMkLst>
        </pc:picChg>
      </pc:sldChg>
      <pc:sldChg chg="addSp modSp add">
        <pc:chgData name="Chris Droessler" userId="625c3661-9d64-47fa-b83c-4b49393bd161" providerId="ADAL" clId="{41438805-B185-BD46-A615-1FDCD5F17613}" dt="2021-01-13T19:17:44.530" v="69"/>
        <pc:sldMkLst>
          <pc:docMk/>
          <pc:sldMk cId="842185353" sldId="1344"/>
        </pc:sldMkLst>
        <pc:picChg chg="add mod">
          <ac:chgData name="Chris Droessler" userId="625c3661-9d64-47fa-b83c-4b49393bd161" providerId="ADAL" clId="{41438805-B185-BD46-A615-1FDCD5F17613}" dt="2021-01-13T19:17:44.530" v="69"/>
          <ac:picMkLst>
            <pc:docMk/>
            <pc:sldMk cId="842185353" sldId="1344"/>
            <ac:picMk id="3" creationId="{06A6C13F-CB4E-6D4E-ADCE-32ADDC318B83}"/>
          </ac:picMkLst>
        </pc:picChg>
      </pc:sldChg>
    </pc:docChg>
  </pc:docChgLst>
  <pc:docChgLst>
    <pc:chgData name="Chris Droessler" userId="625c3661-9d64-47fa-b83c-4b49393bd161" providerId="ADAL" clId="{22DF4CDF-41CD-E647-B60C-0DDD4FE3BF5F}"/>
    <pc:docChg chg="custSel addSld modSld">
      <pc:chgData name="Chris Droessler" userId="625c3661-9d64-47fa-b83c-4b49393bd161" providerId="ADAL" clId="{22DF4CDF-41CD-E647-B60C-0DDD4FE3BF5F}" dt="2020-03-10T12:43:07.013" v="46" actId="27636"/>
      <pc:docMkLst>
        <pc:docMk/>
      </pc:docMkLst>
      <pc:sldChg chg="modSp">
        <pc:chgData name="Chris Droessler" userId="625c3661-9d64-47fa-b83c-4b49393bd161" providerId="ADAL" clId="{22DF4CDF-41CD-E647-B60C-0DDD4FE3BF5F}" dt="2020-03-10T12:37:03.327" v="26" actId="20577"/>
        <pc:sldMkLst>
          <pc:docMk/>
          <pc:sldMk cId="3675590858" sldId="260"/>
        </pc:sldMkLst>
        <pc:spChg chg="mod">
          <ac:chgData name="Chris Droessler" userId="625c3661-9d64-47fa-b83c-4b49393bd161" providerId="ADAL" clId="{22DF4CDF-41CD-E647-B60C-0DDD4FE3BF5F}" dt="2020-03-10T12:37:03.327" v="26" actId="20577"/>
          <ac:spMkLst>
            <pc:docMk/>
            <pc:sldMk cId="3675590858" sldId="260"/>
            <ac:spMk id="3" creationId="{420FD414-E693-9242-9A7C-AEF4082D6A0C}"/>
          </ac:spMkLst>
        </pc:spChg>
      </pc:sldChg>
      <pc:sldChg chg="modSp">
        <pc:chgData name="Chris Droessler" userId="625c3661-9d64-47fa-b83c-4b49393bd161" providerId="ADAL" clId="{22DF4CDF-41CD-E647-B60C-0DDD4FE3BF5F}" dt="2020-03-10T12:32:59.199" v="1" actId="27636"/>
        <pc:sldMkLst>
          <pc:docMk/>
          <pc:sldMk cId="1313301655" sldId="269"/>
        </pc:sldMkLst>
        <pc:spChg chg="mod">
          <ac:chgData name="Chris Droessler" userId="625c3661-9d64-47fa-b83c-4b49393bd161" providerId="ADAL" clId="{22DF4CDF-41CD-E647-B60C-0DDD4FE3BF5F}" dt="2020-03-10T12:32:59.199" v="1" actId="27636"/>
          <ac:spMkLst>
            <pc:docMk/>
            <pc:sldMk cId="1313301655" sldId="269"/>
            <ac:spMk id="4" creationId="{433ECD51-8493-E64E-ACC5-A80EE5E7DE59}"/>
          </ac:spMkLst>
        </pc:spChg>
      </pc:sldChg>
      <pc:sldChg chg="modSp">
        <pc:chgData name="Chris Droessler" userId="625c3661-9d64-47fa-b83c-4b49393bd161" providerId="ADAL" clId="{22DF4CDF-41CD-E647-B60C-0DDD4FE3BF5F}" dt="2020-03-10T12:43:07.013" v="46" actId="27636"/>
        <pc:sldMkLst>
          <pc:docMk/>
          <pc:sldMk cId="2418671024" sldId="561"/>
        </pc:sldMkLst>
        <pc:spChg chg="mod">
          <ac:chgData name="Chris Droessler" userId="625c3661-9d64-47fa-b83c-4b49393bd161" providerId="ADAL" clId="{22DF4CDF-41CD-E647-B60C-0DDD4FE3BF5F}" dt="2020-03-10T12:43:07.013" v="46" actId="27636"/>
          <ac:spMkLst>
            <pc:docMk/>
            <pc:sldMk cId="2418671024" sldId="561"/>
            <ac:spMk id="2" creationId="{E9498E27-4A46-4D9F-B919-4A6091A07762}"/>
          </ac:spMkLst>
        </pc:spChg>
      </pc:sldChg>
      <pc:sldChg chg="delSp modSp add">
        <pc:chgData name="Chris Droessler" userId="625c3661-9d64-47fa-b83c-4b49393bd161" providerId="ADAL" clId="{22DF4CDF-41CD-E647-B60C-0DDD4FE3BF5F}" dt="2020-03-10T12:33:20.136" v="19" actId="478"/>
        <pc:sldMkLst>
          <pc:docMk/>
          <pc:sldMk cId="434070127" sldId="755"/>
        </pc:sldMkLst>
        <pc:spChg chg="mod">
          <ac:chgData name="Chris Droessler" userId="625c3661-9d64-47fa-b83c-4b49393bd161" providerId="ADAL" clId="{22DF4CDF-41CD-E647-B60C-0DDD4FE3BF5F}" dt="2020-03-10T12:33:14.388" v="17" actId="20577"/>
          <ac:spMkLst>
            <pc:docMk/>
            <pc:sldMk cId="434070127" sldId="755"/>
            <ac:spMk id="2" creationId="{00000000-0000-0000-0000-000000000000}"/>
          </ac:spMkLst>
        </pc:spChg>
        <pc:spChg chg="mod">
          <ac:chgData name="Chris Droessler" userId="625c3661-9d64-47fa-b83c-4b49393bd161" providerId="ADAL" clId="{22DF4CDF-41CD-E647-B60C-0DDD4FE3BF5F}" dt="2020-03-10T12:33:18.525" v="18" actId="20577"/>
          <ac:spMkLst>
            <pc:docMk/>
            <pc:sldMk cId="434070127" sldId="755"/>
            <ac:spMk id="3" creationId="{00000000-0000-0000-0000-000000000000}"/>
          </ac:spMkLst>
        </pc:spChg>
        <pc:picChg chg="del">
          <ac:chgData name="Chris Droessler" userId="625c3661-9d64-47fa-b83c-4b49393bd161" providerId="ADAL" clId="{22DF4CDF-41CD-E647-B60C-0DDD4FE3BF5F}" dt="2020-03-10T12:33:20.136" v="19" actId="478"/>
          <ac:picMkLst>
            <pc:docMk/>
            <pc:sldMk cId="434070127" sldId="755"/>
            <ac:picMk id="1025" creationId="{E58E3D0E-2641-D945-9701-76B26B78DFFB}"/>
          </ac:picMkLst>
        </pc:picChg>
      </pc:sldChg>
    </pc:docChg>
  </pc:docChgLst>
  <pc:docChgLst>
    <pc:chgData name="Chris Droessler" userId="625c3661-9d64-47fa-b83c-4b49393bd161" providerId="ADAL" clId="{45B3B9DE-C3A3-D24D-AC08-28D3E0BDAADA}"/>
    <pc:docChg chg="custSel addSld modSld">
      <pc:chgData name="Chris Droessler" userId="625c3661-9d64-47fa-b83c-4b49393bd161" providerId="ADAL" clId="{45B3B9DE-C3A3-D24D-AC08-28D3E0BDAADA}" dt="2020-05-12T12:42:31.711" v="485" actId="20577"/>
      <pc:docMkLst>
        <pc:docMk/>
      </pc:docMkLst>
      <pc:sldChg chg="addSp delSp modSp">
        <pc:chgData name="Chris Droessler" userId="625c3661-9d64-47fa-b83c-4b49393bd161" providerId="ADAL" clId="{45B3B9DE-C3A3-D24D-AC08-28D3E0BDAADA}" dt="2020-05-11T13:48:42.837" v="461" actId="478"/>
        <pc:sldMkLst>
          <pc:docMk/>
          <pc:sldMk cId="971664512" sldId="534"/>
        </pc:sldMkLst>
        <pc:spChg chg="add del mod">
          <ac:chgData name="Chris Droessler" userId="625c3661-9d64-47fa-b83c-4b49393bd161" providerId="ADAL" clId="{45B3B9DE-C3A3-D24D-AC08-28D3E0BDAADA}" dt="2020-05-11T13:48:42.837" v="461" actId="478"/>
          <ac:spMkLst>
            <pc:docMk/>
            <pc:sldMk cId="971664512" sldId="534"/>
            <ac:spMk id="5" creationId="{772AE84C-4397-C243-A69D-5D17CEDFF58E}"/>
          </ac:spMkLst>
        </pc:spChg>
      </pc:sldChg>
      <pc:sldChg chg="modSp">
        <pc:chgData name="Chris Droessler" userId="625c3661-9d64-47fa-b83c-4b49393bd161" providerId="ADAL" clId="{45B3B9DE-C3A3-D24D-AC08-28D3E0BDAADA}" dt="2020-05-12T12:42:31.711" v="485" actId="20577"/>
        <pc:sldMkLst>
          <pc:docMk/>
          <pc:sldMk cId="1675513861" sldId="756"/>
        </pc:sldMkLst>
        <pc:spChg chg="mod">
          <ac:chgData name="Chris Droessler" userId="625c3661-9d64-47fa-b83c-4b49393bd161" providerId="ADAL" clId="{45B3B9DE-C3A3-D24D-AC08-28D3E0BDAADA}" dt="2020-05-12T12:42:31.711" v="485" actId="20577"/>
          <ac:spMkLst>
            <pc:docMk/>
            <pc:sldMk cId="1675513861" sldId="756"/>
            <ac:spMk id="2" creationId="{2D60B45B-6484-D94F-A3B8-306BC92469C9}"/>
          </ac:spMkLst>
        </pc:spChg>
      </pc:sldChg>
      <pc:sldChg chg="modSp">
        <pc:chgData name="Chris Droessler" userId="625c3661-9d64-47fa-b83c-4b49393bd161" providerId="ADAL" clId="{45B3B9DE-C3A3-D24D-AC08-28D3E0BDAADA}" dt="2020-05-11T13:08:31.232" v="29" actId="20577"/>
        <pc:sldMkLst>
          <pc:docMk/>
          <pc:sldMk cId="751751510" sldId="761"/>
        </pc:sldMkLst>
        <pc:spChg chg="mod">
          <ac:chgData name="Chris Droessler" userId="625c3661-9d64-47fa-b83c-4b49393bd161" providerId="ADAL" clId="{45B3B9DE-C3A3-D24D-AC08-28D3E0BDAADA}" dt="2020-05-11T13:08:31.232" v="29" actId="20577"/>
          <ac:spMkLst>
            <pc:docMk/>
            <pc:sldMk cId="751751510" sldId="761"/>
            <ac:spMk id="3" creationId="{DEE7BACF-8DDA-49AD-8F7F-6D148AEB59BA}"/>
          </ac:spMkLst>
        </pc:spChg>
      </pc:sldChg>
      <pc:sldChg chg="modSp">
        <pc:chgData name="Chris Droessler" userId="625c3661-9d64-47fa-b83c-4b49393bd161" providerId="ADAL" clId="{45B3B9DE-C3A3-D24D-AC08-28D3E0BDAADA}" dt="2020-05-11T13:46:39.174" v="460" actId="20577"/>
        <pc:sldMkLst>
          <pc:docMk/>
          <pc:sldMk cId="365843656" sldId="768"/>
        </pc:sldMkLst>
        <pc:spChg chg="mod">
          <ac:chgData name="Chris Droessler" userId="625c3661-9d64-47fa-b83c-4b49393bd161" providerId="ADAL" clId="{45B3B9DE-C3A3-D24D-AC08-28D3E0BDAADA}" dt="2020-05-11T13:46:39.174" v="460" actId="20577"/>
          <ac:spMkLst>
            <pc:docMk/>
            <pc:sldMk cId="365843656" sldId="768"/>
            <ac:spMk id="2" creationId="{F64F0A26-B967-194D-A34E-1A24A272F847}"/>
          </ac:spMkLst>
        </pc:spChg>
      </pc:sldChg>
      <pc:sldChg chg="modSp add">
        <pc:chgData name="Chris Droessler" userId="625c3661-9d64-47fa-b83c-4b49393bd161" providerId="ADAL" clId="{45B3B9DE-C3A3-D24D-AC08-28D3E0BDAADA}" dt="2020-05-11T13:15:41.737" v="288" actId="20577"/>
        <pc:sldMkLst>
          <pc:docMk/>
          <pc:sldMk cId="207772296" sldId="770"/>
        </pc:sldMkLst>
        <pc:spChg chg="mod">
          <ac:chgData name="Chris Droessler" userId="625c3661-9d64-47fa-b83c-4b49393bd161" providerId="ADAL" clId="{45B3B9DE-C3A3-D24D-AC08-28D3E0BDAADA}" dt="2020-05-11T13:15:41.737" v="288" actId="20577"/>
          <ac:spMkLst>
            <pc:docMk/>
            <pc:sldMk cId="207772296" sldId="770"/>
            <ac:spMk id="2" creationId="{98226CFB-6368-D748-ABA0-30D76ED4C3A1}"/>
          </ac:spMkLst>
        </pc:spChg>
        <pc:spChg chg="mod">
          <ac:chgData name="Chris Droessler" userId="625c3661-9d64-47fa-b83c-4b49393bd161" providerId="ADAL" clId="{45B3B9DE-C3A3-D24D-AC08-28D3E0BDAADA}" dt="2020-05-11T13:11:06.933" v="67" actId="20577"/>
          <ac:spMkLst>
            <pc:docMk/>
            <pc:sldMk cId="207772296" sldId="770"/>
            <ac:spMk id="3" creationId="{0D7CF82E-8155-E546-AC19-FEC7CFC238B7}"/>
          </ac:spMkLst>
        </pc:spChg>
      </pc:sldChg>
    </pc:docChg>
  </pc:docChgLst>
  <pc:docChgLst>
    <pc:chgData name="Chris Droessler" userId="625c3661-9d64-47fa-b83c-4b49393bd161" providerId="ADAL" clId="{1EFC64CE-BA3A-5E48-832C-7E904B5C5850}"/>
    <pc:docChg chg="custSel addSld delSld modSld">
      <pc:chgData name="Chris Droessler" userId="625c3661-9d64-47fa-b83c-4b49393bd161" providerId="ADAL" clId="{1EFC64CE-BA3A-5E48-832C-7E904B5C5850}" dt="2020-09-04T12:44:54.592" v="47"/>
      <pc:docMkLst>
        <pc:docMk/>
      </pc:docMkLst>
      <pc:sldChg chg="add">
        <pc:chgData name="Chris Droessler" userId="625c3661-9d64-47fa-b83c-4b49393bd161" providerId="ADAL" clId="{1EFC64CE-BA3A-5E48-832C-7E904B5C5850}" dt="2020-09-04T12:44:54.592" v="47"/>
        <pc:sldMkLst>
          <pc:docMk/>
          <pc:sldMk cId="155209204" sldId="283"/>
        </pc:sldMkLst>
      </pc:sldChg>
      <pc:sldChg chg="del">
        <pc:chgData name="Chris Droessler" userId="625c3661-9d64-47fa-b83c-4b49393bd161" providerId="ADAL" clId="{1EFC64CE-BA3A-5E48-832C-7E904B5C5850}" dt="2020-09-04T12:44:50.683" v="42" actId="2696"/>
        <pc:sldMkLst>
          <pc:docMk/>
          <pc:sldMk cId="2396344987" sldId="283"/>
        </pc:sldMkLst>
      </pc:sldChg>
      <pc:sldChg chg="add">
        <pc:chgData name="Chris Droessler" userId="625c3661-9d64-47fa-b83c-4b49393bd161" providerId="ADAL" clId="{1EFC64CE-BA3A-5E48-832C-7E904B5C5850}" dt="2020-09-04T12:44:54.592" v="47"/>
        <pc:sldMkLst>
          <pc:docMk/>
          <pc:sldMk cId="3622313863" sldId="284"/>
        </pc:sldMkLst>
      </pc:sldChg>
      <pc:sldChg chg="del">
        <pc:chgData name="Chris Droessler" userId="625c3661-9d64-47fa-b83c-4b49393bd161" providerId="ADAL" clId="{1EFC64CE-BA3A-5E48-832C-7E904B5C5850}" dt="2020-09-04T12:44:50.703" v="45" actId="2696"/>
        <pc:sldMkLst>
          <pc:docMk/>
          <pc:sldMk cId="4016656519" sldId="284"/>
        </pc:sldMkLst>
      </pc:sldChg>
      <pc:sldChg chg="del">
        <pc:chgData name="Chris Droessler" userId="625c3661-9d64-47fa-b83c-4b49393bd161" providerId="ADAL" clId="{1EFC64CE-BA3A-5E48-832C-7E904B5C5850}" dt="2020-09-04T12:44:50.692" v="43" actId="2696"/>
        <pc:sldMkLst>
          <pc:docMk/>
          <pc:sldMk cId="1290876314" sldId="285"/>
        </pc:sldMkLst>
      </pc:sldChg>
      <pc:sldChg chg="add">
        <pc:chgData name="Chris Droessler" userId="625c3661-9d64-47fa-b83c-4b49393bd161" providerId="ADAL" clId="{1EFC64CE-BA3A-5E48-832C-7E904B5C5850}" dt="2020-09-04T12:44:54.592" v="47"/>
        <pc:sldMkLst>
          <pc:docMk/>
          <pc:sldMk cId="2875869074" sldId="285"/>
        </pc:sldMkLst>
      </pc:sldChg>
      <pc:sldChg chg="add">
        <pc:chgData name="Chris Droessler" userId="625c3661-9d64-47fa-b83c-4b49393bd161" providerId="ADAL" clId="{1EFC64CE-BA3A-5E48-832C-7E904B5C5850}" dt="2020-09-04T12:44:54.592" v="47"/>
        <pc:sldMkLst>
          <pc:docMk/>
          <pc:sldMk cId="1663812146" sldId="286"/>
        </pc:sldMkLst>
      </pc:sldChg>
      <pc:sldChg chg="del">
        <pc:chgData name="Chris Droessler" userId="625c3661-9d64-47fa-b83c-4b49393bd161" providerId="ADAL" clId="{1EFC64CE-BA3A-5E48-832C-7E904B5C5850}" dt="2020-09-04T12:44:50.707" v="46" actId="2696"/>
        <pc:sldMkLst>
          <pc:docMk/>
          <pc:sldMk cId="2861905659" sldId="286"/>
        </pc:sldMkLst>
      </pc:sldChg>
      <pc:sldChg chg="modSp mod">
        <pc:chgData name="Chris Droessler" userId="625c3661-9d64-47fa-b83c-4b49393bd161" providerId="ADAL" clId="{1EFC64CE-BA3A-5E48-832C-7E904B5C5850}" dt="2020-09-04T12:23:57.642" v="25" actId="20577"/>
        <pc:sldMkLst>
          <pc:docMk/>
          <pc:sldMk cId="1368034817" sldId="573"/>
        </pc:sldMkLst>
        <pc:spChg chg="mod">
          <ac:chgData name="Chris Droessler" userId="625c3661-9d64-47fa-b83c-4b49393bd161" providerId="ADAL" clId="{1EFC64CE-BA3A-5E48-832C-7E904B5C5850}" dt="2020-09-04T12:23:57.642" v="25" actId="20577"/>
          <ac:spMkLst>
            <pc:docMk/>
            <pc:sldMk cId="1368034817" sldId="573"/>
            <ac:spMk id="181" creationId="{00000000-0000-0000-0000-000000000000}"/>
          </ac:spMkLst>
        </pc:spChg>
      </pc:sldChg>
      <pc:sldChg chg="add">
        <pc:chgData name="Chris Droessler" userId="625c3661-9d64-47fa-b83c-4b49393bd161" providerId="ADAL" clId="{1EFC64CE-BA3A-5E48-832C-7E904B5C5850}" dt="2020-09-04T12:44:54.592" v="47"/>
        <pc:sldMkLst>
          <pc:docMk/>
          <pc:sldMk cId="363504523" sldId="797"/>
        </pc:sldMkLst>
      </pc:sldChg>
      <pc:sldChg chg="del">
        <pc:chgData name="Chris Droessler" userId="625c3661-9d64-47fa-b83c-4b49393bd161" providerId="ADAL" clId="{1EFC64CE-BA3A-5E48-832C-7E904B5C5850}" dt="2020-09-04T12:44:50.698" v="44" actId="2696"/>
        <pc:sldMkLst>
          <pc:docMk/>
          <pc:sldMk cId="1073162594" sldId="797"/>
        </pc:sldMkLst>
      </pc:sldChg>
      <pc:sldChg chg="modSp add mod">
        <pc:chgData name="Chris Droessler" userId="625c3661-9d64-47fa-b83c-4b49393bd161" providerId="ADAL" clId="{1EFC64CE-BA3A-5E48-832C-7E904B5C5850}" dt="2020-09-04T11:45:13.015" v="18" actId="20577"/>
        <pc:sldMkLst>
          <pc:docMk/>
          <pc:sldMk cId="4249545463" sldId="799"/>
        </pc:sldMkLst>
        <pc:spChg chg="mod">
          <ac:chgData name="Chris Droessler" userId="625c3661-9d64-47fa-b83c-4b49393bd161" providerId="ADAL" clId="{1EFC64CE-BA3A-5E48-832C-7E904B5C5850}" dt="2020-09-04T11:45:13.015" v="18" actId="20577"/>
          <ac:spMkLst>
            <pc:docMk/>
            <pc:sldMk cId="4249545463" sldId="799"/>
            <ac:spMk id="3" creationId="{3F9B6493-20F8-2A42-A8B6-91E9C1E673DC}"/>
          </ac:spMkLst>
        </pc:spChg>
      </pc:sldChg>
      <pc:sldChg chg="modSp add mod">
        <pc:chgData name="Chris Droessler" userId="625c3661-9d64-47fa-b83c-4b49393bd161" providerId="ADAL" clId="{1EFC64CE-BA3A-5E48-832C-7E904B5C5850}" dt="2020-09-04T12:27:36.503" v="41" actId="20577"/>
        <pc:sldMkLst>
          <pc:docMk/>
          <pc:sldMk cId="491022106" sldId="800"/>
        </pc:sldMkLst>
        <pc:spChg chg="mod">
          <ac:chgData name="Chris Droessler" userId="625c3661-9d64-47fa-b83c-4b49393bd161" providerId="ADAL" clId="{1EFC64CE-BA3A-5E48-832C-7E904B5C5850}" dt="2020-09-04T12:27:36.503" v="41" actId="20577"/>
          <ac:spMkLst>
            <pc:docMk/>
            <pc:sldMk cId="491022106" sldId="800"/>
            <ac:spMk id="3" creationId="{C2587EC2-C4AC-0B40-890D-16074A15091D}"/>
          </ac:spMkLst>
        </pc:spChg>
      </pc:sldChg>
    </pc:docChg>
  </pc:docChgLst>
  <pc:docChgLst>
    <pc:chgData name="Chris Droessler" userId="625c3661-9d64-47fa-b83c-4b49393bd161" providerId="ADAL" clId="{31D24C0F-CFC2-7744-8C10-6AEE62854480}"/>
    <pc:docChg chg="delSld">
      <pc:chgData name="Chris Droessler" userId="625c3661-9d64-47fa-b83c-4b49393bd161" providerId="ADAL" clId="{31D24C0F-CFC2-7744-8C10-6AEE62854480}" dt="2020-05-11T12:10:45.009" v="0" actId="2696"/>
      <pc:docMkLst>
        <pc:docMk/>
      </pc:docMkLst>
      <pc:sldChg chg="del">
        <pc:chgData name="Chris Droessler" userId="625c3661-9d64-47fa-b83c-4b49393bd161" providerId="ADAL" clId="{31D24C0F-CFC2-7744-8C10-6AEE62854480}" dt="2020-05-11T12:10:45.009" v="0" actId="2696"/>
        <pc:sldMkLst>
          <pc:docMk/>
          <pc:sldMk cId="372870561" sldId="706"/>
        </pc:sldMkLst>
      </pc:sldChg>
    </pc:docChg>
  </pc:docChgLst>
  <pc:docChgLst>
    <pc:chgData name="Chris Droessler" userId="625c3661-9d64-47fa-b83c-4b49393bd161" providerId="ADAL" clId="{730E5ED1-6EA5-5844-B02E-7B01B67DA671}"/>
    <pc:docChg chg="modSld">
      <pc:chgData name="Chris Droessler" userId="625c3661-9d64-47fa-b83c-4b49393bd161" providerId="ADAL" clId="{730E5ED1-6EA5-5844-B02E-7B01B67DA671}" dt="2020-01-14T13:01:36.643" v="4" actId="20577"/>
      <pc:docMkLst>
        <pc:docMk/>
      </pc:docMkLst>
      <pc:sldChg chg="modSp">
        <pc:chgData name="Chris Droessler" userId="625c3661-9d64-47fa-b83c-4b49393bd161" providerId="ADAL" clId="{730E5ED1-6EA5-5844-B02E-7B01B67DA671}" dt="2020-01-14T13:01:24.294" v="1" actId="12"/>
        <pc:sldMkLst>
          <pc:docMk/>
          <pc:sldMk cId="467587892" sldId="259"/>
        </pc:sldMkLst>
        <pc:spChg chg="mod">
          <ac:chgData name="Chris Droessler" userId="625c3661-9d64-47fa-b83c-4b49393bd161" providerId="ADAL" clId="{730E5ED1-6EA5-5844-B02E-7B01B67DA671}" dt="2020-01-14T13:01:24.294" v="1" actId="12"/>
          <ac:spMkLst>
            <pc:docMk/>
            <pc:sldMk cId="467587892" sldId="259"/>
            <ac:spMk id="158" creationId="{00000000-0000-0000-0000-000000000000}"/>
          </ac:spMkLst>
        </pc:spChg>
      </pc:sldChg>
      <pc:sldChg chg="modSp">
        <pc:chgData name="Chris Droessler" userId="625c3661-9d64-47fa-b83c-4b49393bd161" providerId="ADAL" clId="{730E5ED1-6EA5-5844-B02E-7B01B67DA671}" dt="2020-01-14T13:01:36.643" v="4" actId="20577"/>
        <pc:sldMkLst>
          <pc:docMk/>
          <pc:sldMk cId="4253841091" sldId="708"/>
        </pc:sldMkLst>
        <pc:spChg chg="mod">
          <ac:chgData name="Chris Droessler" userId="625c3661-9d64-47fa-b83c-4b49393bd161" providerId="ADAL" clId="{730E5ED1-6EA5-5844-B02E-7B01B67DA671}" dt="2020-01-14T13:01:36.643" v="4" actId="20577"/>
          <ac:spMkLst>
            <pc:docMk/>
            <pc:sldMk cId="4253841091" sldId="708"/>
            <ac:spMk id="158" creationId="{00000000-0000-0000-0000-000000000000}"/>
          </ac:spMkLst>
        </pc:spChg>
      </pc:sldChg>
    </pc:docChg>
  </pc:docChgLst>
  <pc:docChgLst>
    <pc:chgData name="Chris Droessler" userId="625c3661-9d64-47fa-b83c-4b49393bd161" providerId="ADAL" clId="{3A1FD1D3-77D9-BF4A-BB13-F8160C6B1CFF}"/>
    <pc:docChg chg="undo custSel addSld delSld modSld">
      <pc:chgData name="Chris Droessler" userId="625c3661-9d64-47fa-b83c-4b49393bd161" providerId="ADAL" clId="{3A1FD1D3-77D9-BF4A-BB13-F8160C6B1CFF}" dt="2019-11-12T14:41:18.676" v="390" actId="20577"/>
      <pc:docMkLst>
        <pc:docMk/>
      </pc:docMkLst>
      <pc:sldChg chg="modSp">
        <pc:chgData name="Chris Droessler" userId="625c3661-9d64-47fa-b83c-4b49393bd161" providerId="ADAL" clId="{3A1FD1D3-77D9-BF4A-BB13-F8160C6B1CFF}" dt="2019-11-12T14:41:18.676" v="390" actId="20577"/>
        <pc:sldMkLst>
          <pc:docMk/>
          <pc:sldMk cId="3048565599" sldId="291"/>
        </pc:sldMkLst>
        <pc:spChg chg="mod">
          <ac:chgData name="Chris Droessler" userId="625c3661-9d64-47fa-b83c-4b49393bd161" providerId="ADAL" clId="{3A1FD1D3-77D9-BF4A-BB13-F8160C6B1CFF}" dt="2019-11-12T14:41:18.676" v="390" actId="20577"/>
          <ac:spMkLst>
            <pc:docMk/>
            <pc:sldMk cId="3048565599" sldId="291"/>
            <ac:spMk id="398" creationId="{00000000-0000-0000-0000-000000000000}"/>
          </ac:spMkLst>
        </pc:spChg>
      </pc:sldChg>
      <pc:sldChg chg="modSp">
        <pc:chgData name="Chris Droessler" userId="625c3661-9d64-47fa-b83c-4b49393bd161" providerId="ADAL" clId="{3A1FD1D3-77D9-BF4A-BB13-F8160C6B1CFF}" dt="2019-11-12T13:11:31.668" v="321" actId="20577"/>
        <pc:sldMkLst>
          <pc:docMk/>
          <pc:sldMk cId="971664512" sldId="534"/>
        </pc:sldMkLst>
        <pc:spChg chg="mod">
          <ac:chgData name="Chris Droessler" userId="625c3661-9d64-47fa-b83c-4b49393bd161" providerId="ADAL" clId="{3A1FD1D3-77D9-BF4A-BB13-F8160C6B1CFF}" dt="2019-11-12T13:11:31.668" v="321" actId="20577"/>
          <ac:spMkLst>
            <pc:docMk/>
            <pc:sldMk cId="971664512" sldId="534"/>
            <ac:spMk id="3" creationId="{00000000-0000-0000-0000-000000000000}"/>
          </ac:spMkLst>
        </pc:spChg>
      </pc:sldChg>
      <pc:sldChg chg="modSp">
        <pc:chgData name="Chris Droessler" userId="625c3661-9d64-47fa-b83c-4b49393bd161" providerId="ADAL" clId="{3A1FD1D3-77D9-BF4A-BB13-F8160C6B1CFF}" dt="2019-11-12T12:57:36.372" v="2" actId="27636"/>
        <pc:sldMkLst>
          <pc:docMk/>
          <pc:sldMk cId="503736447" sldId="560"/>
        </pc:sldMkLst>
        <pc:spChg chg="mod">
          <ac:chgData name="Chris Droessler" userId="625c3661-9d64-47fa-b83c-4b49393bd161" providerId="ADAL" clId="{3A1FD1D3-77D9-BF4A-BB13-F8160C6B1CFF}" dt="2019-11-12T12:57:36.372" v="2" actId="27636"/>
          <ac:spMkLst>
            <pc:docMk/>
            <pc:sldMk cId="503736447" sldId="560"/>
            <ac:spMk id="4" creationId="{00000000-0000-0000-0000-000000000000}"/>
          </ac:spMkLst>
        </pc:spChg>
      </pc:sldChg>
      <pc:sldChg chg="addSp delSp modSp add setBg delDesignElem">
        <pc:chgData name="Chris Droessler" userId="625c3661-9d64-47fa-b83c-4b49393bd161" providerId="ADAL" clId="{3A1FD1D3-77D9-BF4A-BB13-F8160C6B1CFF}" dt="2019-11-12T13:37:18.681" v="388" actId="1076"/>
        <pc:sldMkLst>
          <pc:docMk/>
          <pc:sldMk cId="2418671024" sldId="561"/>
        </pc:sldMkLst>
        <pc:spChg chg="mod">
          <ac:chgData name="Chris Droessler" userId="625c3661-9d64-47fa-b83c-4b49393bd161" providerId="ADAL" clId="{3A1FD1D3-77D9-BF4A-BB13-F8160C6B1CFF}" dt="2019-11-12T13:36:59.529" v="384" actId="20577"/>
          <ac:spMkLst>
            <pc:docMk/>
            <pc:sldMk cId="2418671024" sldId="561"/>
            <ac:spMk id="2" creationId="{E9498E27-4A46-4D9F-B919-4A6091A07762}"/>
          </ac:spMkLst>
        </pc:spChg>
        <pc:picChg chg="add mod">
          <ac:chgData name="Chris Droessler" userId="625c3661-9d64-47fa-b83c-4b49393bd161" providerId="ADAL" clId="{3A1FD1D3-77D9-BF4A-BB13-F8160C6B1CFF}" dt="2019-11-12T13:37:18.681" v="388" actId="1076"/>
          <ac:picMkLst>
            <pc:docMk/>
            <pc:sldMk cId="2418671024" sldId="561"/>
            <ac:picMk id="6" creationId="{7CA6E6DB-6B9D-7946-81BB-EDCCCBB0B4C0}"/>
          </ac:picMkLst>
        </pc:picChg>
        <pc:picChg chg="del">
          <ac:chgData name="Chris Droessler" userId="625c3661-9d64-47fa-b83c-4b49393bd161" providerId="ADAL" clId="{3A1FD1D3-77D9-BF4A-BB13-F8160C6B1CFF}" dt="2019-11-12T13:37:03.538" v="385" actId="478"/>
          <ac:picMkLst>
            <pc:docMk/>
            <pc:sldMk cId="2418671024" sldId="561"/>
            <ac:picMk id="7" creationId="{99E4FD0D-9AD8-4280-AEA4-76A93605B3E1}"/>
          </ac:picMkLst>
        </pc:picChg>
        <pc:cxnChg chg="del">
          <ac:chgData name="Chris Droessler" userId="625c3661-9d64-47fa-b83c-4b49393bd161" providerId="ADAL" clId="{3A1FD1D3-77D9-BF4A-BB13-F8160C6B1CFF}" dt="2019-11-12T13:10:51.665" v="310"/>
          <ac:cxnSpMkLst>
            <pc:docMk/>
            <pc:sldMk cId="2418671024" sldId="561"/>
            <ac:cxnSpMk id="9" creationId="{E4A809D5-3600-46D4-A466-67F2349A54FB}"/>
          </ac:cxnSpMkLst>
        </pc:cxnChg>
      </pc:sldChg>
      <pc:sldChg chg="modSp">
        <pc:chgData name="Chris Droessler" userId="625c3661-9d64-47fa-b83c-4b49393bd161" providerId="ADAL" clId="{3A1FD1D3-77D9-BF4A-BB13-F8160C6B1CFF}" dt="2019-11-12T12:57:36.277" v="1" actId="27636"/>
        <pc:sldMkLst>
          <pc:docMk/>
          <pc:sldMk cId="3534465971" sldId="658"/>
        </pc:sldMkLst>
        <pc:spChg chg="mod">
          <ac:chgData name="Chris Droessler" userId="625c3661-9d64-47fa-b83c-4b49393bd161" providerId="ADAL" clId="{3A1FD1D3-77D9-BF4A-BB13-F8160C6B1CFF}" dt="2019-11-12T12:57:36.277" v="1" actId="27636"/>
          <ac:spMkLst>
            <pc:docMk/>
            <pc:sldMk cId="3534465971" sldId="658"/>
            <ac:spMk id="4" creationId="{00000000-0000-0000-0000-000000000000}"/>
          </ac:spMkLst>
        </pc:spChg>
      </pc:sldChg>
      <pc:sldChg chg="modSp">
        <pc:chgData name="Chris Droessler" userId="625c3661-9d64-47fa-b83c-4b49393bd161" providerId="ADAL" clId="{3A1FD1D3-77D9-BF4A-BB13-F8160C6B1CFF}" dt="2019-11-12T13:16:54.669" v="367" actId="20577"/>
        <pc:sldMkLst>
          <pc:docMk/>
          <pc:sldMk cId="4195290847" sldId="663"/>
        </pc:sldMkLst>
        <pc:spChg chg="mod">
          <ac:chgData name="Chris Droessler" userId="625c3661-9d64-47fa-b83c-4b49393bd161" providerId="ADAL" clId="{3A1FD1D3-77D9-BF4A-BB13-F8160C6B1CFF}" dt="2019-11-12T13:16:54.669" v="367" actId="20577"/>
          <ac:spMkLst>
            <pc:docMk/>
            <pc:sldMk cId="4195290847" sldId="663"/>
            <ac:spMk id="2" creationId="{20FE68D4-A736-2846-A536-DBD1805AD3DB}"/>
          </ac:spMkLst>
        </pc:spChg>
      </pc:sldChg>
      <pc:sldChg chg="addSp delSp modSp">
        <pc:chgData name="Chris Droessler" userId="625c3661-9d64-47fa-b83c-4b49393bd161" providerId="ADAL" clId="{3A1FD1D3-77D9-BF4A-BB13-F8160C6B1CFF}" dt="2019-11-12T12:57:52.148" v="16"/>
        <pc:sldMkLst>
          <pc:docMk/>
          <pc:sldMk cId="3149178407" sldId="664"/>
        </pc:sldMkLst>
        <pc:spChg chg="mod">
          <ac:chgData name="Chris Droessler" userId="625c3661-9d64-47fa-b83c-4b49393bd161" providerId="ADAL" clId="{3A1FD1D3-77D9-BF4A-BB13-F8160C6B1CFF}" dt="2019-11-12T12:57:48.830" v="14" actId="20577"/>
          <ac:spMkLst>
            <pc:docMk/>
            <pc:sldMk cId="3149178407" sldId="664"/>
            <ac:spMk id="2" creationId="{577515B8-9200-374D-992F-372E54D01AB8}"/>
          </ac:spMkLst>
        </pc:spChg>
        <pc:spChg chg="add del mod">
          <ac:chgData name="Chris Droessler" userId="625c3661-9d64-47fa-b83c-4b49393bd161" providerId="ADAL" clId="{3A1FD1D3-77D9-BF4A-BB13-F8160C6B1CFF}" dt="2019-11-12T12:57:52.148" v="16"/>
          <ac:spMkLst>
            <pc:docMk/>
            <pc:sldMk cId="3149178407" sldId="664"/>
            <ac:spMk id="4" creationId="{3D9673D1-B725-334E-A82B-920518093F34}"/>
          </ac:spMkLst>
        </pc:spChg>
      </pc:sldChg>
      <pc:sldChg chg="modSp">
        <pc:chgData name="Chris Droessler" userId="625c3661-9d64-47fa-b83c-4b49393bd161" providerId="ADAL" clId="{3A1FD1D3-77D9-BF4A-BB13-F8160C6B1CFF}" dt="2019-11-12T13:14:42.888" v="365" actId="20577"/>
        <pc:sldMkLst>
          <pc:docMk/>
          <pc:sldMk cId="3804131059" sldId="679"/>
        </pc:sldMkLst>
        <pc:spChg chg="mod">
          <ac:chgData name="Chris Droessler" userId="625c3661-9d64-47fa-b83c-4b49393bd161" providerId="ADAL" clId="{3A1FD1D3-77D9-BF4A-BB13-F8160C6B1CFF}" dt="2019-11-12T13:14:42.888" v="365" actId="20577"/>
          <ac:spMkLst>
            <pc:docMk/>
            <pc:sldMk cId="3804131059" sldId="679"/>
            <ac:spMk id="2" creationId="{A993437E-863D-594B-BC80-1B42AD471292}"/>
          </ac:spMkLst>
        </pc:spChg>
      </pc:sldChg>
      <pc:sldChg chg="del">
        <pc:chgData name="Chris Droessler" userId="625c3661-9d64-47fa-b83c-4b49393bd161" providerId="ADAL" clId="{3A1FD1D3-77D9-BF4A-BB13-F8160C6B1CFF}" dt="2019-11-12T13:22:06.039" v="368" actId="2696"/>
        <pc:sldMkLst>
          <pc:docMk/>
          <pc:sldMk cId="1291929165" sldId="689"/>
        </pc:sldMkLst>
      </pc:sldChg>
      <pc:sldChg chg="add del">
        <pc:chgData name="Chris Droessler" userId="625c3661-9d64-47fa-b83c-4b49393bd161" providerId="ADAL" clId="{3A1FD1D3-77D9-BF4A-BB13-F8160C6B1CFF}" dt="2019-11-12T13:16:48.755" v="366" actId="2696"/>
        <pc:sldMkLst>
          <pc:docMk/>
          <pc:sldMk cId="3690474114" sldId="700"/>
        </pc:sldMkLst>
      </pc:sldChg>
      <pc:sldChg chg="add">
        <pc:chgData name="Chris Droessler" userId="625c3661-9d64-47fa-b83c-4b49393bd161" providerId="ADAL" clId="{3A1FD1D3-77D9-BF4A-BB13-F8160C6B1CFF}" dt="2019-11-12T13:10:51.665" v="310"/>
        <pc:sldMkLst>
          <pc:docMk/>
          <pc:sldMk cId="2565975212" sldId="701"/>
        </pc:sldMkLst>
      </pc:sldChg>
    </pc:docChg>
  </pc:docChgLst>
  <pc:docChgLst>
    <pc:chgData name="Chris Droessler" userId="625c3661-9d64-47fa-b83c-4b49393bd161" providerId="ADAL" clId="{5A4A7A0C-DCEC-6E41-A3C6-0CDCD0B595C8}"/>
    <pc:docChg chg="custSel addSld delSld modSld sldOrd">
      <pc:chgData name="Chris Droessler" userId="625c3661-9d64-47fa-b83c-4b49393bd161" providerId="ADAL" clId="{5A4A7A0C-DCEC-6E41-A3C6-0CDCD0B595C8}" dt="2020-09-08T11:50:32.735" v="1625" actId="20577"/>
      <pc:docMkLst>
        <pc:docMk/>
      </pc:docMkLst>
      <pc:sldChg chg="del">
        <pc:chgData name="Chris Droessler" userId="625c3661-9d64-47fa-b83c-4b49393bd161" providerId="ADAL" clId="{5A4A7A0C-DCEC-6E41-A3C6-0CDCD0B595C8}" dt="2020-09-03T15:31:44.474" v="18" actId="2696"/>
        <pc:sldMkLst>
          <pc:docMk/>
          <pc:sldMk cId="3675590858" sldId="260"/>
        </pc:sldMkLst>
      </pc:sldChg>
      <pc:sldChg chg="del">
        <pc:chgData name="Chris Droessler" userId="625c3661-9d64-47fa-b83c-4b49393bd161" providerId="ADAL" clId="{5A4A7A0C-DCEC-6E41-A3C6-0CDCD0B595C8}" dt="2020-09-03T17:01:44.173" v="97" actId="2696"/>
        <pc:sldMkLst>
          <pc:docMk/>
          <pc:sldMk cId="949570285" sldId="262"/>
        </pc:sldMkLst>
      </pc:sldChg>
      <pc:sldChg chg="addSp delSp modSp add">
        <pc:chgData name="Chris Droessler" userId="625c3661-9d64-47fa-b83c-4b49393bd161" providerId="ADAL" clId="{5A4A7A0C-DCEC-6E41-A3C6-0CDCD0B595C8}" dt="2020-09-03T17:05:40.266" v="120" actId="27636"/>
        <pc:sldMkLst>
          <pc:docMk/>
          <pc:sldMk cId="1310118331" sldId="264"/>
        </pc:sldMkLst>
        <pc:spChg chg="add del mod">
          <ac:chgData name="Chris Droessler" userId="625c3661-9d64-47fa-b83c-4b49393bd161" providerId="ADAL" clId="{5A4A7A0C-DCEC-6E41-A3C6-0CDCD0B595C8}" dt="2020-09-03T17:05:16.557" v="108"/>
          <ac:spMkLst>
            <pc:docMk/>
            <pc:sldMk cId="1310118331" sldId="264"/>
            <ac:spMk id="2" creationId="{2401977D-6303-4842-A3D5-3CE5D9C9828F}"/>
          </ac:spMkLst>
        </pc:spChg>
        <pc:spChg chg="add del mod">
          <ac:chgData name="Chris Droessler" userId="625c3661-9d64-47fa-b83c-4b49393bd161" providerId="ADAL" clId="{5A4A7A0C-DCEC-6E41-A3C6-0CDCD0B595C8}" dt="2020-09-03T17:05:16.557" v="108"/>
          <ac:spMkLst>
            <pc:docMk/>
            <pc:sldMk cId="1310118331" sldId="264"/>
            <ac:spMk id="3" creationId="{B0619902-BDA9-3347-980F-C7790CEE0DEC}"/>
          </ac:spMkLst>
        </pc:spChg>
        <pc:spChg chg="add del mod">
          <ac:chgData name="Chris Droessler" userId="625c3661-9d64-47fa-b83c-4b49393bd161" providerId="ADAL" clId="{5A4A7A0C-DCEC-6E41-A3C6-0CDCD0B595C8}" dt="2020-09-03T17:05:17.157" v="111"/>
          <ac:spMkLst>
            <pc:docMk/>
            <pc:sldMk cId="1310118331" sldId="264"/>
            <ac:spMk id="4" creationId="{AF57E9B1-3D91-584E-BDA8-655919AB458D}"/>
          </ac:spMkLst>
        </pc:spChg>
        <pc:spChg chg="add del mod">
          <ac:chgData name="Chris Droessler" userId="625c3661-9d64-47fa-b83c-4b49393bd161" providerId="ADAL" clId="{5A4A7A0C-DCEC-6E41-A3C6-0CDCD0B595C8}" dt="2020-09-03T17:05:17.157" v="111"/>
          <ac:spMkLst>
            <pc:docMk/>
            <pc:sldMk cId="1310118331" sldId="264"/>
            <ac:spMk id="5" creationId="{9BB937B4-B220-1E4F-92E5-E626FCCFCE3E}"/>
          </ac:spMkLst>
        </pc:spChg>
        <pc:spChg chg="add del mod">
          <ac:chgData name="Chris Droessler" userId="625c3661-9d64-47fa-b83c-4b49393bd161" providerId="ADAL" clId="{5A4A7A0C-DCEC-6E41-A3C6-0CDCD0B595C8}" dt="2020-09-03T17:05:17.493" v="113"/>
          <ac:spMkLst>
            <pc:docMk/>
            <pc:sldMk cId="1310118331" sldId="264"/>
            <ac:spMk id="6" creationId="{801E8685-973F-0142-8022-8563FA6325D9}"/>
          </ac:spMkLst>
        </pc:spChg>
        <pc:spChg chg="add del mod">
          <ac:chgData name="Chris Droessler" userId="625c3661-9d64-47fa-b83c-4b49393bd161" providerId="ADAL" clId="{5A4A7A0C-DCEC-6E41-A3C6-0CDCD0B595C8}" dt="2020-09-03T17:05:17.493" v="113"/>
          <ac:spMkLst>
            <pc:docMk/>
            <pc:sldMk cId="1310118331" sldId="264"/>
            <ac:spMk id="7" creationId="{9F32FE5B-9952-DE4C-A2CB-5B59595FE9A0}"/>
          </ac:spMkLst>
        </pc:spChg>
        <pc:spChg chg="add del mod">
          <ac:chgData name="Chris Droessler" userId="625c3661-9d64-47fa-b83c-4b49393bd161" providerId="ADAL" clId="{5A4A7A0C-DCEC-6E41-A3C6-0CDCD0B595C8}" dt="2020-09-03T17:05:17.733" v="115"/>
          <ac:spMkLst>
            <pc:docMk/>
            <pc:sldMk cId="1310118331" sldId="264"/>
            <ac:spMk id="8" creationId="{5BC0635C-E8DF-B744-893A-3071A918BA55}"/>
          </ac:spMkLst>
        </pc:spChg>
        <pc:spChg chg="add del mod">
          <ac:chgData name="Chris Droessler" userId="625c3661-9d64-47fa-b83c-4b49393bd161" providerId="ADAL" clId="{5A4A7A0C-DCEC-6E41-A3C6-0CDCD0B595C8}" dt="2020-09-03T17:05:17.733" v="115"/>
          <ac:spMkLst>
            <pc:docMk/>
            <pc:sldMk cId="1310118331" sldId="264"/>
            <ac:spMk id="9" creationId="{F470F704-F942-F240-B3BE-C2AB00AAD217}"/>
          </ac:spMkLst>
        </pc:spChg>
        <pc:spChg chg="add del mod">
          <ac:chgData name="Chris Droessler" userId="625c3661-9d64-47fa-b83c-4b49393bd161" providerId="ADAL" clId="{5A4A7A0C-DCEC-6E41-A3C6-0CDCD0B595C8}" dt="2020-09-03T17:05:18.141" v="117"/>
          <ac:spMkLst>
            <pc:docMk/>
            <pc:sldMk cId="1310118331" sldId="264"/>
            <ac:spMk id="10" creationId="{E7EBC257-947E-9E48-9B80-C85DAD4E7ADE}"/>
          </ac:spMkLst>
        </pc:spChg>
        <pc:spChg chg="add del mod">
          <ac:chgData name="Chris Droessler" userId="625c3661-9d64-47fa-b83c-4b49393bd161" providerId="ADAL" clId="{5A4A7A0C-DCEC-6E41-A3C6-0CDCD0B595C8}" dt="2020-09-03T17:05:18.141" v="117"/>
          <ac:spMkLst>
            <pc:docMk/>
            <pc:sldMk cId="1310118331" sldId="264"/>
            <ac:spMk id="11" creationId="{B43A082C-6F8E-F746-8496-D2797963920C}"/>
          </ac:spMkLst>
        </pc:spChg>
        <pc:spChg chg="mod">
          <ac:chgData name="Chris Droessler" userId="625c3661-9d64-47fa-b83c-4b49393bd161" providerId="ADAL" clId="{5A4A7A0C-DCEC-6E41-A3C6-0CDCD0B595C8}" dt="2020-09-03T17:05:40.266" v="120" actId="27636"/>
          <ac:spMkLst>
            <pc:docMk/>
            <pc:sldMk cId="1310118331" sldId="264"/>
            <ac:spMk id="224" creationId="{00000000-0000-0000-0000-000000000000}"/>
          </ac:spMkLst>
        </pc:spChg>
      </pc:sldChg>
      <pc:sldChg chg="addSp delSp modSp add modTransition">
        <pc:chgData name="Chris Droessler" userId="625c3661-9d64-47fa-b83c-4b49393bd161" providerId="ADAL" clId="{5A4A7A0C-DCEC-6E41-A3C6-0CDCD0B595C8}" dt="2020-09-03T17:09:09.194" v="167" actId="27636"/>
        <pc:sldMkLst>
          <pc:docMk/>
          <pc:sldMk cId="1267256734" sldId="267"/>
        </pc:sldMkLst>
        <pc:spChg chg="add del mod">
          <ac:chgData name="Chris Droessler" userId="625c3661-9d64-47fa-b83c-4b49393bd161" providerId="ADAL" clId="{5A4A7A0C-DCEC-6E41-A3C6-0CDCD0B595C8}" dt="2020-09-03T17:08:46.770" v="161"/>
          <ac:spMkLst>
            <pc:docMk/>
            <pc:sldMk cId="1267256734" sldId="267"/>
            <ac:spMk id="2" creationId="{35C51B5C-053B-1B41-B325-C1CB7BB49402}"/>
          </ac:spMkLst>
        </pc:spChg>
        <pc:spChg chg="add del mod">
          <ac:chgData name="Chris Droessler" userId="625c3661-9d64-47fa-b83c-4b49393bd161" providerId="ADAL" clId="{5A4A7A0C-DCEC-6E41-A3C6-0CDCD0B595C8}" dt="2020-09-03T17:08:47.754" v="163"/>
          <ac:spMkLst>
            <pc:docMk/>
            <pc:sldMk cId="1267256734" sldId="267"/>
            <ac:spMk id="3" creationId="{D0ECCE42-AF7C-EF4D-9CDE-C34011860BFA}"/>
          </ac:spMkLst>
        </pc:spChg>
        <pc:spChg chg="mod">
          <ac:chgData name="Chris Droessler" userId="625c3661-9d64-47fa-b83c-4b49393bd161" providerId="ADAL" clId="{5A4A7A0C-DCEC-6E41-A3C6-0CDCD0B595C8}" dt="2020-09-03T17:09:09.194" v="167" actId="27636"/>
          <ac:spMkLst>
            <pc:docMk/>
            <pc:sldMk cId="1267256734" sldId="267"/>
            <ac:spMk id="4" creationId="{00000000-0000-0000-0000-000000000000}"/>
          </ac:spMkLst>
        </pc:spChg>
        <pc:spChg chg="add del mod">
          <ac:chgData name="Chris Droessler" userId="625c3661-9d64-47fa-b83c-4b49393bd161" providerId="ADAL" clId="{5A4A7A0C-DCEC-6E41-A3C6-0CDCD0B595C8}" dt="2020-09-03T17:08:47.754" v="163"/>
          <ac:spMkLst>
            <pc:docMk/>
            <pc:sldMk cId="1267256734" sldId="267"/>
            <ac:spMk id="5" creationId="{6E14C500-C630-3D49-8D5A-F0BD5345D87C}"/>
          </ac:spMkLst>
        </pc:spChg>
        <pc:spChg chg="add del mod">
          <ac:chgData name="Chris Droessler" userId="625c3661-9d64-47fa-b83c-4b49393bd161" providerId="ADAL" clId="{5A4A7A0C-DCEC-6E41-A3C6-0CDCD0B595C8}" dt="2020-09-03T17:08:51.400" v="165" actId="478"/>
          <ac:spMkLst>
            <pc:docMk/>
            <pc:sldMk cId="1267256734" sldId="267"/>
            <ac:spMk id="6" creationId="{AAAAD763-15AE-7040-B7E1-D3737205AA4A}"/>
          </ac:spMkLst>
        </pc:spChg>
      </pc:sldChg>
      <pc:sldChg chg="add modTransition">
        <pc:chgData name="Chris Droessler" userId="625c3661-9d64-47fa-b83c-4b49393bd161" providerId="ADAL" clId="{5A4A7A0C-DCEC-6E41-A3C6-0CDCD0B595C8}" dt="2020-09-03T17:03:49.010" v="105"/>
        <pc:sldMkLst>
          <pc:docMk/>
          <pc:sldMk cId="1407574810" sldId="268"/>
        </pc:sldMkLst>
      </pc:sldChg>
      <pc:sldChg chg="modSp add modTransition">
        <pc:chgData name="Chris Droessler" userId="625c3661-9d64-47fa-b83c-4b49393bd161" providerId="ADAL" clId="{5A4A7A0C-DCEC-6E41-A3C6-0CDCD0B595C8}" dt="2020-09-03T17:09:32.590" v="169" actId="20577"/>
        <pc:sldMkLst>
          <pc:docMk/>
          <pc:sldMk cId="2326262686" sldId="269"/>
        </pc:sldMkLst>
        <pc:spChg chg="mod">
          <ac:chgData name="Chris Droessler" userId="625c3661-9d64-47fa-b83c-4b49393bd161" providerId="ADAL" clId="{5A4A7A0C-DCEC-6E41-A3C6-0CDCD0B595C8}" dt="2020-09-03T17:09:32.590" v="169" actId="20577"/>
          <ac:spMkLst>
            <pc:docMk/>
            <pc:sldMk cId="2326262686" sldId="269"/>
            <ac:spMk id="3" creationId="{2299915D-B8BE-4072-874F-2D353ACF7A54}"/>
          </ac:spMkLst>
        </pc:spChg>
      </pc:sldChg>
      <pc:sldChg chg="modSp add modTransition">
        <pc:chgData name="Chris Droessler" userId="625c3661-9d64-47fa-b83c-4b49393bd161" providerId="ADAL" clId="{5A4A7A0C-DCEC-6E41-A3C6-0CDCD0B595C8}" dt="2020-09-04T14:09:33.834" v="1412" actId="1036"/>
        <pc:sldMkLst>
          <pc:docMk/>
          <pc:sldMk cId="3668000653" sldId="270"/>
        </pc:sldMkLst>
        <pc:spChg chg="mod">
          <ac:chgData name="Chris Droessler" userId="625c3661-9d64-47fa-b83c-4b49393bd161" providerId="ADAL" clId="{5A4A7A0C-DCEC-6E41-A3C6-0CDCD0B595C8}" dt="2020-09-04T14:09:19.800" v="1406" actId="14100"/>
          <ac:spMkLst>
            <pc:docMk/>
            <pc:sldMk cId="3668000653" sldId="270"/>
            <ac:spMk id="3" creationId="{183B9867-1585-4069-B015-8EB9760C503F}"/>
          </ac:spMkLst>
        </pc:spChg>
        <pc:picChg chg="mod">
          <ac:chgData name="Chris Droessler" userId="625c3661-9d64-47fa-b83c-4b49393bd161" providerId="ADAL" clId="{5A4A7A0C-DCEC-6E41-A3C6-0CDCD0B595C8}" dt="2020-09-04T14:09:33.834" v="1412" actId="1036"/>
          <ac:picMkLst>
            <pc:docMk/>
            <pc:sldMk cId="3668000653" sldId="270"/>
            <ac:picMk id="6" creationId="{AFF2FA1C-7DD4-4C38-ACA9-E7ED0A3A8EA6}"/>
          </ac:picMkLst>
        </pc:picChg>
      </pc:sldChg>
      <pc:sldChg chg="modSp add modTransition">
        <pc:chgData name="Chris Droessler" userId="625c3661-9d64-47fa-b83c-4b49393bd161" providerId="ADAL" clId="{5A4A7A0C-DCEC-6E41-A3C6-0CDCD0B595C8}" dt="2020-09-04T14:10:11.429" v="1415" actId="14100"/>
        <pc:sldMkLst>
          <pc:docMk/>
          <pc:sldMk cId="3571450124" sldId="271"/>
        </pc:sldMkLst>
        <pc:spChg chg="mod">
          <ac:chgData name="Chris Droessler" userId="625c3661-9d64-47fa-b83c-4b49393bd161" providerId="ADAL" clId="{5A4A7A0C-DCEC-6E41-A3C6-0CDCD0B595C8}" dt="2020-09-04T14:10:11.429" v="1415" actId="14100"/>
          <ac:spMkLst>
            <pc:docMk/>
            <pc:sldMk cId="3571450124" sldId="271"/>
            <ac:spMk id="3" creationId="{7E646E12-4EA6-40CD-8545-0CA3A03471EE}"/>
          </ac:spMkLst>
        </pc:spChg>
        <pc:picChg chg="mod">
          <ac:chgData name="Chris Droessler" userId="625c3661-9d64-47fa-b83c-4b49393bd161" providerId="ADAL" clId="{5A4A7A0C-DCEC-6E41-A3C6-0CDCD0B595C8}" dt="2020-09-04T14:09:47.982" v="1413" actId="14100"/>
          <ac:picMkLst>
            <pc:docMk/>
            <pc:sldMk cId="3571450124" sldId="271"/>
            <ac:picMk id="5" creationId="{ACF145B0-C509-44C6-AAEB-2CB0FCBC431F}"/>
          </ac:picMkLst>
        </pc:picChg>
      </pc:sldChg>
      <pc:sldChg chg="modSp add modTransition">
        <pc:chgData name="Chris Droessler" userId="625c3661-9d64-47fa-b83c-4b49393bd161" providerId="ADAL" clId="{5A4A7A0C-DCEC-6E41-A3C6-0CDCD0B595C8}" dt="2020-09-04T14:10:23.388" v="1416" actId="14100"/>
        <pc:sldMkLst>
          <pc:docMk/>
          <pc:sldMk cId="3282865916" sldId="272"/>
        </pc:sldMkLst>
        <pc:picChg chg="mod">
          <ac:chgData name="Chris Droessler" userId="625c3661-9d64-47fa-b83c-4b49393bd161" providerId="ADAL" clId="{5A4A7A0C-DCEC-6E41-A3C6-0CDCD0B595C8}" dt="2020-09-04T14:10:23.388" v="1416" actId="14100"/>
          <ac:picMkLst>
            <pc:docMk/>
            <pc:sldMk cId="3282865916" sldId="272"/>
            <ac:picMk id="6" creationId="{155706E9-16E2-4693-A71B-C13ED4F86D65}"/>
          </ac:picMkLst>
        </pc:picChg>
      </pc:sldChg>
      <pc:sldChg chg="modSp add modTransition">
        <pc:chgData name="Chris Droessler" userId="625c3661-9d64-47fa-b83c-4b49393bd161" providerId="ADAL" clId="{5A4A7A0C-DCEC-6E41-A3C6-0CDCD0B595C8}" dt="2020-09-04T14:10:34.932" v="1418" actId="14100"/>
        <pc:sldMkLst>
          <pc:docMk/>
          <pc:sldMk cId="2273316657" sldId="274"/>
        </pc:sldMkLst>
        <pc:spChg chg="mod">
          <ac:chgData name="Chris Droessler" userId="625c3661-9d64-47fa-b83c-4b49393bd161" providerId="ADAL" clId="{5A4A7A0C-DCEC-6E41-A3C6-0CDCD0B595C8}" dt="2020-09-04T14:10:34.932" v="1418" actId="14100"/>
          <ac:spMkLst>
            <pc:docMk/>
            <pc:sldMk cId="2273316657" sldId="274"/>
            <ac:spMk id="3" creationId="{9656967F-7A17-4042-9089-6E5AB799B753}"/>
          </ac:spMkLst>
        </pc:spChg>
        <pc:picChg chg="mod">
          <ac:chgData name="Chris Droessler" userId="625c3661-9d64-47fa-b83c-4b49393bd161" providerId="ADAL" clId="{5A4A7A0C-DCEC-6E41-A3C6-0CDCD0B595C8}" dt="2020-09-04T14:10:30.924" v="1417" actId="14100"/>
          <ac:picMkLst>
            <pc:docMk/>
            <pc:sldMk cId="2273316657" sldId="274"/>
            <ac:picMk id="6" creationId="{2F04ADB9-3593-479D-A470-A306D4416D6E}"/>
          </ac:picMkLst>
        </pc:picChg>
      </pc:sldChg>
      <pc:sldChg chg="add modTransition">
        <pc:chgData name="Chris Droessler" userId="625c3661-9d64-47fa-b83c-4b49393bd161" providerId="ADAL" clId="{5A4A7A0C-DCEC-6E41-A3C6-0CDCD0B595C8}" dt="2020-09-04T14:01:14.169" v="1399"/>
        <pc:sldMkLst>
          <pc:docMk/>
          <pc:sldMk cId="1139512075" sldId="275"/>
        </pc:sldMkLst>
      </pc:sldChg>
      <pc:sldChg chg="add modTransition">
        <pc:chgData name="Chris Droessler" userId="625c3661-9d64-47fa-b83c-4b49393bd161" providerId="ADAL" clId="{5A4A7A0C-DCEC-6E41-A3C6-0CDCD0B595C8}" dt="2020-09-04T14:01:14.169" v="1399"/>
        <pc:sldMkLst>
          <pc:docMk/>
          <pc:sldMk cId="2598188576" sldId="276"/>
        </pc:sldMkLst>
      </pc:sldChg>
      <pc:sldChg chg="add ord modTransition">
        <pc:chgData name="Chris Droessler" userId="625c3661-9d64-47fa-b83c-4b49393bd161" providerId="ADAL" clId="{5A4A7A0C-DCEC-6E41-A3C6-0CDCD0B595C8}" dt="2020-09-04T14:08:55.052" v="1404"/>
        <pc:sldMkLst>
          <pc:docMk/>
          <pc:sldMk cId="3643477267" sldId="277"/>
        </pc:sldMkLst>
      </pc:sldChg>
      <pc:sldChg chg="add modTransition">
        <pc:chgData name="Chris Droessler" userId="625c3661-9d64-47fa-b83c-4b49393bd161" providerId="ADAL" clId="{5A4A7A0C-DCEC-6E41-A3C6-0CDCD0B595C8}" dt="2020-09-04T14:01:14.169" v="1399"/>
        <pc:sldMkLst>
          <pc:docMk/>
          <pc:sldMk cId="1458230846" sldId="278"/>
        </pc:sldMkLst>
      </pc:sldChg>
      <pc:sldChg chg="modSp add modTransition">
        <pc:chgData name="Chris Droessler" userId="625c3661-9d64-47fa-b83c-4b49393bd161" providerId="ADAL" clId="{5A4A7A0C-DCEC-6E41-A3C6-0CDCD0B595C8}" dt="2020-09-04T14:11:05.675" v="1422" actId="14100"/>
        <pc:sldMkLst>
          <pc:docMk/>
          <pc:sldMk cId="1058996980" sldId="279"/>
        </pc:sldMkLst>
        <pc:spChg chg="mod">
          <ac:chgData name="Chris Droessler" userId="625c3661-9d64-47fa-b83c-4b49393bd161" providerId="ADAL" clId="{5A4A7A0C-DCEC-6E41-A3C6-0CDCD0B595C8}" dt="2020-09-04T14:11:05.675" v="1422" actId="14100"/>
          <ac:spMkLst>
            <pc:docMk/>
            <pc:sldMk cId="1058996980" sldId="279"/>
            <ac:spMk id="3" creationId="{59ED7A0A-0DE6-41E3-B78D-77125FF8421A}"/>
          </ac:spMkLst>
        </pc:spChg>
        <pc:picChg chg="mod">
          <ac:chgData name="Chris Droessler" userId="625c3661-9d64-47fa-b83c-4b49393bd161" providerId="ADAL" clId="{5A4A7A0C-DCEC-6E41-A3C6-0CDCD0B595C8}" dt="2020-09-04T14:10:59.046" v="1421" actId="14100"/>
          <ac:picMkLst>
            <pc:docMk/>
            <pc:sldMk cId="1058996980" sldId="279"/>
            <ac:picMk id="7" creationId="{D19392D2-FAE7-44F5-BCCE-CD23E19ED2D8}"/>
          </ac:picMkLst>
        </pc:picChg>
      </pc:sldChg>
      <pc:sldChg chg="modSp add modTransition">
        <pc:chgData name="Chris Droessler" userId="625c3661-9d64-47fa-b83c-4b49393bd161" providerId="ADAL" clId="{5A4A7A0C-DCEC-6E41-A3C6-0CDCD0B595C8}" dt="2020-09-04T14:10:48.827" v="1420" actId="14100"/>
        <pc:sldMkLst>
          <pc:docMk/>
          <pc:sldMk cId="267801551" sldId="280"/>
        </pc:sldMkLst>
        <pc:picChg chg="mod">
          <ac:chgData name="Chris Droessler" userId="625c3661-9d64-47fa-b83c-4b49393bd161" providerId="ADAL" clId="{5A4A7A0C-DCEC-6E41-A3C6-0CDCD0B595C8}" dt="2020-09-04T14:10:48.827" v="1420" actId="14100"/>
          <ac:picMkLst>
            <pc:docMk/>
            <pc:sldMk cId="267801551" sldId="280"/>
            <ac:picMk id="6" creationId="{D0770877-8F79-417B-8BFF-E2C7574FD898}"/>
          </ac:picMkLst>
        </pc:picChg>
      </pc:sldChg>
      <pc:sldChg chg="add del ord modTransition">
        <pc:chgData name="Chris Droessler" userId="625c3661-9d64-47fa-b83c-4b49393bd161" providerId="ADAL" clId="{5A4A7A0C-DCEC-6E41-A3C6-0CDCD0B595C8}" dt="2020-09-03T19:41:58.515" v="318" actId="2696"/>
        <pc:sldMkLst>
          <pc:docMk/>
          <pc:sldMk cId="2377319473" sldId="283"/>
        </pc:sldMkLst>
      </pc:sldChg>
      <pc:sldChg chg="add modTransition">
        <pc:chgData name="Chris Droessler" userId="625c3661-9d64-47fa-b83c-4b49393bd161" providerId="ADAL" clId="{5A4A7A0C-DCEC-6E41-A3C6-0CDCD0B595C8}" dt="2020-09-03T19:42:10.742" v="319"/>
        <pc:sldMkLst>
          <pc:docMk/>
          <pc:sldMk cId="2396344987" sldId="283"/>
        </pc:sldMkLst>
      </pc:sldChg>
      <pc:sldChg chg="modSp add del ord modTransition">
        <pc:chgData name="Chris Droessler" userId="625c3661-9d64-47fa-b83c-4b49393bd161" providerId="ADAL" clId="{5A4A7A0C-DCEC-6E41-A3C6-0CDCD0B595C8}" dt="2020-09-03T19:41:58.508" v="316" actId="2696"/>
        <pc:sldMkLst>
          <pc:docMk/>
          <pc:sldMk cId="3523222058" sldId="284"/>
        </pc:sldMkLst>
        <pc:spChg chg="mod">
          <ac:chgData name="Chris Droessler" userId="625c3661-9d64-47fa-b83c-4b49393bd161" providerId="ADAL" clId="{5A4A7A0C-DCEC-6E41-A3C6-0CDCD0B595C8}" dt="2020-09-03T17:10:48.124" v="185" actId="20577"/>
          <ac:spMkLst>
            <pc:docMk/>
            <pc:sldMk cId="3523222058" sldId="284"/>
            <ac:spMk id="2" creationId="{9409B3C6-C58C-451D-9FB7-032DF0F41467}"/>
          </ac:spMkLst>
        </pc:spChg>
        <pc:spChg chg="mod">
          <ac:chgData name="Chris Droessler" userId="625c3661-9d64-47fa-b83c-4b49393bd161" providerId="ADAL" clId="{5A4A7A0C-DCEC-6E41-A3C6-0CDCD0B595C8}" dt="2020-09-03T17:11:05.572" v="187" actId="20577"/>
          <ac:spMkLst>
            <pc:docMk/>
            <pc:sldMk cId="3523222058" sldId="284"/>
            <ac:spMk id="3" creationId="{21C8949A-29E9-4171-815E-2E399C88C1FE}"/>
          </ac:spMkLst>
        </pc:spChg>
      </pc:sldChg>
      <pc:sldChg chg="add modTransition">
        <pc:chgData name="Chris Droessler" userId="625c3661-9d64-47fa-b83c-4b49393bd161" providerId="ADAL" clId="{5A4A7A0C-DCEC-6E41-A3C6-0CDCD0B595C8}" dt="2020-09-03T19:42:10.742" v="319"/>
        <pc:sldMkLst>
          <pc:docMk/>
          <pc:sldMk cId="4016656519" sldId="284"/>
        </pc:sldMkLst>
      </pc:sldChg>
      <pc:sldChg chg="modSp add del ord modTransition">
        <pc:chgData name="Chris Droessler" userId="625c3661-9d64-47fa-b83c-4b49393bd161" providerId="ADAL" clId="{5A4A7A0C-DCEC-6E41-A3C6-0CDCD0B595C8}" dt="2020-09-03T19:41:58.504" v="315" actId="2696"/>
        <pc:sldMkLst>
          <pc:docMk/>
          <pc:sldMk cId="392716200" sldId="285"/>
        </pc:sldMkLst>
        <pc:spChg chg="mod">
          <ac:chgData name="Chris Droessler" userId="625c3661-9d64-47fa-b83c-4b49393bd161" providerId="ADAL" clId="{5A4A7A0C-DCEC-6E41-A3C6-0CDCD0B595C8}" dt="2020-09-03T17:11:12.530" v="189" actId="20577"/>
          <ac:spMkLst>
            <pc:docMk/>
            <pc:sldMk cId="392716200" sldId="285"/>
            <ac:spMk id="3" creationId="{E3D6CF38-31D3-4499-AB37-D0ED8F947DCC}"/>
          </ac:spMkLst>
        </pc:spChg>
      </pc:sldChg>
      <pc:sldChg chg="add modTransition">
        <pc:chgData name="Chris Droessler" userId="625c3661-9d64-47fa-b83c-4b49393bd161" providerId="ADAL" clId="{5A4A7A0C-DCEC-6E41-A3C6-0CDCD0B595C8}" dt="2020-09-03T19:42:10.742" v="319"/>
        <pc:sldMkLst>
          <pc:docMk/>
          <pc:sldMk cId="1290876314" sldId="285"/>
        </pc:sldMkLst>
      </pc:sldChg>
      <pc:sldChg chg="add modTransition">
        <pc:chgData name="Chris Droessler" userId="625c3661-9d64-47fa-b83c-4b49393bd161" providerId="ADAL" clId="{5A4A7A0C-DCEC-6E41-A3C6-0CDCD0B595C8}" dt="2020-09-03T19:42:10.742" v="319"/>
        <pc:sldMkLst>
          <pc:docMk/>
          <pc:sldMk cId="2861905659" sldId="286"/>
        </pc:sldMkLst>
      </pc:sldChg>
      <pc:sldChg chg="addSp modSp add modNotesTx">
        <pc:chgData name="Chris Droessler" userId="625c3661-9d64-47fa-b83c-4b49393bd161" providerId="ADAL" clId="{5A4A7A0C-DCEC-6E41-A3C6-0CDCD0B595C8}" dt="2020-09-03T19:49:08.591" v="482" actId="1076"/>
        <pc:sldMkLst>
          <pc:docMk/>
          <pc:sldMk cId="2632121485" sldId="354"/>
        </pc:sldMkLst>
        <pc:spChg chg="mod">
          <ac:chgData name="Chris Droessler" userId="625c3661-9d64-47fa-b83c-4b49393bd161" providerId="ADAL" clId="{5A4A7A0C-DCEC-6E41-A3C6-0CDCD0B595C8}" dt="2020-09-03T19:49:05.122" v="481" actId="1035"/>
          <ac:spMkLst>
            <pc:docMk/>
            <pc:sldMk cId="2632121485" sldId="354"/>
            <ac:spMk id="2" creationId="{CBC777D1-D2D6-B74C-9BCD-E931AC02A4E7}"/>
          </ac:spMkLst>
        </pc:spChg>
        <pc:spChg chg="add mod">
          <ac:chgData name="Chris Droessler" userId="625c3661-9d64-47fa-b83c-4b49393bd161" providerId="ADAL" clId="{5A4A7A0C-DCEC-6E41-A3C6-0CDCD0B595C8}" dt="2020-09-03T19:49:08.591" v="482" actId="1076"/>
          <ac:spMkLst>
            <pc:docMk/>
            <pc:sldMk cId="2632121485" sldId="354"/>
            <ac:spMk id="3" creationId="{0367BD6D-8C2A-E54C-B004-17C287142314}"/>
          </ac:spMkLst>
        </pc:spChg>
        <pc:spChg chg="mod">
          <ac:chgData name="Chris Droessler" userId="625c3661-9d64-47fa-b83c-4b49393bd161" providerId="ADAL" clId="{5A4A7A0C-DCEC-6E41-A3C6-0CDCD0B595C8}" dt="2020-09-03T19:49:05.122" v="481" actId="1035"/>
          <ac:spMkLst>
            <pc:docMk/>
            <pc:sldMk cId="2632121485" sldId="354"/>
            <ac:spMk id="4" creationId="{5A897E62-AA93-704E-97FD-65249C267C8E}"/>
          </ac:spMkLst>
        </pc:spChg>
      </pc:sldChg>
      <pc:sldChg chg="modSp">
        <pc:chgData name="Chris Droessler" userId="625c3661-9d64-47fa-b83c-4b49393bd161" providerId="ADAL" clId="{5A4A7A0C-DCEC-6E41-A3C6-0CDCD0B595C8}" dt="2020-09-03T15:28:26.882" v="16" actId="20577"/>
        <pc:sldMkLst>
          <pc:docMk/>
          <pc:sldMk cId="971664512" sldId="534"/>
        </pc:sldMkLst>
        <pc:spChg chg="mod">
          <ac:chgData name="Chris Droessler" userId="625c3661-9d64-47fa-b83c-4b49393bd161" providerId="ADAL" clId="{5A4A7A0C-DCEC-6E41-A3C6-0CDCD0B595C8}" dt="2020-09-03T15:28:26.882" v="16" actId="20577"/>
          <ac:spMkLst>
            <pc:docMk/>
            <pc:sldMk cId="971664512" sldId="534"/>
            <ac:spMk id="3" creationId="{00000000-0000-0000-0000-000000000000}"/>
          </ac:spMkLst>
        </pc:spChg>
      </pc:sldChg>
      <pc:sldChg chg="del">
        <pc:chgData name="Chris Droessler" userId="625c3661-9d64-47fa-b83c-4b49393bd161" providerId="ADAL" clId="{5A4A7A0C-DCEC-6E41-A3C6-0CDCD0B595C8}" dt="2020-09-03T15:31:55.617" v="20" actId="2696"/>
        <pc:sldMkLst>
          <pc:docMk/>
          <pc:sldMk cId="3723859722" sldId="572"/>
        </pc:sldMkLst>
      </pc:sldChg>
      <pc:sldChg chg="addSp delSp modSp add">
        <pc:chgData name="Chris Droessler" userId="625c3661-9d64-47fa-b83c-4b49393bd161" providerId="ADAL" clId="{5A4A7A0C-DCEC-6E41-A3C6-0CDCD0B595C8}" dt="2020-09-03T17:07:45.758" v="154" actId="113"/>
        <pc:sldMkLst>
          <pc:docMk/>
          <pc:sldMk cId="1368034817" sldId="573"/>
        </pc:sldMkLst>
        <pc:spChg chg="add del mod">
          <ac:chgData name="Chris Droessler" userId="625c3661-9d64-47fa-b83c-4b49393bd161" providerId="ADAL" clId="{5A4A7A0C-DCEC-6E41-A3C6-0CDCD0B595C8}" dt="2020-09-03T17:07:39.622" v="150"/>
          <ac:spMkLst>
            <pc:docMk/>
            <pc:sldMk cId="1368034817" sldId="573"/>
            <ac:spMk id="2" creationId="{0F36CC5A-E2EF-9342-A445-2B1511F60836}"/>
          </ac:spMkLst>
        </pc:spChg>
        <pc:spChg chg="add del mod">
          <ac:chgData name="Chris Droessler" userId="625c3661-9d64-47fa-b83c-4b49393bd161" providerId="ADAL" clId="{5A4A7A0C-DCEC-6E41-A3C6-0CDCD0B595C8}" dt="2020-09-03T17:07:39.622" v="150"/>
          <ac:spMkLst>
            <pc:docMk/>
            <pc:sldMk cId="1368034817" sldId="573"/>
            <ac:spMk id="3" creationId="{8DC326DD-DDAD-264D-B0F8-568FFD10CCB3}"/>
          </ac:spMkLst>
        </pc:spChg>
        <pc:spChg chg="add del mod">
          <ac:chgData name="Chris Droessler" userId="625c3661-9d64-47fa-b83c-4b49393bd161" providerId="ADAL" clId="{5A4A7A0C-DCEC-6E41-A3C6-0CDCD0B595C8}" dt="2020-09-03T17:07:40.166" v="151"/>
          <ac:spMkLst>
            <pc:docMk/>
            <pc:sldMk cId="1368034817" sldId="573"/>
            <ac:spMk id="4" creationId="{3C754D94-56EB-9748-A5CF-C9608B5ED250}"/>
          </ac:spMkLst>
        </pc:spChg>
        <pc:spChg chg="add del mod">
          <ac:chgData name="Chris Droessler" userId="625c3661-9d64-47fa-b83c-4b49393bd161" providerId="ADAL" clId="{5A4A7A0C-DCEC-6E41-A3C6-0CDCD0B595C8}" dt="2020-09-03T17:07:40.166" v="151"/>
          <ac:spMkLst>
            <pc:docMk/>
            <pc:sldMk cId="1368034817" sldId="573"/>
            <ac:spMk id="5" creationId="{1F340CCD-2A2C-A148-AAC2-36710704C082}"/>
          </ac:spMkLst>
        </pc:spChg>
        <pc:spChg chg="add del mod">
          <ac:chgData name="Chris Droessler" userId="625c3661-9d64-47fa-b83c-4b49393bd161" providerId="ADAL" clId="{5A4A7A0C-DCEC-6E41-A3C6-0CDCD0B595C8}" dt="2020-09-03T17:07:40.390" v="152"/>
          <ac:spMkLst>
            <pc:docMk/>
            <pc:sldMk cId="1368034817" sldId="573"/>
            <ac:spMk id="6" creationId="{7BE0D618-D2EF-F246-854F-7014D32BDBBF}"/>
          </ac:spMkLst>
        </pc:spChg>
        <pc:spChg chg="add del mod">
          <ac:chgData name="Chris Droessler" userId="625c3661-9d64-47fa-b83c-4b49393bd161" providerId="ADAL" clId="{5A4A7A0C-DCEC-6E41-A3C6-0CDCD0B595C8}" dt="2020-09-03T17:07:40.390" v="152"/>
          <ac:spMkLst>
            <pc:docMk/>
            <pc:sldMk cId="1368034817" sldId="573"/>
            <ac:spMk id="7" creationId="{9D07B19F-0729-2E40-8138-8C4387F60FA3}"/>
          </ac:spMkLst>
        </pc:spChg>
        <pc:spChg chg="mod">
          <ac:chgData name="Chris Droessler" userId="625c3661-9d64-47fa-b83c-4b49393bd161" providerId="ADAL" clId="{5A4A7A0C-DCEC-6E41-A3C6-0CDCD0B595C8}" dt="2020-09-03T17:07:45.758" v="154" actId="113"/>
          <ac:spMkLst>
            <pc:docMk/>
            <pc:sldMk cId="1368034817" sldId="573"/>
            <ac:spMk id="181" creationId="{00000000-0000-0000-0000-000000000000}"/>
          </ac:spMkLst>
        </pc:spChg>
      </pc:sldChg>
      <pc:sldChg chg="addSp delSp modSp add del modTransition">
        <pc:chgData name="Chris Droessler" userId="625c3661-9d64-47fa-b83c-4b49393bd161" providerId="ADAL" clId="{5A4A7A0C-DCEC-6E41-A3C6-0CDCD0B595C8}" dt="2020-09-03T19:45:54.853" v="321" actId="2696"/>
        <pc:sldMkLst>
          <pc:docMk/>
          <pc:sldMk cId="3816939979" sldId="574"/>
        </pc:sldMkLst>
        <pc:spChg chg="mod">
          <ac:chgData name="Chris Droessler" userId="625c3661-9d64-47fa-b83c-4b49393bd161" providerId="ADAL" clId="{5A4A7A0C-DCEC-6E41-A3C6-0CDCD0B595C8}" dt="2020-09-03T17:08:26.564" v="160" actId="114"/>
          <ac:spMkLst>
            <pc:docMk/>
            <pc:sldMk cId="3816939979" sldId="574"/>
            <ac:spMk id="3" creationId="{75BD292C-43FA-9240-B987-019973DC4903}"/>
          </ac:spMkLst>
        </pc:spChg>
        <pc:spChg chg="add">
          <ac:chgData name="Chris Droessler" userId="625c3661-9d64-47fa-b83c-4b49393bd161" providerId="ADAL" clId="{5A4A7A0C-DCEC-6E41-A3C6-0CDCD0B595C8}" dt="2020-09-03T19:13:01.886" v="289"/>
          <ac:spMkLst>
            <pc:docMk/>
            <pc:sldMk cId="3816939979" sldId="574"/>
            <ac:spMk id="4" creationId="{D28AF549-4C8F-4541-96DD-280CAC7D0A1E}"/>
          </ac:spMkLst>
        </pc:spChg>
        <pc:spChg chg="add del mod">
          <ac:chgData name="Chris Droessler" userId="625c3661-9d64-47fa-b83c-4b49393bd161" providerId="ADAL" clId="{5A4A7A0C-DCEC-6E41-A3C6-0CDCD0B595C8}" dt="2020-09-03T17:08:09.204" v="155"/>
          <ac:spMkLst>
            <pc:docMk/>
            <pc:sldMk cId="3816939979" sldId="574"/>
            <ac:spMk id="4" creationId="{F72AD122-9F27-144C-A0C0-BC184E21DA70}"/>
          </ac:spMkLst>
        </pc:spChg>
        <pc:spChg chg="add del mod">
          <ac:chgData name="Chris Droessler" userId="625c3661-9d64-47fa-b83c-4b49393bd161" providerId="ADAL" clId="{5A4A7A0C-DCEC-6E41-A3C6-0CDCD0B595C8}" dt="2020-09-03T17:08:09.204" v="155"/>
          <ac:spMkLst>
            <pc:docMk/>
            <pc:sldMk cId="3816939979" sldId="574"/>
            <ac:spMk id="5" creationId="{1DAB36F4-91FE-D043-B34D-A2809FE696D0}"/>
          </ac:spMkLst>
        </pc:spChg>
      </pc:sldChg>
      <pc:sldChg chg="addSp add del modTransition">
        <pc:chgData name="Chris Droessler" userId="625c3661-9d64-47fa-b83c-4b49393bd161" providerId="ADAL" clId="{5A4A7A0C-DCEC-6E41-A3C6-0CDCD0B595C8}" dt="2020-09-03T19:45:55.924" v="322" actId="2696"/>
        <pc:sldMkLst>
          <pc:docMk/>
          <pc:sldMk cId="3005812414" sldId="575"/>
        </pc:sldMkLst>
        <pc:spChg chg="add">
          <ac:chgData name="Chris Droessler" userId="625c3661-9d64-47fa-b83c-4b49393bd161" providerId="ADAL" clId="{5A4A7A0C-DCEC-6E41-A3C6-0CDCD0B595C8}" dt="2020-09-03T19:13:06.639" v="290"/>
          <ac:spMkLst>
            <pc:docMk/>
            <pc:sldMk cId="3005812414" sldId="575"/>
            <ac:spMk id="4" creationId="{8A331528-55DB-304D-8173-C1E2230C8539}"/>
          </ac:spMkLst>
        </pc:spChg>
      </pc:sldChg>
      <pc:sldChg chg="addSp delSp modSp add modTransition">
        <pc:chgData name="Chris Droessler" userId="625c3661-9d64-47fa-b83c-4b49393bd161" providerId="ADAL" clId="{5A4A7A0C-DCEC-6E41-A3C6-0CDCD0B595C8}" dt="2020-09-03T20:00:56.549" v="717" actId="20577"/>
        <pc:sldMkLst>
          <pc:docMk/>
          <pc:sldMk cId="4182562006" sldId="576"/>
        </pc:sldMkLst>
        <pc:spChg chg="mod">
          <ac:chgData name="Chris Droessler" userId="625c3661-9d64-47fa-b83c-4b49393bd161" providerId="ADAL" clId="{5A4A7A0C-DCEC-6E41-A3C6-0CDCD0B595C8}" dt="2020-09-03T19:35:58.616" v="314" actId="20577"/>
          <ac:spMkLst>
            <pc:docMk/>
            <pc:sldMk cId="4182562006" sldId="576"/>
            <ac:spMk id="2" creationId="{EF048255-DC29-9141-B656-5DBE5531B699}"/>
          </ac:spMkLst>
        </pc:spChg>
        <pc:spChg chg="mod">
          <ac:chgData name="Chris Droessler" userId="625c3661-9d64-47fa-b83c-4b49393bd161" providerId="ADAL" clId="{5A4A7A0C-DCEC-6E41-A3C6-0CDCD0B595C8}" dt="2020-09-03T20:00:56.549" v="717" actId="20577"/>
          <ac:spMkLst>
            <pc:docMk/>
            <pc:sldMk cId="4182562006" sldId="576"/>
            <ac:spMk id="3" creationId="{593E5DB2-2EE2-7142-8E6D-4AF33354B47B}"/>
          </ac:spMkLst>
        </pc:spChg>
        <pc:spChg chg="add del mod">
          <ac:chgData name="Chris Droessler" userId="625c3661-9d64-47fa-b83c-4b49393bd161" providerId="ADAL" clId="{5A4A7A0C-DCEC-6E41-A3C6-0CDCD0B595C8}" dt="2020-09-03T17:06:17.090" v="129"/>
          <ac:spMkLst>
            <pc:docMk/>
            <pc:sldMk cId="4182562006" sldId="576"/>
            <ac:spMk id="4" creationId="{9FA19DF8-B325-F140-BF5C-BA2AA29D87A3}"/>
          </ac:spMkLst>
        </pc:spChg>
        <pc:spChg chg="add del mod">
          <ac:chgData name="Chris Droessler" userId="625c3661-9d64-47fa-b83c-4b49393bd161" providerId="ADAL" clId="{5A4A7A0C-DCEC-6E41-A3C6-0CDCD0B595C8}" dt="2020-09-03T17:06:17.090" v="129"/>
          <ac:spMkLst>
            <pc:docMk/>
            <pc:sldMk cId="4182562006" sldId="576"/>
            <ac:spMk id="5" creationId="{7831DD8E-F984-E442-A40E-EE4F1488A011}"/>
          </ac:spMkLst>
        </pc:spChg>
        <pc:spChg chg="add del mod">
          <ac:chgData name="Chris Droessler" userId="625c3661-9d64-47fa-b83c-4b49393bd161" providerId="ADAL" clId="{5A4A7A0C-DCEC-6E41-A3C6-0CDCD0B595C8}" dt="2020-09-03T17:06:18.610" v="131"/>
          <ac:spMkLst>
            <pc:docMk/>
            <pc:sldMk cId="4182562006" sldId="576"/>
            <ac:spMk id="6" creationId="{76997005-877A-2B45-A576-000C67DCC7CC}"/>
          </ac:spMkLst>
        </pc:spChg>
        <pc:spChg chg="add del mod">
          <ac:chgData name="Chris Droessler" userId="625c3661-9d64-47fa-b83c-4b49393bd161" providerId="ADAL" clId="{5A4A7A0C-DCEC-6E41-A3C6-0CDCD0B595C8}" dt="2020-09-03T17:06:18.610" v="131"/>
          <ac:spMkLst>
            <pc:docMk/>
            <pc:sldMk cId="4182562006" sldId="576"/>
            <ac:spMk id="7" creationId="{7052C2A3-53EB-254B-89E7-1AF9E0019179}"/>
          </ac:spMkLst>
        </pc:spChg>
        <pc:spChg chg="add del mod">
          <ac:chgData name="Chris Droessler" userId="625c3661-9d64-47fa-b83c-4b49393bd161" providerId="ADAL" clId="{5A4A7A0C-DCEC-6E41-A3C6-0CDCD0B595C8}" dt="2020-09-03T17:07:18.823" v="147"/>
          <ac:spMkLst>
            <pc:docMk/>
            <pc:sldMk cId="4182562006" sldId="576"/>
            <ac:spMk id="8" creationId="{F9A37DBA-0E04-2D44-83A8-E80FB55D1760}"/>
          </ac:spMkLst>
        </pc:spChg>
        <pc:spChg chg="add del mod">
          <ac:chgData name="Chris Droessler" userId="625c3661-9d64-47fa-b83c-4b49393bd161" providerId="ADAL" clId="{5A4A7A0C-DCEC-6E41-A3C6-0CDCD0B595C8}" dt="2020-09-03T17:07:18.823" v="147"/>
          <ac:spMkLst>
            <pc:docMk/>
            <pc:sldMk cId="4182562006" sldId="576"/>
            <ac:spMk id="9" creationId="{38FD4C38-24CD-B546-83BA-EF25CD8CB2D5}"/>
          </ac:spMkLst>
        </pc:spChg>
      </pc:sldChg>
      <pc:sldChg chg="addSp delSp modSp add del modTransition">
        <pc:chgData name="Chris Droessler" userId="625c3661-9d64-47fa-b83c-4b49393bd161" providerId="ADAL" clId="{5A4A7A0C-DCEC-6E41-A3C6-0CDCD0B595C8}" dt="2020-09-03T19:45:51.950" v="320" actId="2696"/>
        <pc:sldMkLst>
          <pc:docMk/>
          <pc:sldMk cId="3431467668" sldId="577"/>
        </pc:sldMkLst>
        <pc:spChg chg="mod">
          <ac:chgData name="Chris Droessler" userId="625c3661-9d64-47fa-b83c-4b49393bd161" providerId="ADAL" clId="{5A4A7A0C-DCEC-6E41-A3C6-0CDCD0B595C8}" dt="2020-09-03T17:05:16.720" v="110" actId="27636"/>
          <ac:spMkLst>
            <pc:docMk/>
            <pc:sldMk cId="3431467668" sldId="577"/>
            <ac:spMk id="3" creationId="{60031242-F504-894B-978D-59E6433622CA}"/>
          </ac:spMkLst>
        </pc:spChg>
        <pc:spChg chg="add mod">
          <ac:chgData name="Chris Droessler" userId="625c3661-9d64-47fa-b83c-4b49393bd161" providerId="ADAL" clId="{5A4A7A0C-DCEC-6E41-A3C6-0CDCD0B595C8}" dt="2020-09-03T19:12:39.313" v="288" actId="20577"/>
          <ac:spMkLst>
            <pc:docMk/>
            <pc:sldMk cId="3431467668" sldId="577"/>
            <ac:spMk id="4" creationId="{062429BE-AAC7-E549-8DDA-744562598C0E}"/>
          </ac:spMkLst>
        </pc:spChg>
        <pc:spChg chg="add del mod">
          <ac:chgData name="Chris Droessler" userId="625c3661-9d64-47fa-b83c-4b49393bd161" providerId="ADAL" clId="{5A4A7A0C-DCEC-6E41-A3C6-0CDCD0B595C8}" dt="2020-09-03T17:07:27.790" v="148"/>
          <ac:spMkLst>
            <pc:docMk/>
            <pc:sldMk cId="3431467668" sldId="577"/>
            <ac:spMk id="4" creationId="{A23A9DDB-7034-E84C-9A98-BA6CF49A6F0B}"/>
          </ac:spMkLst>
        </pc:spChg>
        <pc:spChg chg="add del mod">
          <ac:chgData name="Chris Droessler" userId="625c3661-9d64-47fa-b83c-4b49393bd161" providerId="ADAL" clId="{5A4A7A0C-DCEC-6E41-A3C6-0CDCD0B595C8}" dt="2020-09-03T17:07:27.790" v="148"/>
          <ac:spMkLst>
            <pc:docMk/>
            <pc:sldMk cId="3431467668" sldId="577"/>
            <ac:spMk id="5" creationId="{E33121A2-CF1E-F24D-9C08-22B57C47072D}"/>
          </ac:spMkLst>
        </pc:spChg>
        <pc:spChg chg="add del mod">
          <ac:chgData name="Chris Droessler" userId="625c3661-9d64-47fa-b83c-4b49393bd161" providerId="ADAL" clId="{5A4A7A0C-DCEC-6E41-A3C6-0CDCD0B595C8}" dt="2020-09-03T17:07:28.782" v="149"/>
          <ac:spMkLst>
            <pc:docMk/>
            <pc:sldMk cId="3431467668" sldId="577"/>
            <ac:spMk id="6" creationId="{1D71D2B4-1DB0-5B48-B0D3-5B2279EA16AA}"/>
          </ac:spMkLst>
        </pc:spChg>
        <pc:spChg chg="add del mod">
          <ac:chgData name="Chris Droessler" userId="625c3661-9d64-47fa-b83c-4b49393bd161" providerId="ADAL" clId="{5A4A7A0C-DCEC-6E41-A3C6-0CDCD0B595C8}" dt="2020-09-03T17:07:28.782" v="149"/>
          <ac:spMkLst>
            <pc:docMk/>
            <pc:sldMk cId="3431467668" sldId="577"/>
            <ac:spMk id="7" creationId="{2C5431C9-7049-6041-A7D6-37FE2560047D}"/>
          </ac:spMkLst>
        </pc:spChg>
      </pc:sldChg>
      <pc:sldChg chg="addSp delSp modSp add modTransition">
        <pc:chgData name="Chris Droessler" userId="625c3661-9d64-47fa-b83c-4b49393bd161" providerId="ADAL" clId="{5A4A7A0C-DCEC-6E41-A3C6-0CDCD0B595C8}" dt="2020-09-03T17:05:51.563" v="125"/>
        <pc:sldMkLst>
          <pc:docMk/>
          <pc:sldMk cId="1710148688" sldId="578"/>
        </pc:sldMkLst>
        <pc:spChg chg="add del mod">
          <ac:chgData name="Chris Droessler" userId="625c3661-9d64-47fa-b83c-4b49393bd161" providerId="ADAL" clId="{5A4A7A0C-DCEC-6E41-A3C6-0CDCD0B595C8}" dt="2020-09-03T17:05:50.123" v="121"/>
          <ac:spMkLst>
            <pc:docMk/>
            <pc:sldMk cId="1710148688" sldId="578"/>
            <ac:spMk id="4" creationId="{2DE81C6D-338F-2B43-A86A-73E37DE4CD47}"/>
          </ac:spMkLst>
        </pc:spChg>
        <pc:spChg chg="add del mod">
          <ac:chgData name="Chris Droessler" userId="625c3661-9d64-47fa-b83c-4b49393bd161" providerId="ADAL" clId="{5A4A7A0C-DCEC-6E41-A3C6-0CDCD0B595C8}" dt="2020-09-03T17:05:50.123" v="121"/>
          <ac:spMkLst>
            <pc:docMk/>
            <pc:sldMk cId="1710148688" sldId="578"/>
            <ac:spMk id="5" creationId="{8558D2AE-C1FF-3442-9B8F-02C4A8592950}"/>
          </ac:spMkLst>
        </pc:spChg>
        <pc:spChg chg="add del mod">
          <ac:chgData name="Chris Droessler" userId="625c3661-9d64-47fa-b83c-4b49393bd161" providerId="ADAL" clId="{5A4A7A0C-DCEC-6E41-A3C6-0CDCD0B595C8}" dt="2020-09-03T17:05:50.867" v="122"/>
          <ac:spMkLst>
            <pc:docMk/>
            <pc:sldMk cId="1710148688" sldId="578"/>
            <ac:spMk id="6" creationId="{FE5B3C82-CA0E-6E43-8ADF-7AFCACCA7971}"/>
          </ac:spMkLst>
        </pc:spChg>
        <pc:spChg chg="add del mod">
          <ac:chgData name="Chris Droessler" userId="625c3661-9d64-47fa-b83c-4b49393bd161" providerId="ADAL" clId="{5A4A7A0C-DCEC-6E41-A3C6-0CDCD0B595C8}" dt="2020-09-03T17:05:50.867" v="122"/>
          <ac:spMkLst>
            <pc:docMk/>
            <pc:sldMk cId="1710148688" sldId="578"/>
            <ac:spMk id="7" creationId="{3C9DB79C-7A3D-AE42-A536-A543987C9797}"/>
          </ac:spMkLst>
        </pc:spChg>
        <pc:spChg chg="add del mod">
          <ac:chgData name="Chris Droessler" userId="625c3661-9d64-47fa-b83c-4b49393bd161" providerId="ADAL" clId="{5A4A7A0C-DCEC-6E41-A3C6-0CDCD0B595C8}" dt="2020-09-03T17:05:51.131" v="123"/>
          <ac:spMkLst>
            <pc:docMk/>
            <pc:sldMk cId="1710148688" sldId="578"/>
            <ac:spMk id="8" creationId="{6A606E15-07CC-8C4B-B7E3-A2F15B7015EF}"/>
          </ac:spMkLst>
        </pc:spChg>
        <pc:spChg chg="add del mod">
          <ac:chgData name="Chris Droessler" userId="625c3661-9d64-47fa-b83c-4b49393bd161" providerId="ADAL" clId="{5A4A7A0C-DCEC-6E41-A3C6-0CDCD0B595C8}" dt="2020-09-03T17:05:51.131" v="123"/>
          <ac:spMkLst>
            <pc:docMk/>
            <pc:sldMk cId="1710148688" sldId="578"/>
            <ac:spMk id="9" creationId="{66C89492-8694-B043-A8E8-F1DF35674A39}"/>
          </ac:spMkLst>
        </pc:spChg>
        <pc:spChg chg="add del mod">
          <ac:chgData name="Chris Droessler" userId="625c3661-9d64-47fa-b83c-4b49393bd161" providerId="ADAL" clId="{5A4A7A0C-DCEC-6E41-A3C6-0CDCD0B595C8}" dt="2020-09-03T17:05:51.379" v="124"/>
          <ac:spMkLst>
            <pc:docMk/>
            <pc:sldMk cId="1710148688" sldId="578"/>
            <ac:spMk id="10" creationId="{5DE85FAE-FD97-8846-B10F-62FF30C6732E}"/>
          </ac:spMkLst>
        </pc:spChg>
        <pc:spChg chg="add del mod">
          <ac:chgData name="Chris Droessler" userId="625c3661-9d64-47fa-b83c-4b49393bd161" providerId="ADAL" clId="{5A4A7A0C-DCEC-6E41-A3C6-0CDCD0B595C8}" dt="2020-09-03T17:05:51.379" v="124"/>
          <ac:spMkLst>
            <pc:docMk/>
            <pc:sldMk cId="1710148688" sldId="578"/>
            <ac:spMk id="11" creationId="{F316A39C-F693-E44C-ADC8-5D4AF410336C}"/>
          </ac:spMkLst>
        </pc:spChg>
        <pc:spChg chg="add del mod">
          <ac:chgData name="Chris Droessler" userId="625c3661-9d64-47fa-b83c-4b49393bd161" providerId="ADAL" clId="{5A4A7A0C-DCEC-6E41-A3C6-0CDCD0B595C8}" dt="2020-09-03T17:05:51.563" v="125"/>
          <ac:spMkLst>
            <pc:docMk/>
            <pc:sldMk cId="1710148688" sldId="578"/>
            <ac:spMk id="12" creationId="{DD1B4B70-0192-7B4B-9F7C-2457B5B9BBF4}"/>
          </ac:spMkLst>
        </pc:spChg>
        <pc:spChg chg="add del mod">
          <ac:chgData name="Chris Droessler" userId="625c3661-9d64-47fa-b83c-4b49393bd161" providerId="ADAL" clId="{5A4A7A0C-DCEC-6E41-A3C6-0CDCD0B595C8}" dt="2020-09-03T17:05:51.563" v="125"/>
          <ac:spMkLst>
            <pc:docMk/>
            <pc:sldMk cId="1710148688" sldId="578"/>
            <ac:spMk id="13" creationId="{9EE42CB0-9AD0-3D40-9D0F-E2B189CFD8CB}"/>
          </ac:spMkLst>
        </pc:spChg>
      </pc:sldChg>
      <pc:sldChg chg="addSp delSp modSp add modTransition">
        <pc:chgData name="Chris Droessler" userId="625c3661-9d64-47fa-b83c-4b49393bd161" providerId="ADAL" clId="{5A4A7A0C-DCEC-6E41-A3C6-0CDCD0B595C8}" dt="2020-09-03T17:06:04.290" v="128"/>
        <pc:sldMkLst>
          <pc:docMk/>
          <pc:sldMk cId="2413342451" sldId="579"/>
        </pc:sldMkLst>
        <pc:spChg chg="add del mod">
          <ac:chgData name="Chris Droessler" userId="625c3661-9d64-47fa-b83c-4b49393bd161" providerId="ADAL" clId="{5A4A7A0C-DCEC-6E41-A3C6-0CDCD0B595C8}" dt="2020-09-03T17:06:03.739" v="126"/>
          <ac:spMkLst>
            <pc:docMk/>
            <pc:sldMk cId="2413342451" sldId="579"/>
            <ac:spMk id="4" creationId="{7987C9AB-0FE2-FD4B-92D3-C6F6DE571587}"/>
          </ac:spMkLst>
        </pc:spChg>
        <pc:spChg chg="add del mod">
          <ac:chgData name="Chris Droessler" userId="625c3661-9d64-47fa-b83c-4b49393bd161" providerId="ADAL" clId="{5A4A7A0C-DCEC-6E41-A3C6-0CDCD0B595C8}" dt="2020-09-03T17:06:03.739" v="126"/>
          <ac:spMkLst>
            <pc:docMk/>
            <pc:sldMk cId="2413342451" sldId="579"/>
            <ac:spMk id="5" creationId="{64338CC3-11B7-A14B-ADE2-82FF86E0B69F}"/>
          </ac:spMkLst>
        </pc:spChg>
        <pc:spChg chg="add del mod">
          <ac:chgData name="Chris Droessler" userId="625c3661-9d64-47fa-b83c-4b49393bd161" providerId="ADAL" clId="{5A4A7A0C-DCEC-6E41-A3C6-0CDCD0B595C8}" dt="2020-09-03T17:06:04.034" v="127"/>
          <ac:spMkLst>
            <pc:docMk/>
            <pc:sldMk cId="2413342451" sldId="579"/>
            <ac:spMk id="6" creationId="{C0505250-9115-1B47-A7FF-DAAF8FE2DA61}"/>
          </ac:spMkLst>
        </pc:spChg>
        <pc:spChg chg="add del mod">
          <ac:chgData name="Chris Droessler" userId="625c3661-9d64-47fa-b83c-4b49393bd161" providerId="ADAL" clId="{5A4A7A0C-DCEC-6E41-A3C6-0CDCD0B595C8}" dt="2020-09-03T17:06:04.034" v="127"/>
          <ac:spMkLst>
            <pc:docMk/>
            <pc:sldMk cId="2413342451" sldId="579"/>
            <ac:spMk id="7" creationId="{56A408A3-0DEE-144F-AD47-35A77C36F964}"/>
          </ac:spMkLst>
        </pc:spChg>
        <pc:spChg chg="add del mod">
          <ac:chgData name="Chris Droessler" userId="625c3661-9d64-47fa-b83c-4b49393bd161" providerId="ADAL" clId="{5A4A7A0C-DCEC-6E41-A3C6-0CDCD0B595C8}" dt="2020-09-03T17:06:04.290" v="128"/>
          <ac:spMkLst>
            <pc:docMk/>
            <pc:sldMk cId="2413342451" sldId="579"/>
            <ac:spMk id="8" creationId="{A23575E7-CC4B-954F-9ED0-D9F9D234B301}"/>
          </ac:spMkLst>
        </pc:spChg>
        <pc:spChg chg="add del mod">
          <ac:chgData name="Chris Droessler" userId="625c3661-9d64-47fa-b83c-4b49393bd161" providerId="ADAL" clId="{5A4A7A0C-DCEC-6E41-A3C6-0CDCD0B595C8}" dt="2020-09-03T17:06:04.290" v="128"/>
          <ac:spMkLst>
            <pc:docMk/>
            <pc:sldMk cId="2413342451" sldId="579"/>
            <ac:spMk id="9" creationId="{DB6CB30E-94E6-2B49-BFBF-751480D5BA35}"/>
          </ac:spMkLst>
        </pc:spChg>
      </pc:sldChg>
      <pc:sldChg chg="modSp modNotesTx">
        <pc:chgData name="Chris Droessler" userId="625c3661-9d64-47fa-b83c-4b49393bd161" providerId="ADAL" clId="{5A4A7A0C-DCEC-6E41-A3C6-0CDCD0B595C8}" dt="2020-09-04T11:24:10.822" v="1394" actId="20577"/>
        <pc:sldMkLst>
          <pc:docMk/>
          <pc:sldMk cId="3534465971" sldId="658"/>
        </pc:sldMkLst>
        <pc:spChg chg="mod">
          <ac:chgData name="Chris Droessler" userId="625c3661-9d64-47fa-b83c-4b49393bd161" providerId="ADAL" clId="{5A4A7A0C-DCEC-6E41-A3C6-0CDCD0B595C8}" dt="2020-09-03T17:14:15.952" v="235" actId="20577"/>
          <ac:spMkLst>
            <pc:docMk/>
            <pc:sldMk cId="3534465971" sldId="658"/>
            <ac:spMk id="2" creationId="{F51D6C97-1B25-458F-85E7-6F055DC9D482}"/>
          </ac:spMkLst>
        </pc:spChg>
        <pc:spChg chg="mod">
          <ac:chgData name="Chris Droessler" userId="625c3661-9d64-47fa-b83c-4b49393bd161" providerId="ADAL" clId="{5A4A7A0C-DCEC-6E41-A3C6-0CDCD0B595C8}" dt="2020-09-04T11:24:10.822" v="1394" actId="20577"/>
          <ac:spMkLst>
            <pc:docMk/>
            <pc:sldMk cId="3534465971" sldId="658"/>
            <ac:spMk id="4" creationId="{00000000-0000-0000-0000-000000000000}"/>
          </ac:spMkLst>
        </pc:spChg>
      </pc:sldChg>
      <pc:sldChg chg="del">
        <pc:chgData name="Chris Droessler" userId="625c3661-9d64-47fa-b83c-4b49393bd161" providerId="ADAL" clId="{5A4A7A0C-DCEC-6E41-A3C6-0CDCD0B595C8}" dt="2020-09-03T17:11:56.964" v="191" actId="2696"/>
        <pc:sldMkLst>
          <pc:docMk/>
          <pc:sldMk cId="3139218337" sldId="721"/>
        </pc:sldMkLst>
      </pc:sldChg>
      <pc:sldChg chg="del">
        <pc:chgData name="Chris Droessler" userId="625c3661-9d64-47fa-b83c-4b49393bd161" providerId="ADAL" clId="{5A4A7A0C-DCEC-6E41-A3C6-0CDCD0B595C8}" dt="2020-09-03T17:11:56.977" v="192" actId="2696"/>
        <pc:sldMkLst>
          <pc:docMk/>
          <pc:sldMk cId="3078072871" sldId="752"/>
        </pc:sldMkLst>
      </pc:sldChg>
      <pc:sldChg chg="del">
        <pc:chgData name="Chris Droessler" userId="625c3661-9d64-47fa-b83c-4b49393bd161" providerId="ADAL" clId="{5A4A7A0C-DCEC-6E41-A3C6-0CDCD0B595C8}" dt="2020-09-03T17:11:56.991" v="193" actId="2696"/>
        <pc:sldMkLst>
          <pc:docMk/>
          <pc:sldMk cId="57546599" sldId="753"/>
        </pc:sldMkLst>
      </pc:sldChg>
      <pc:sldChg chg="del">
        <pc:chgData name="Chris Droessler" userId="625c3661-9d64-47fa-b83c-4b49393bd161" providerId="ADAL" clId="{5A4A7A0C-DCEC-6E41-A3C6-0CDCD0B595C8}" dt="2020-09-03T17:11:57.004" v="194" actId="2696"/>
        <pc:sldMkLst>
          <pc:docMk/>
          <pc:sldMk cId="2116330429" sldId="754"/>
        </pc:sldMkLst>
      </pc:sldChg>
      <pc:sldChg chg="del">
        <pc:chgData name="Chris Droessler" userId="625c3661-9d64-47fa-b83c-4b49393bd161" providerId="ADAL" clId="{5A4A7A0C-DCEC-6E41-A3C6-0CDCD0B595C8}" dt="2020-09-03T17:01:55.840" v="100" actId="2696"/>
        <pc:sldMkLst>
          <pc:docMk/>
          <pc:sldMk cId="1675513861" sldId="756"/>
        </pc:sldMkLst>
      </pc:sldChg>
      <pc:sldChg chg="del">
        <pc:chgData name="Chris Droessler" userId="625c3661-9d64-47fa-b83c-4b49393bd161" providerId="ADAL" clId="{5A4A7A0C-DCEC-6E41-A3C6-0CDCD0B595C8}" dt="2020-09-03T17:01:30.017" v="94" actId="2696"/>
        <pc:sldMkLst>
          <pc:docMk/>
          <pc:sldMk cId="751751510" sldId="761"/>
        </pc:sldMkLst>
      </pc:sldChg>
      <pc:sldChg chg="del">
        <pc:chgData name="Chris Droessler" userId="625c3661-9d64-47fa-b83c-4b49393bd161" providerId="ADAL" clId="{5A4A7A0C-DCEC-6E41-A3C6-0CDCD0B595C8}" dt="2020-09-03T17:01:40.784" v="96" actId="2696"/>
        <pc:sldMkLst>
          <pc:docMk/>
          <pc:sldMk cId="3377696744" sldId="762"/>
        </pc:sldMkLst>
      </pc:sldChg>
      <pc:sldChg chg="del">
        <pc:chgData name="Chris Droessler" userId="625c3661-9d64-47fa-b83c-4b49393bd161" providerId="ADAL" clId="{5A4A7A0C-DCEC-6E41-A3C6-0CDCD0B595C8}" dt="2020-09-03T17:11:56.947" v="190" actId="2696"/>
        <pc:sldMkLst>
          <pc:docMk/>
          <pc:sldMk cId="1735002894" sldId="765"/>
        </pc:sldMkLst>
      </pc:sldChg>
      <pc:sldChg chg="del">
        <pc:chgData name="Chris Droessler" userId="625c3661-9d64-47fa-b83c-4b49393bd161" providerId="ADAL" clId="{5A4A7A0C-DCEC-6E41-A3C6-0CDCD0B595C8}" dt="2020-09-03T17:01:45.369" v="98" actId="2696"/>
        <pc:sldMkLst>
          <pc:docMk/>
          <pc:sldMk cId="4085112264" sldId="766"/>
        </pc:sldMkLst>
      </pc:sldChg>
      <pc:sldChg chg="del">
        <pc:chgData name="Chris Droessler" userId="625c3661-9d64-47fa-b83c-4b49393bd161" providerId="ADAL" clId="{5A4A7A0C-DCEC-6E41-A3C6-0CDCD0B595C8}" dt="2020-09-03T15:36:14.163" v="22" actId="2696"/>
        <pc:sldMkLst>
          <pc:docMk/>
          <pc:sldMk cId="9505819" sldId="767"/>
        </pc:sldMkLst>
      </pc:sldChg>
      <pc:sldChg chg="del">
        <pc:chgData name="Chris Droessler" userId="625c3661-9d64-47fa-b83c-4b49393bd161" providerId="ADAL" clId="{5A4A7A0C-DCEC-6E41-A3C6-0CDCD0B595C8}" dt="2020-09-03T17:01:48.960" v="99" actId="2696"/>
        <pc:sldMkLst>
          <pc:docMk/>
          <pc:sldMk cId="365843656" sldId="768"/>
        </pc:sldMkLst>
      </pc:sldChg>
      <pc:sldChg chg="del">
        <pc:chgData name="Chris Droessler" userId="625c3661-9d64-47fa-b83c-4b49393bd161" providerId="ADAL" clId="{5A4A7A0C-DCEC-6E41-A3C6-0CDCD0B595C8}" dt="2020-09-03T17:01:57.952" v="101" actId="2696"/>
        <pc:sldMkLst>
          <pc:docMk/>
          <pc:sldMk cId="388832889" sldId="769"/>
        </pc:sldMkLst>
      </pc:sldChg>
      <pc:sldChg chg="del">
        <pc:chgData name="Chris Droessler" userId="625c3661-9d64-47fa-b83c-4b49393bd161" providerId="ADAL" clId="{5A4A7A0C-DCEC-6E41-A3C6-0CDCD0B595C8}" dt="2020-09-03T17:01:31.609" v="95" actId="2696"/>
        <pc:sldMkLst>
          <pc:docMk/>
          <pc:sldMk cId="207772296" sldId="770"/>
        </pc:sldMkLst>
      </pc:sldChg>
      <pc:sldChg chg="modSp add modTransition">
        <pc:chgData name="Chris Droessler" userId="625c3661-9d64-47fa-b83c-4b49393bd161" providerId="ADAL" clId="{5A4A7A0C-DCEC-6E41-A3C6-0CDCD0B595C8}" dt="2020-09-03T15:55:10.586" v="90" actId="20577"/>
        <pc:sldMkLst>
          <pc:docMk/>
          <pc:sldMk cId="4292664348" sldId="771"/>
        </pc:sldMkLst>
        <pc:spChg chg="mod">
          <ac:chgData name="Chris Droessler" userId="625c3661-9d64-47fa-b83c-4b49393bd161" providerId="ADAL" clId="{5A4A7A0C-DCEC-6E41-A3C6-0CDCD0B595C8}" dt="2020-09-03T15:55:10.586" v="90" actId="20577"/>
          <ac:spMkLst>
            <pc:docMk/>
            <pc:sldMk cId="4292664348" sldId="771"/>
            <ac:spMk id="3" creationId="{420FD414-E693-9242-9A7C-AEF4082D6A0C}"/>
          </ac:spMkLst>
        </pc:spChg>
      </pc:sldChg>
      <pc:sldChg chg="modSp add modTransition">
        <pc:chgData name="Chris Droessler" userId="625c3661-9d64-47fa-b83c-4b49393bd161" providerId="ADAL" clId="{5A4A7A0C-DCEC-6E41-A3C6-0CDCD0B595C8}" dt="2020-09-03T17:13:05.821" v="231" actId="20577"/>
        <pc:sldMkLst>
          <pc:docMk/>
          <pc:sldMk cId="982373956" sldId="772"/>
        </pc:sldMkLst>
        <pc:spChg chg="mod">
          <ac:chgData name="Chris Droessler" userId="625c3661-9d64-47fa-b83c-4b49393bd161" providerId="ADAL" clId="{5A4A7A0C-DCEC-6E41-A3C6-0CDCD0B595C8}" dt="2020-09-03T17:13:05.821" v="231" actId="20577"/>
          <ac:spMkLst>
            <pc:docMk/>
            <pc:sldMk cId="982373956" sldId="772"/>
            <ac:spMk id="2" creationId="{70E7FB36-DF07-B44D-8D38-59F39D617117}"/>
          </ac:spMkLst>
        </pc:spChg>
      </pc:sldChg>
      <pc:sldChg chg="add modTransition modNotesTx">
        <pc:chgData name="Chris Droessler" userId="625c3661-9d64-47fa-b83c-4b49393bd161" providerId="ADAL" clId="{5A4A7A0C-DCEC-6E41-A3C6-0CDCD0B595C8}" dt="2020-09-03T19:49:45.596" v="511" actId="20577"/>
        <pc:sldMkLst>
          <pc:docMk/>
          <pc:sldMk cId="563983267" sldId="791"/>
        </pc:sldMkLst>
      </pc:sldChg>
      <pc:sldChg chg="add del">
        <pc:chgData name="Chris Droessler" userId="625c3661-9d64-47fa-b83c-4b49393bd161" providerId="ADAL" clId="{5A4A7A0C-DCEC-6E41-A3C6-0CDCD0B595C8}" dt="2020-09-03T19:46:10.506" v="323" actId="2696"/>
        <pc:sldMkLst>
          <pc:docMk/>
          <pc:sldMk cId="367864154" sldId="792"/>
        </pc:sldMkLst>
      </pc:sldChg>
      <pc:sldChg chg="add del">
        <pc:chgData name="Chris Droessler" userId="625c3661-9d64-47fa-b83c-4b49393bd161" providerId="ADAL" clId="{5A4A7A0C-DCEC-6E41-A3C6-0CDCD0B595C8}" dt="2020-09-03T19:46:12.913" v="324" actId="2696"/>
        <pc:sldMkLst>
          <pc:docMk/>
          <pc:sldMk cId="458564004" sldId="793"/>
        </pc:sldMkLst>
      </pc:sldChg>
      <pc:sldChg chg="add del">
        <pc:chgData name="Chris Droessler" userId="625c3661-9d64-47fa-b83c-4b49393bd161" providerId="ADAL" clId="{5A4A7A0C-DCEC-6E41-A3C6-0CDCD0B595C8}" dt="2020-09-03T19:46:15.089" v="325" actId="2696"/>
        <pc:sldMkLst>
          <pc:docMk/>
          <pc:sldMk cId="1572262850" sldId="794"/>
        </pc:sldMkLst>
      </pc:sldChg>
      <pc:sldChg chg="modSp add del ord modTransition">
        <pc:chgData name="Chris Droessler" userId="625c3661-9d64-47fa-b83c-4b49393bd161" providerId="ADAL" clId="{5A4A7A0C-DCEC-6E41-A3C6-0CDCD0B595C8}" dt="2020-09-03T19:41:58.511" v="317" actId="2696"/>
        <pc:sldMkLst>
          <pc:docMk/>
          <pc:sldMk cId="2986368229" sldId="795"/>
        </pc:sldMkLst>
        <pc:spChg chg="mod">
          <ac:chgData name="Chris Droessler" userId="625c3661-9d64-47fa-b83c-4b49393bd161" providerId="ADAL" clId="{5A4A7A0C-DCEC-6E41-A3C6-0CDCD0B595C8}" dt="2020-09-03T17:09:54.078" v="172" actId="20577"/>
          <ac:spMkLst>
            <pc:docMk/>
            <pc:sldMk cId="2986368229" sldId="795"/>
            <ac:spMk id="4" creationId="{00000000-0000-0000-0000-000000000000}"/>
          </ac:spMkLst>
        </pc:spChg>
      </pc:sldChg>
      <pc:sldChg chg="addSp delSp modSp add modTransition modNotesTx">
        <pc:chgData name="Chris Droessler" userId="625c3661-9d64-47fa-b83c-4b49393bd161" providerId="ADAL" clId="{5A4A7A0C-DCEC-6E41-A3C6-0CDCD0B595C8}" dt="2020-09-08T11:50:32.735" v="1625" actId="20577"/>
        <pc:sldMkLst>
          <pc:docMk/>
          <pc:sldMk cId="1816362711" sldId="796"/>
        </pc:sldMkLst>
        <pc:spChg chg="mod">
          <ac:chgData name="Chris Droessler" userId="625c3661-9d64-47fa-b83c-4b49393bd161" providerId="ADAL" clId="{5A4A7A0C-DCEC-6E41-A3C6-0CDCD0B595C8}" dt="2020-09-03T19:48:28.720" v="460" actId="20577"/>
          <ac:spMkLst>
            <pc:docMk/>
            <pc:sldMk cId="1816362711" sldId="796"/>
            <ac:spMk id="2" creationId="{2B1DAFD0-0344-E744-9C5E-631E6D5B978C}"/>
          </ac:spMkLst>
        </pc:spChg>
        <pc:spChg chg="add mod">
          <ac:chgData name="Chris Droessler" userId="625c3661-9d64-47fa-b83c-4b49393bd161" providerId="ADAL" clId="{5A4A7A0C-DCEC-6E41-A3C6-0CDCD0B595C8}" dt="2020-09-08T11:49:43.387" v="1622" actId="403"/>
          <ac:spMkLst>
            <pc:docMk/>
            <pc:sldMk cId="1816362711" sldId="796"/>
            <ac:spMk id="3" creationId="{7A7EA1B6-A383-4C40-88B3-B5F612E147E2}"/>
          </ac:spMkLst>
        </pc:spChg>
        <pc:spChg chg="del">
          <ac:chgData name="Chris Droessler" userId="625c3661-9d64-47fa-b83c-4b49393bd161" providerId="ADAL" clId="{5A4A7A0C-DCEC-6E41-A3C6-0CDCD0B595C8}" dt="2020-09-03T18:10:52.226" v="271"/>
          <ac:spMkLst>
            <pc:docMk/>
            <pc:sldMk cId="1816362711" sldId="796"/>
            <ac:spMk id="3" creationId="{F383AAC3-DF7F-3942-9671-CB2084A02F28}"/>
          </ac:spMkLst>
        </pc:spChg>
        <pc:spChg chg="add mod">
          <ac:chgData name="Chris Droessler" userId="625c3661-9d64-47fa-b83c-4b49393bd161" providerId="ADAL" clId="{5A4A7A0C-DCEC-6E41-A3C6-0CDCD0B595C8}" dt="2020-09-08T11:49:48.082" v="1623" actId="1076"/>
          <ac:spMkLst>
            <pc:docMk/>
            <pc:sldMk cId="1816362711" sldId="796"/>
            <ac:spMk id="4" creationId="{FB788EF7-AEC5-CF47-8140-A613D03952B5}"/>
          </ac:spMkLst>
        </pc:spChg>
        <pc:spChg chg="add mod">
          <ac:chgData name="Chris Droessler" userId="625c3661-9d64-47fa-b83c-4b49393bd161" providerId="ADAL" clId="{5A4A7A0C-DCEC-6E41-A3C6-0CDCD0B595C8}" dt="2020-09-03T19:48:08.339" v="459" actId="20577"/>
          <ac:spMkLst>
            <pc:docMk/>
            <pc:sldMk cId="1816362711" sldId="796"/>
            <ac:spMk id="6" creationId="{732B4283-5ED5-EC4D-B982-F064C7ED3407}"/>
          </ac:spMkLst>
        </pc:spChg>
        <pc:spChg chg="add mod">
          <ac:chgData name="Chris Droessler" userId="625c3661-9d64-47fa-b83c-4b49393bd161" providerId="ADAL" clId="{5A4A7A0C-DCEC-6E41-A3C6-0CDCD0B595C8}" dt="2020-09-03T19:47:35.285" v="452" actId="14100"/>
          <ac:spMkLst>
            <pc:docMk/>
            <pc:sldMk cId="1816362711" sldId="796"/>
            <ac:spMk id="7" creationId="{55A84F6C-C17F-4241-BDB6-2BF19E2D0350}"/>
          </ac:spMkLst>
        </pc:spChg>
        <pc:picChg chg="add mod">
          <ac:chgData name="Chris Droessler" userId="625c3661-9d64-47fa-b83c-4b49393bd161" providerId="ADAL" clId="{5A4A7A0C-DCEC-6E41-A3C6-0CDCD0B595C8}" dt="2020-09-08T11:48:49.348" v="1611" actId="1076"/>
          <ac:picMkLst>
            <pc:docMk/>
            <pc:sldMk cId="1816362711" sldId="796"/>
            <ac:picMk id="5" creationId="{C033A125-974A-FE42-905E-BC3A7D152418}"/>
          </ac:picMkLst>
        </pc:picChg>
      </pc:sldChg>
      <pc:sldChg chg="add modTransition">
        <pc:chgData name="Chris Droessler" userId="625c3661-9d64-47fa-b83c-4b49393bd161" providerId="ADAL" clId="{5A4A7A0C-DCEC-6E41-A3C6-0CDCD0B595C8}" dt="2020-09-03T19:42:10.742" v="319"/>
        <pc:sldMkLst>
          <pc:docMk/>
          <pc:sldMk cId="1073162594" sldId="797"/>
        </pc:sldMkLst>
      </pc:sldChg>
      <pc:sldChg chg="modSp add">
        <pc:chgData name="Chris Droessler" userId="625c3661-9d64-47fa-b83c-4b49393bd161" providerId="ADAL" clId="{5A4A7A0C-DCEC-6E41-A3C6-0CDCD0B595C8}" dt="2020-09-04T11:25:36.777" v="1398" actId="20577"/>
        <pc:sldMkLst>
          <pc:docMk/>
          <pc:sldMk cId="2204923872" sldId="798"/>
        </pc:sldMkLst>
        <pc:spChg chg="mod">
          <ac:chgData name="Chris Droessler" userId="625c3661-9d64-47fa-b83c-4b49393bd161" providerId="ADAL" clId="{5A4A7A0C-DCEC-6E41-A3C6-0CDCD0B595C8}" dt="2020-09-04T11:25:36.777" v="1398" actId="20577"/>
          <ac:spMkLst>
            <pc:docMk/>
            <pc:sldMk cId="2204923872" sldId="798"/>
            <ac:spMk id="4" creationId="{00000000-0000-0000-0000-000000000000}"/>
          </ac:spMkLst>
        </pc:spChg>
      </pc:sldChg>
      <pc:sldChg chg="del ord">
        <pc:chgData name="Chris Droessler" userId="625c3661-9d64-47fa-b83c-4b49393bd161" providerId="ADAL" clId="{5A4A7A0C-DCEC-6E41-A3C6-0CDCD0B595C8}" dt="2020-09-04T15:36:36.387" v="1603" actId="2696"/>
        <pc:sldMkLst>
          <pc:docMk/>
          <pc:sldMk cId="4249545463" sldId="799"/>
        </pc:sldMkLst>
      </pc:sldChg>
      <pc:sldChg chg="del">
        <pc:chgData name="Chris Droessler" userId="625c3661-9d64-47fa-b83c-4b49393bd161" providerId="ADAL" clId="{5A4A7A0C-DCEC-6E41-A3C6-0CDCD0B595C8}" dt="2020-09-04T14:01:17.931" v="1400" actId="2696"/>
        <pc:sldMkLst>
          <pc:docMk/>
          <pc:sldMk cId="491022106" sldId="800"/>
        </pc:sldMkLst>
      </pc:sldChg>
      <pc:sldChg chg="modSp add modTransition">
        <pc:chgData name="Chris Droessler" userId="625c3661-9d64-47fa-b83c-4b49393bd161" providerId="ADAL" clId="{5A4A7A0C-DCEC-6E41-A3C6-0CDCD0B595C8}" dt="2020-09-04T14:08:10.211" v="1401" actId="20577"/>
        <pc:sldMkLst>
          <pc:docMk/>
          <pc:sldMk cId="1564924593" sldId="801"/>
        </pc:sldMkLst>
        <pc:spChg chg="mod">
          <ac:chgData name="Chris Droessler" userId="625c3661-9d64-47fa-b83c-4b49393bd161" providerId="ADAL" clId="{5A4A7A0C-DCEC-6E41-A3C6-0CDCD0B595C8}" dt="2020-09-04T14:08:10.211" v="1401" actId="20577"/>
          <ac:spMkLst>
            <pc:docMk/>
            <pc:sldMk cId="1564924593" sldId="801"/>
            <ac:spMk id="2" creationId="{898F0DBD-24FC-4921-AB7C-5101450B299E}"/>
          </ac:spMkLst>
        </pc:spChg>
      </pc:sldChg>
      <pc:sldChg chg="add modTransition">
        <pc:chgData name="Chris Droessler" userId="625c3661-9d64-47fa-b83c-4b49393bd161" providerId="ADAL" clId="{5A4A7A0C-DCEC-6E41-A3C6-0CDCD0B595C8}" dt="2020-09-04T14:01:14.169" v="1399"/>
        <pc:sldMkLst>
          <pc:docMk/>
          <pc:sldMk cId="1290061274" sldId="802"/>
        </pc:sldMkLst>
      </pc:sldChg>
      <pc:sldChg chg="modSp add ord modTransition">
        <pc:chgData name="Chris Droessler" userId="625c3661-9d64-47fa-b83c-4b49393bd161" providerId="ADAL" clId="{5A4A7A0C-DCEC-6E41-A3C6-0CDCD0B595C8}" dt="2020-09-04T14:08:57.401" v="1405"/>
        <pc:sldMkLst>
          <pc:docMk/>
          <pc:sldMk cId="1936050037" sldId="803"/>
        </pc:sldMkLst>
        <pc:spChg chg="mod">
          <ac:chgData name="Chris Droessler" userId="625c3661-9d64-47fa-b83c-4b49393bd161" providerId="ADAL" clId="{5A4A7A0C-DCEC-6E41-A3C6-0CDCD0B595C8}" dt="2020-09-04T14:08:47.169" v="1403" actId="20577"/>
          <ac:spMkLst>
            <pc:docMk/>
            <pc:sldMk cId="1936050037" sldId="803"/>
            <ac:spMk id="3" creationId="{301B5DBD-5D4D-473E-A749-A2D99C4827E2}"/>
          </ac:spMkLst>
        </pc:spChg>
      </pc:sldChg>
      <pc:sldChg chg="add modTransition">
        <pc:chgData name="Chris Droessler" userId="625c3661-9d64-47fa-b83c-4b49393bd161" providerId="ADAL" clId="{5A4A7A0C-DCEC-6E41-A3C6-0CDCD0B595C8}" dt="2020-09-04T14:01:14.169" v="1399"/>
        <pc:sldMkLst>
          <pc:docMk/>
          <pc:sldMk cId="1955725035" sldId="804"/>
        </pc:sldMkLst>
      </pc:sldChg>
      <pc:sldChg chg="modSp add ord modTransition modNotesTx">
        <pc:chgData name="Chris Droessler" userId="625c3661-9d64-47fa-b83c-4b49393bd161" providerId="ADAL" clId="{5A4A7A0C-DCEC-6E41-A3C6-0CDCD0B595C8}" dt="2020-09-04T15:29:22.830" v="1509" actId="20577"/>
        <pc:sldMkLst>
          <pc:docMk/>
          <pc:sldMk cId="2040729912" sldId="805"/>
        </pc:sldMkLst>
        <pc:spChg chg="mod">
          <ac:chgData name="Chris Droessler" userId="625c3661-9d64-47fa-b83c-4b49393bd161" providerId="ADAL" clId="{5A4A7A0C-DCEC-6E41-A3C6-0CDCD0B595C8}" dt="2020-09-04T15:27:50.417" v="1459" actId="20577"/>
          <ac:spMkLst>
            <pc:docMk/>
            <pc:sldMk cId="2040729912" sldId="805"/>
            <ac:spMk id="2" creationId="{00000000-0000-0000-0000-000000000000}"/>
          </ac:spMkLst>
        </pc:spChg>
      </pc:sldChg>
      <pc:sldChg chg="add del modTransition">
        <pc:chgData name="Chris Droessler" userId="625c3661-9d64-47fa-b83c-4b49393bd161" providerId="ADAL" clId="{5A4A7A0C-DCEC-6E41-A3C6-0CDCD0B595C8}" dt="2020-09-04T15:26:54.888" v="1429" actId="2696"/>
        <pc:sldMkLst>
          <pc:docMk/>
          <pc:sldMk cId="3003348794" sldId="806"/>
        </pc:sldMkLst>
      </pc:sldChg>
      <pc:sldChg chg="add del modTransition">
        <pc:chgData name="Chris Droessler" userId="625c3661-9d64-47fa-b83c-4b49393bd161" providerId="ADAL" clId="{5A4A7A0C-DCEC-6E41-A3C6-0CDCD0B595C8}" dt="2020-09-04T15:27:15.391" v="1430" actId="2696"/>
        <pc:sldMkLst>
          <pc:docMk/>
          <pc:sldMk cId="3791587379" sldId="845"/>
        </pc:sldMkLst>
      </pc:sldChg>
      <pc:sldChg chg="add modTransition modNotesTx">
        <pc:chgData name="Chris Droessler" userId="625c3661-9d64-47fa-b83c-4b49393bd161" providerId="ADAL" clId="{5A4A7A0C-DCEC-6E41-A3C6-0CDCD0B595C8}" dt="2020-09-04T15:34:44.549" v="1602" actId="20577"/>
        <pc:sldMkLst>
          <pc:docMk/>
          <pc:sldMk cId="4253506713" sldId="851"/>
        </pc:sldMkLst>
      </pc:sldChg>
    </pc:docChg>
  </pc:docChgLst>
  <pc:docChgLst>
    <pc:chgData name="Chris Droessler" userId="625c3661-9d64-47fa-b83c-4b49393bd161" providerId="ADAL" clId="{ADB2B63E-C1E3-5C44-8488-1E602F4F257D}"/>
    <pc:docChg chg="addSld modSld">
      <pc:chgData name="Chris Droessler" userId="625c3661-9d64-47fa-b83c-4b49393bd161" providerId="ADAL" clId="{ADB2B63E-C1E3-5C44-8488-1E602F4F257D}" dt="2020-01-14T13:24:37.338" v="20" actId="20577"/>
      <pc:docMkLst>
        <pc:docMk/>
      </pc:docMkLst>
      <pc:sldChg chg="modNotesTx">
        <pc:chgData name="Chris Droessler" userId="625c3661-9d64-47fa-b83c-4b49393bd161" providerId="ADAL" clId="{ADB2B63E-C1E3-5C44-8488-1E602F4F257D}" dt="2020-01-14T13:24:37.338" v="20" actId="20577"/>
        <pc:sldMkLst>
          <pc:docMk/>
          <pc:sldMk cId="2740154125" sldId="680"/>
        </pc:sldMkLst>
      </pc:sldChg>
      <pc:sldChg chg="addSp delSp modSp add">
        <pc:chgData name="Chris Droessler" userId="625c3661-9d64-47fa-b83c-4b49393bd161" providerId="ADAL" clId="{ADB2B63E-C1E3-5C44-8488-1E602F4F257D}" dt="2020-01-14T12:33:21.072" v="2"/>
        <pc:sldMkLst>
          <pc:docMk/>
          <pc:sldMk cId="2707207902" sldId="710"/>
        </pc:sldMkLst>
        <pc:spChg chg="add del mod">
          <ac:chgData name="Chris Droessler" userId="625c3661-9d64-47fa-b83c-4b49393bd161" providerId="ADAL" clId="{ADB2B63E-C1E3-5C44-8488-1E602F4F257D}" dt="2020-01-14T12:33:19.936" v="1"/>
          <ac:spMkLst>
            <pc:docMk/>
            <pc:sldMk cId="2707207902" sldId="710"/>
            <ac:spMk id="5" creationId="{4D403AE8-B38F-DD43-841A-F4E431837A1D}"/>
          </ac:spMkLst>
        </pc:spChg>
        <pc:spChg chg="add del mod">
          <ac:chgData name="Chris Droessler" userId="625c3661-9d64-47fa-b83c-4b49393bd161" providerId="ADAL" clId="{ADB2B63E-C1E3-5C44-8488-1E602F4F257D}" dt="2020-01-14T12:33:19.936" v="1"/>
          <ac:spMkLst>
            <pc:docMk/>
            <pc:sldMk cId="2707207902" sldId="710"/>
            <ac:spMk id="6" creationId="{A9FAF6FB-569A-A048-8DE8-7979615084B8}"/>
          </ac:spMkLst>
        </pc:spChg>
        <pc:spChg chg="add del mod">
          <ac:chgData name="Chris Droessler" userId="625c3661-9d64-47fa-b83c-4b49393bd161" providerId="ADAL" clId="{ADB2B63E-C1E3-5C44-8488-1E602F4F257D}" dt="2020-01-14T12:33:21.072" v="2"/>
          <ac:spMkLst>
            <pc:docMk/>
            <pc:sldMk cId="2707207902" sldId="710"/>
            <ac:spMk id="7" creationId="{FF9DDDA7-D17E-A646-98F0-DFF7113BD469}"/>
          </ac:spMkLst>
        </pc:spChg>
        <pc:spChg chg="add del mod">
          <ac:chgData name="Chris Droessler" userId="625c3661-9d64-47fa-b83c-4b49393bd161" providerId="ADAL" clId="{ADB2B63E-C1E3-5C44-8488-1E602F4F257D}" dt="2020-01-14T12:33:21.072" v="2"/>
          <ac:spMkLst>
            <pc:docMk/>
            <pc:sldMk cId="2707207902" sldId="710"/>
            <ac:spMk id="8" creationId="{89DDAAE0-55ED-744E-B9AA-71DDF56366BC}"/>
          </ac:spMkLst>
        </pc:spChg>
      </pc:sldChg>
    </pc:docChg>
  </pc:docChgLst>
  <pc:docChgLst>
    <pc:chgData name="Chris Droessler" userId="625c3661-9d64-47fa-b83c-4b49393bd161" providerId="ADAL" clId="{73B1CF47-3B47-FD45-8404-8C032EE7A4F1}"/>
    <pc:docChg chg="custSel modSld sldOrd">
      <pc:chgData name="Chris Droessler" userId="625c3661-9d64-47fa-b83c-4b49393bd161" providerId="ADAL" clId="{73B1CF47-3B47-FD45-8404-8C032EE7A4F1}" dt="2020-02-11T13:14:50.496" v="337" actId="20577"/>
      <pc:docMkLst>
        <pc:docMk/>
      </pc:docMkLst>
      <pc:sldChg chg="modSp">
        <pc:chgData name="Chris Droessler" userId="625c3661-9d64-47fa-b83c-4b49393bd161" providerId="ADAL" clId="{73B1CF47-3B47-FD45-8404-8C032EE7A4F1}" dt="2020-02-11T13:04:35.958" v="297" actId="20577"/>
        <pc:sldMkLst>
          <pc:docMk/>
          <pc:sldMk cId="3019619489" sldId="258"/>
        </pc:sldMkLst>
        <pc:spChg chg="mod">
          <ac:chgData name="Chris Droessler" userId="625c3661-9d64-47fa-b83c-4b49393bd161" providerId="ADAL" clId="{73B1CF47-3B47-FD45-8404-8C032EE7A4F1}" dt="2020-02-11T12:48:04.198" v="138" actId="20577"/>
          <ac:spMkLst>
            <pc:docMk/>
            <pc:sldMk cId="3019619489" sldId="258"/>
            <ac:spMk id="136" creationId="{00000000-0000-0000-0000-000000000000}"/>
          </ac:spMkLst>
        </pc:spChg>
        <pc:spChg chg="mod">
          <ac:chgData name="Chris Droessler" userId="625c3661-9d64-47fa-b83c-4b49393bd161" providerId="ADAL" clId="{73B1CF47-3B47-FD45-8404-8C032EE7A4F1}" dt="2020-02-11T12:48:24.718" v="152" actId="20577"/>
          <ac:spMkLst>
            <pc:docMk/>
            <pc:sldMk cId="3019619489" sldId="258"/>
            <ac:spMk id="137" creationId="{00000000-0000-0000-0000-000000000000}"/>
          </ac:spMkLst>
        </pc:spChg>
        <pc:spChg chg="mod">
          <ac:chgData name="Chris Droessler" userId="625c3661-9d64-47fa-b83c-4b49393bd161" providerId="ADAL" clId="{73B1CF47-3B47-FD45-8404-8C032EE7A4F1}" dt="2020-02-11T13:04:35.958" v="297" actId="20577"/>
          <ac:spMkLst>
            <pc:docMk/>
            <pc:sldMk cId="3019619489" sldId="258"/>
            <ac:spMk id="138" creationId="{00000000-0000-0000-0000-000000000000}"/>
          </ac:spMkLst>
        </pc:spChg>
        <pc:spChg chg="mod">
          <ac:chgData name="Chris Droessler" userId="625c3661-9d64-47fa-b83c-4b49393bd161" providerId="ADAL" clId="{73B1CF47-3B47-FD45-8404-8C032EE7A4F1}" dt="2020-02-11T12:48:54.213" v="163" actId="120"/>
          <ac:spMkLst>
            <pc:docMk/>
            <pc:sldMk cId="3019619489" sldId="258"/>
            <ac:spMk id="144" creationId="{00000000-0000-0000-0000-000000000000}"/>
          </ac:spMkLst>
        </pc:spChg>
      </pc:sldChg>
      <pc:sldChg chg="modSp">
        <pc:chgData name="Chris Droessler" userId="625c3661-9d64-47fa-b83c-4b49393bd161" providerId="ADAL" clId="{73B1CF47-3B47-FD45-8404-8C032EE7A4F1}" dt="2020-02-11T12:49:11.638" v="164" actId="20577"/>
        <pc:sldMkLst>
          <pc:docMk/>
          <pc:sldMk cId="1206099407" sldId="259"/>
        </pc:sldMkLst>
        <pc:spChg chg="mod">
          <ac:chgData name="Chris Droessler" userId="625c3661-9d64-47fa-b83c-4b49393bd161" providerId="ADAL" clId="{73B1CF47-3B47-FD45-8404-8C032EE7A4F1}" dt="2020-02-11T12:49:11.638" v="164" actId="20577"/>
          <ac:spMkLst>
            <pc:docMk/>
            <pc:sldMk cId="1206099407" sldId="259"/>
            <ac:spMk id="153" creationId="{00000000-0000-0000-0000-000000000000}"/>
          </ac:spMkLst>
        </pc:spChg>
      </pc:sldChg>
      <pc:sldChg chg="modSp">
        <pc:chgData name="Chris Droessler" userId="625c3661-9d64-47fa-b83c-4b49393bd161" providerId="ADAL" clId="{73B1CF47-3B47-FD45-8404-8C032EE7A4F1}" dt="2020-02-11T13:14:50.496" v="337" actId="20577"/>
        <pc:sldMkLst>
          <pc:docMk/>
          <pc:sldMk cId="4278936860" sldId="260"/>
        </pc:sldMkLst>
        <pc:spChg chg="mod">
          <ac:chgData name="Chris Droessler" userId="625c3661-9d64-47fa-b83c-4b49393bd161" providerId="ADAL" clId="{73B1CF47-3B47-FD45-8404-8C032EE7A4F1}" dt="2020-02-11T13:14:50.496" v="337" actId="20577"/>
          <ac:spMkLst>
            <pc:docMk/>
            <pc:sldMk cId="4278936860" sldId="260"/>
            <ac:spMk id="3" creationId="{420FD414-E693-9242-9A7C-AEF4082D6A0C}"/>
          </ac:spMkLst>
        </pc:spChg>
      </pc:sldChg>
      <pc:sldChg chg="modSp">
        <pc:chgData name="Chris Droessler" userId="625c3661-9d64-47fa-b83c-4b49393bd161" providerId="ADAL" clId="{73B1CF47-3B47-FD45-8404-8C032EE7A4F1}" dt="2020-02-11T12:43:09.821" v="131" actId="20577"/>
        <pc:sldMkLst>
          <pc:docMk/>
          <pc:sldMk cId="3657694113" sldId="263"/>
        </pc:sldMkLst>
        <pc:spChg chg="mod">
          <ac:chgData name="Chris Droessler" userId="625c3661-9d64-47fa-b83c-4b49393bd161" providerId="ADAL" clId="{73B1CF47-3B47-FD45-8404-8C032EE7A4F1}" dt="2020-02-11T12:43:09.821" v="131" actId="20577"/>
          <ac:spMkLst>
            <pc:docMk/>
            <pc:sldMk cId="3657694113" sldId="263"/>
            <ac:spMk id="203" creationId="{00000000-0000-0000-0000-000000000000}"/>
          </ac:spMkLst>
        </pc:spChg>
      </pc:sldChg>
      <pc:sldChg chg="modSp">
        <pc:chgData name="Chris Droessler" userId="625c3661-9d64-47fa-b83c-4b49393bd161" providerId="ADAL" clId="{73B1CF47-3B47-FD45-8404-8C032EE7A4F1}" dt="2020-02-11T12:53:48.006" v="197" actId="20577"/>
        <pc:sldMkLst>
          <pc:docMk/>
          <pc:sldMk cId="580887468" sldId="265"/>
        </pc:sldMkLst>
        <pc:spChg chg="mod">
          <ac:chgData name="Chris Droessler" userId="625c3661-9d64-47fa-b83c-4b49393bd161" providerId="ADAL" clId="{73B1CF47-3B47-FD45-8404-8C032EE7A4F1}" dt="2020-02-11T12:53:48.006" v="197" actId="20577"/>
          <ac:spMkLst>
            <pc:docMk/>
            <pc:sldMk cId="580887468" sldId="265"/>
            <ac:spMk id="2" creationId="{500B0789-9283-3247-B948-3960E6D4900F}"/>
          </ac:spMkLst>
        </pc:spChg>
      </pc:sldChg>
      <pc:sldChg chg="modSp">
        <pc:chgData name="Chris Droessler" userId="625c3661-9d64-47fa-b83c-4b49393bd161" providerId="ADAL" clId="{73B1CF47-3B47-FD45-8404-8C032EE7A4F1}" dt="2020-02-11T12:54:35.558" v="213" actId="20577"/>
        <pc:sldMkLst>
          <pc:docMk/>
          <pc:sldMk cId="2759680245" sldId="266"/>
        </pc:sldMkLst>
        <pc:spChg chg="mod">
          <ac:chgData name="Chris Droessler" userId="625c3661-9d64-47fa-b83c-4b49393bd161" providerId="ADAL" clId="{73B1CF47-3B47-FD45-8404-8C032EE7A4F1}" dt="2020-02-11T12:54:35.558" v="213" actId="20577"/>
          <ac:spMkLst>
            <pc:docMk/>
            <pc:sldMk cId="2759680245" sldId="266"/>
            <ac:spMk id="2" creationId="{62F2F0A9-750E-4B4D-A2BA-865A5767027E}"/>
          </ac:spMkLst>
        </pc:spChg>
        <pc:spChg chg="mod">
          <ac:chgData name="Chris Droessler" userId="625c3661-9d64-47fa-b83c-4b49393bd161" providerId="ADAL" clId="{73B1CF47-3B47-FD45-8404-8C032EE7A4F1}" dt="2020-02-11T12:54:05.222" v="211" actId="404"/>
          <ac:spMkLst>
            <pc:docMk/>
            <pc:sldMk cId="2759680245" sldId="266"/>
            <ac:spMk id="230" creationId="{00000000-0000-0000-0000-000000000000}"/>
          </ac:spMkLst>
        </pc:spChg>
      </pc:sldChg>
      <pc:sldChg chg="modSp">
        <pc:chgData name="Chris Droessler" userId="625c3661-9d64-47fa-b83c-4b49393bd161" providerId="ADAL" clId="{73B1CF47-3B47-FD45-8404-8C032EE7A4F1}" dt="2020-02-11T12:36:56.206" v="93" actId="20577"/>
        <pc:sldMkLst>
          <pc:docMk/>
          <pc:sldMk cId="3966205427" sldId="267"/>
        </pc:sldMkLst>
        <pc:spChg chg="mod">
          <ac:chgData name="Chris Droessler" userId="625c3661-9d64-47fa-b83c-4b49393bd161" providerId="ADAL" clId="{73B1CF47-3B47-FD45-8404-8C032EE7A4F1}" dt="2020-02-11T12:36:56.206" v="93" actId="20577"/>
          <ac:spMkLst>
            <pc:docMk/>
            <pc:sldMk cId="3966205427" sldId="267"/>
            <ac:spMk id="4" creationId="{9E30DF0B-C1F5-104C-AC51-188D0DB54409}"/>
          </ac:spMkLst>
        </pc:spChg>
      </pc:sldChg>
      <pc:sldChg chg="addSp delSp modSp">
        <pc:chgData name="Chris Droessler" userId="625c3661-9d64-47fa-b83c-4b49393bd161" providerId="ADAL" clId="{73B1CF47-3B47-FD45-8404-8C032EE7A4F1}" dt="2020-02-11T13:03:20.436" v="282" actId="478"/>
        <pc:sldMkLst>
          <pc:docMk/>
          <pc:sldMk cId="7121754" sldId="268"/>
        </pc:sldMkLst>
        <pc:spChg chg="add del mod">
          <ac:chgData name="Chris Droessler" userId="625c3661-9d64-47fa-b83c-4b49393bd161" providerId="ADAL" clId="{73B1CF47-3B47-FD45-8404-8C032EE7A4F1}" dt="2020-02-11T13:03:20.436" v="282" actId="478"/>
          <ac:spMkLst>
            <pc:docMk/>
            <pc:sldMk cId="7121754" sldId="268"/>
            <ac:spMk id="2" creationId="{B9B5BCB0-5B25-0845-86B6-21EC80E42059}"/>
          </ac:spMkLst>
        </pc:spChg>
        <pc:spChg chg="mod">
          <ac:chgData name="Chris Droessler" userId="625c3661-9d64-47fa-b83c-4b49393bd161" providerId="ADAL" clId="{73B1CF47-3B47-FD45-8404-8C032EE7A4F1}" dt="2020-02-11T13:03:17.902" v="281" actId="20577"/>
          <ac:spMkLst>
            <pc:docMk/>
            <pc:sldMk cId="7121754" sldId="268"/>
            <ac:spMk id="6" creationId="{D5D026CE-AAAE-0946-AEEA-F5180C13848A}"/>
          </ac:spMkLst>
        </pc:spChg>
      </pc:sldChg>
      <pc:sldChg chg="modSp">
        <pc:chgData name="Chris Droessler" userId="625c3661-9d64-47fa-b83c-4b49393bd161" providerId="ADAL" clId="{73B1CF47-3B47-FD45-8404-8C032EE7A4F1}" dt="2020-02-11T12:55:21.757" v="215" actId="20577"/>
        <pc:sldMkLst>
          <pc:docMk/>
          <pc:sldMk cId="1313301655" sldId="269"/>
        </pc:sldMkLst>
        <pc:spChg chg="mod">
          <ac:chgData name="Chris Droessler" userId="625c3661-9d64-47fa-b83c-4b49393bd161" providerId="ADAL" clId="{73B1CF47-3B47-FD45-8404-8C032EE7A4F1}" dt="2020-02-11T12:55:21.757" v="215" actId="20577"/>
          <ac:spMkLst>
            <pc:docMk/>
            <pc:sldMk cId="1313301655" sldId="269"/>
            <ac:spMk id="4" creationId="{433ECD51-8493-E64E-ACC5-A80EE5E7DE59}"/>
          </ac:spMkLst>
        </pc:spChg>
      </pc:sldChg>
      <pc:sldChg chg="modSp">
        <pc:chgData name="Chris Droessler" userId="625c3661-9d64-47fa-b83c-4b49393bd161" providerId="ADAL" clId="{73B1CF47-3B47-FD45-8404-8C032EE7A4F1}" dt="2020-02-11T12:56:34.917" v="233" actId="20577"/>
        <pc:sldMkLst>
          <pc:docMk/>
          <pc:sldMk cId="3938407538" sldId="271"/>
        </pc:sldMkLst>
        <pc:spChg chg="mod">
          <ac:chgData name="Chris Droessler" userId="625c3661-9d64-47fa-b83c-4b49393bd161" providerId="ADAL" clId="{73B1CF47-3B47-FD45-8404-8C032EE7A4F1}" dt="2020-02-11T12:56:34.917" v="233" actId="20577"/>
          <ac:spMkLst>
            <pc:docMk/>
            <pc:sldMk cId="3938407538" sldId="271"/>
            <ac:spMk id="2" creationId="{8FD234EF-1902-354D-8E90-43BBCEF4749E}"/>
          </ac:spMkLst>
        </pc:spChg>
      </pc:sldChg>
      <pc:sldChg chg="modSp">
        <pc:chgData name="Chris Droessler" userId="625c3661-9d64-47fa-b83c-4b49393bd161" providerId="ADAL" clId="{73B1CF47-3B47-FD45-8404-8C032EE7A4F1}" dt="2020-02-11T12:57:13.759" v="237" actId="20577"/>
        <pc:sldMkLst>
          <pc:docMk/>
          <pc:sldMk cId="937673895" sldId="273"/>
        </pc:sldMkLst>
        <pc:spChg chg="mod">
          <ac:chgData name="Chris Droessler" userId="625c3661-9d64-47fa-b83c-4b49393bd161" providerId="ADAL" clId="{73B1CF47-3B47-FD45-8404-8C032EE7A4F1}" dt="2020-02-11T12:57:13.759" v="237" actId="20577"/>
          <ac:spMkLst>
            <pc:docMk/>
            <pc:sldMk cId="937673895" sldId="273"/>
            <ac:spMk id="4" creationId="{B2780C92-466D-8646-B31A-8079CBAECF2D}"/>
          </ac:spMkLst>
        </pc:spChg>
      </pc:sldChg>
      <pc:sldChg chg="modSp">
        <pc:chgData name="Chris Droessler" userId="625c3661-9d64-47fa-b83c-4b49393bd161" providerId="ADAL" clId="{73B1CF47-3B47-FD45-8404-8C032EE7A4F1}" dt="2020-02-11T12:57:54.759" v="240" actId="20577"/>
        <pc:sldMkLst>
          <pc:docMk/>
          <pc:sldMk cId="333955365" sldId="274"/>
        </pc:sldMkLst>
        <pc:spChg chg="mod">
          <ac:chgData name="Chris Droessler" userId="625c3661-9d64-47fa-b83c-4b49393bd161" providerId="ADAL" clId="{73B1CF47-3B47-FD45-8404-8C032EE7A4F1}" dt="2020-02-11T12:57:54.759" v="240" actId="20577"/>
          <ac:spMkLst>
            <pc:docMk/>
            <pc:sldMk cId="333955365" sldId="274"/>
            <ac:spMk id="4" creationId="{3E3D6225-F023-9949-ADE3-F0F10F131530}"/>
          </ac:spMkLst>
        </pc:spChg>
      </pc:sldChg>
      <pc:sldChg chg="modSp">
        <pc:chgData name="Chris Droessler" userId="625c3661-9d64-47fa-b83c-4b49393bd161" providerId="ADAL" clId="{73B1CF47-3B47-FD45-8404-8C032EE7A4F1}" dt="2020-02-11T12:58:08.022" v="241" actId="20577"/>
        <pc:sldMkLst>
          <pc:docMk/>
          <pc:sldMk cId="1092735141" sldId="275"/>
        </pc:sldMkLst>
        <pc:spChg chg="mod">
          <ac:chgData name="Chris Droessler" userId="625c3661-9d64-47fa-b83c-4b49393bd161" providerId="ADAL" clId="{73B1CF47-3B47-FD45-8404-8C032EE7A4F1}" dt="2020-02-11T12:58:08.022" v="241" actId="20577"/>
          <ac:spMkLst>
            <pc:docMk/>
            <pc:sldMk cId="1092735141" sldId="275"/>
            <ac:spMk id="6" creationId="{2D192F57-4EF0-1149-8FB3-017ADD089669}"/>
          </ac:spMkLst>
        </pc:spChg>
      </pc:sldChg>
      <pc:sldChg chg="modSp">
        <pc:chgData name="Chris Droessler" userId="625c3661-9d64-47fa-b83c-4b49393bd161" providerId="ADAL" clId="{73B1CF47-3B47-FD45-8404-8C032EE7A4F1}" dt="2020-02-11T12:58:46.959" v="242" actId="948"/>
        <pc:sldMkLst>
          <pc:docMk/>
          <pc:sldMk cId="4258502297" sldId="277"/>
        </pc:sldMkLst>
        <pc:spChg chg="mod">
          <ac:chgData name="Chris Droessler" userId="625c3661-9d64-47fa-b83c-4b49393bd161" providerId="ADAL" clId="{73B1CF47-3B47-FD45-8404-8C032EE7A4F1}" dt="2020-02-11T12:58:46.959" v="242" actId="948"/>
          <ac:spMkLst>
            <pc:docMk/>
            <pc:sldMk cId="4258502297" sldId="277"/>
            <ac:spMk id="277" creationId="{00000000-0000-0000-0000-000000000000}"/>
          </ac:spMkLst>
        </pc:spChg>
      </pc:sldChg>
      <pc:sldChg chg="modSp">
        <pc:chgData name="Chris Droessler" userId="625c3661-9d64-47fa-b83c-4b49393bd161" providerId="ADAL" clId="{73B1CF47-3B47-FD45-8404-8C032EE7A4F1}" dt="2020-02-11T13:04:05.329" v="292" actId="20577"/>
        <pc:sldMkLst>
          <pc:docMk/>
          <pc:sldMk cId="409224612" sldId="278"/>
        </pc:sldMkLst>
        <pc:spChg chg="mod">
          <ac:chgData name="Chris Droessler" userId="625c3661-9d64-47fa-b83c-4b49393bd161" providerId="ADAL" clId="{73B1CF47-3B47-FD45-8404-8C032EE7A4F1}" dt="2020-02-11T13:04:05.329" v="292" actId="20577"/>
          <ac:spMkLst>
            <pc:docMk/>
            <pc:sldMk cId="409224612" sldId="278"/>
            <ac:spMk id="280" creationId="{00000000-0000-0000-0000-000000000000}"/>
          </ac:spMkLst>
        </pc:spChg>
      </pc:sldChg>
      <pc:sldChg chg="modSp">
        <pc:chgData name="Chris Droessler" userId="625c3661-9d64-47fa-b83c-4b49393bd161" providerId="ADAL" clId="{73B1CF47-3B47-FD45-8404-8C032EE7A4F1}" dt="2020-02-11T12:46:25.150" v="134" actId="20577"/>
        <pc:sldMkLst>
          <pc:docMk/>
          <pc:sldMk cId="2418671024" sldId="561"/>
        </pc:sldMkLst>
        <pc:spChg chg="mod">
          <ac:chgData name="Chris Droessler" userId="625c3661-9d64-47fa-b83c-4b49393bd161" providerId="ADAL" clId="{73B1CF47-3B47-FD45-8404-8C032EE7A4F1}" dt="2020-02-11T12:46:25.150" v="134" actId="20577"/>
          <ac:spMkLst>
            <pc:docMk/>
            <pc:sldMk cId="2418671024" sldId="561"/>
            <ac:spMk id="2" creationId="{E9498E27-4A46-4D9F-B919-4A6091A07762}"/>
          </ac:spMkLst>
        </pc:spChg>
      </pc:sldChg>
      <pc:sldChg chg="modSp ord">
        <pc:chgData name="Chris Droessler" userId="625c3661-9d64-47fa-b83c-4b49393bd161" providerId="ADAL" clId="{73B1CF47-3B47-FD45-8404-8C032EE7A4F1}" dt="2020-02-11T12:39:41.861" v="120" actId="20577"/>
        <pc:sldMkLst>
          <pc:docMk/>
          <pc:sldMk cId="372870561" sldId="706"/>
        </pc:sldMkLst>
        <pc:spChg chg="mod">
          <ac:chgData name="Chris Droessler" userId="625c3661-9d64-47fa-b83c-4b49393bd161" providerId="ADAL" clId="{73B1CF47-3B47-FD45-8404-8C032EE7A4F1}" dt="2020-02-11T12:39:41.861" v="120" actId="20577"/>
          <ac:spMkLst>
            <pc:docMk/>
            <pc:sldMk cId="372870561" sldId="706"/>
            <ac:spMk id="3" creationId="{420FD414-E693-9242-9A7C-AEF4082D6A0C}"/>
          </ac:spMkLst>
        </pc:spChg>
      </pc:sldChg>
      <pc:sldChg chg="modSp">
        <pc:chgData name="Chris Droessler" userId="625c3661-9d64-47fa-b83c-4b49393bd161" providerId="ADAL" clId="{73B1CF47-3B47-FD45-8404-8C032EE7A4F1}" dt="2020-02-11T12:47:25.182" v="136" actId="20577"/>
        <pc:sldMkLst>
          <pc:docMk/>
          <pc:sldMk cId="1907012793" sldId="712"/>
        </pc:sldMkLst>
        <pc:spChg chg="mod">
          <ac:chgData name="Chris Droessler" userId="625c3661-9d64-47fa-b83c-4b49393bd161" providerId="ADAL" clId="{73B1CF47-3B47-FD45-8404-8C032EE7A4F1}" dt="2020-02-11T12:47:25.182" v="136" actId="20577"/>
          <ac:spMkLst>
            <pc:docMk/>
            <pc:sldMk cId="1907012793" sldId="712"/>
            <ac:spMk id="132" creationId="{00000000-0000-0000-0000-000000000000}"/>
          </ac:spMkLst>
        </pc:spChg>
      </pc:sldChg>
      <pc:sldChg chg="modSp">
        <pc:chgData name="Chris Droessler" userId="625c3661-9d64-47fa-b83c-4b49393bd161" providerId="ADAL" clId="{73B1CF47-3B47-FD45-8404-8C032EE7A4F1}" dt="2020-02-11T12:50:19.125" v="168" actId="20577"/>
        <pc:sldMkLst>
          <pc:docMk/>
          <pc:sldMk cId="720703606" sldId="714"/>
        </pc:sldMkLst>
        <pc:spChg chg="mod">
          <ac:chgData name="Chris Droessler" userId="625c3661-9d64-47fa-b83c-4b49393bd161" providerId="ADAL" clId="{73B1CF47-3B47-FD45-8404-8C032EE7A4F1}" dt="2020-02-11T12:50:11.702" v="165" actId="20577"/>
          <ac:spMkLst>
            <pc:docMk/>
            <pc:sldMk cId="720703606" sldId="714"/>
            <ac:spMk id="4" creationId="{3B51A202-2700-5D44-990F-272642A3399B}"/>
          </ac:spMkLst>
        </pc:spChg>
        <pc:spChg chg="mod">
          <ac:chgData name="Chris Droessler" userId="625c3661-9d64-47fa-b83c-4b49393bd161" providerId="ADAL" clId="{73B1CF47-3B47-FD45-8404-8C032EE7A4F1}" dt="2020-02-11T12:50:19.125" v="168" actId="20577"/>
          <ac:spMkLst>
            <pc:docMk/>
            <pc:sldMk cId="720703606" sldId="714"/>
            <ac:spMk id="5" creationId="{FA482C58-1263-854B-AFCB-74CEC3786BBC}"/>
          </ac:spMkLst>
        </pc:spChg>
      </pc:sldChg>
      <pc:sldChg chg="modSp">
        <pc:chgData name="Chris Droessler" userId="625c3661-9d64-47fa-b83c-4b49393bd161" providerId="ADAL" clId="{73B1CF47-3B47-FD45-8404-8C032EE7A4F1}" dt="2020-02-11T12:51:02.518" v="172" actId="20577"/>
        <pc:sldMkLst>
          <pc:docMk/>
          <pc:sldMk cId="3664086728" sldId="715"/>
        </pc:sldMkLst>
        <pc:spChg chg="mod">
          <ac:chgData name="Chris Droessler" userId="625c3661-9d64-47fa-b83c-4b49393bd161" providerId="ADAL" clId="{73B1CF47-3B47-FD45-8404-8C032EE7A4F1}" dt="2020-02-11T12:50:54.421" v="171" actId="20577"/>
          <ac:spMkLst>
            <pc:docMk/>
            <pc:sldMk cId="3664086728" sldId="715"/>
            <ac:spMk id="151" creationId="{00000000-0000-0000-0000-000000000000}"/>
          </ac:spMkLst>
        </pc:spChg>
        <pc:spChg chg="mod">
          <ac:chgData name="Chris Droessler" userId="625c3661-9d64-47fa-b83c-4b49393bd161" providerId="ADAL" clId="{73B1CF47-3B47-FD45-8404-8C032EE7A4F1}" dt="2020-02-11T12:51:02.518" v="172" actId="20577"/>
          <ac:spMkLst>
            <pc:docMk/>
            <pc:sldMk cId="3664086728" sldId="715"/>
            <ac:spMk id="154" creationId="{00000000-0000-0000-0000-000000000000}"/>
          </ac:spMkLst>
        </pc:spChg>
        <pc:spChg chg="mod">
          <ac:chgData name="Chris Droessler" userId="625c3661-9d64-47fa-b83c-4b49393bd161" providerId="ADAL" clId="{73B1CF47-3B47-FD45-8404-8C032EE7A4F1}" dt="2020-02-11T12:42:53.302" v="130" actId="20577"/>
          <ac:spMkLst>
            <pc:docMk/>
            <pc:sldMk cId="3664086728" sldId="715"/>
            <ac:spMk id="155" creationId="{00000000-0000-0000-0000-000000000000}"/>
          </ac:spMkLst>
        </pc:spChg>
      </pc:sldChg>
      <pc:sldChg chg="modSp">
        <pc:chgData name="Chris Droessler" userId="625c3661-9d64-47fa-b83c-4b49393bd161" providerId="ADAL" clId="{73B1CF47-3B47-FD45-8404-8C032EE7A4F1}" dt="2020-02-11T12:52:08.309" v="178" actId="20577"/>
        <pc:sldMkLst>
          <pc:docMk/>
          <pc:sldMk cId="2781844091" sldId="716"/>
        </pc:sldMkLst>
        <pc:spChg chg="mod">
          <ac:chgData name="Chris Droessler" userId="625c3661-9d64-47fa-b83c-4b49393bd161" providerId="ADAL" clId="{73B1CF47-3B47-FD45-8404-8C032EE7A4F1}" dt="2020-02-11T12:51:37.214" v="174" actId="179"/>
          <ac:spMkLst>
            <pc:docMk/>
            <pc:sldMk cId="2781844091" sldId="716"/>
            <ac:spMk id="12" creationId="{59B10949-6EE5-CB49-AD35-1E599C2984B2}"/>
          </ac:spMkLst>
        </pc:spChg>
        <pc:spChg chg="mod">
          <ac:chgData name="Chris Droessler" userId="625c3661-9d64-47fa-b83c-4b49393bd161" providerId="ADAL" clId="{73B1CF47-3B47-FD45-8404-8C032EE7A4F1}" dt="2020-02-11T12:51:41.621" v="175" actId="179"/>
          <ac:spMkLst>
            <pc:docMk/>
            <pc:sldMk cId="2781844091" sldId="716"/>
            <ac:spMk id="13" creationId="{F5597D9B-D098-314F-9F03-537C79AE9DA2}"/>
          </ac:spMkLst>
        </pc:spChg>
        <pc:spChg chg="mod">
          <ac:chgData name="Chris Droessler" userId="625c3661-9d64-47fa-b83c-4b49393bd161" providerId="ADAL" clId="{73B1CF47-3B47-FD45-8404-8C032EE7A4F1}" dt="2020-02-11T12:52:08.309" v="178" actId="20577"/>
          <ac:spMkLst>
            <pc:docMk/>
            <pc:sldMk cId="2781844091" sldId="716"/>
            <ac:spMk id="14" creationId="{9FF7D8C8-E937-F84F-8020-3785A964F785}"/>
          </ac:spMkLst>
        </pc:spChg>
      </pc:sldChg>
      <pc:sldChg chg="modSp">
        <pc:chgData name="Chris Droessler" userId="625c3661-9d64-47fa-b83c-4b49393bd161" providerId="ADAL" clId="{73B1CF47-3B47-FD45-8404-8C032EE7A4F1}" dt="2020-02-11T13:04:42.941" v="302" actId="20577"/>
        <pc:sldMkLst>
          <pc:docMk/>
          <pc:sldMk cId="3659011642" sldId="717"/>
        </pc:sldMkLst>
        <pc:spChg chg="mod">
          <ac:chgData name="Chris Droessler" userId="625c3661-9d64-47fa-b83c-4b49393bd161" providerId="ADAL" clId="{73B1CF47-3B47-FD45-8404-8C032EE7A4F1}" dt="2020-02-11T12:52:36.511" v="180" actId="20577"/>
          <ac:spMkLst>
            <pc:docMk/>
            <pc:sldMk cId="3659011642" sldId="717"/>
            <ac:spMk id="136" creationId="{00000000-0000-0000-0000-000000000000}"/>
          </ac:spMkLst>
        </pc:spChg>
        <pc:spChg chg="mod">
          <ac:chgData name="Chris Droessler" userId="625c3661-9d64-47fa-b83c-4b49393bd161" providerId="ADAL" clId="{73B1CF47-3B47-FD45-8404-8C032EE7A4F1}" dt="2020-02-11T12:52:57.558" v="194" actId="20577"/>
          <ac:spMkLst>
            <pc:docMk/>
            <pc:sldMk cId="3659011642" sldId="717"/>
            <ac:spMk id="137" creationId="{00000000-0000-0000-0000-000000000000}"/>
          </ac:spMkLst>
        </pc:spChg>
        <pc:spChg chg="mod">
          <ac:chgData name="Chris Droessler" userId="625c3661-9d64-47fa-b83c-4b49393bd161" providerId="ADAL" clId="{73B1CF47-3B47-FD45-8404-8C032EE7A4F1}" dt="2020-02-11T13:04:42.941" v="302" actId="20577"/>
          <ac:spMkLst>
            <pc:docMk/>
            <pc:sldMk cId="3659011642" sldId="717"/>
            <ac:spMk id="138" creationId="{00000000-0000-0000-0000-000000000000}"/>
          </ac:spMkLst>
        </pc:spChg>
      </pc:sldChg>
    </pc:docChg>
  </pc:docChgLst>
  <pc:docChgLst>
    <pc:chgData name="Chris Droessler" userId="625c3661-9d64-47fa-b83c-4b49393bd161" providerId="ADAL" clId="{3F986FEA-86A6-B344-AE82-7BA178DF89DC}"/>
    <pc:docChg chg="custSel addSld delSld modSld sldOrd">
      <pc:chgData name="Chris Droessler" userId="625c3661-9d64-47fa-b83c-4b49393bd161" providerId="ADAL" clId="{3F986FEA-86A6-B344-AE82-7BA178DF89DC}" dt="2021-01-13T18:52:29.348" v="242" actId="313"/>
      <pc:docMkLst>
        <pc:docMk/>
      </pc:docMkLst>
      <pc:sldChg chg="ord">
        <pc:chgData name="Chris Droessler" userId="625c3661-9d64-47fa-b83c-4b49393bd161" providerId="ADAL" clId="{3F986FEA-86A6-B344-AE82-7BA178DF89DC}" dt="2021-01-13T18:52:04.577" v="205"/>
        <pc:sldMkLst>
          <pc:docMk/>
          <pc:sldMk cId="4251408589" sldId="704"/>
        </pc:sldMkLst>
      </pc:sldChg>
      <pc:sldChg chg="addSp modSp modNotesTx">
        <pc:chgData name="Chris Droessler" userId="625c3661-9d64-47fa-b83c-4b49393bd161" providerId="ADAL" clId="{3F986FEA-86A6-B344-AE82-7BA178DF89DC}" dt="2021-01-11T16:53:04.325" v="199" actId="1035"/>
        <pc:sldMkLst>
          <pc:docMk/>
          <pc:sldMk cId="3053464204" sldId="1319"/>
        </pc:sldMkLst>
        <pc:spChg chg="mod">
          <ac:chgData name="Chris Droessler" userId="625c3661-9d64-47fa-b83c-4b49393bd161" providerId="ADAL" clId="{3F986FEA-86A6-B344-AE82-7BA178DF89DC}" dt="2021-01-11T16:36:53.812" v="13" actId="20577"/>
          <ac:spMkLst>
            <pc:docMk/>
            <pc:sldMk cId="3053464204" sldId="1319"/>
            <ac:spMk id="2" creationId="{00000000-0000-0000-0000-000000000000}"/>
          </ac:spMkLst>
        </pc:spChg>
        <pc:spChg chg="mod">
          <ac:chgData name="Chris Droessler" userId="625c3661-9d64-47fa-b83c-4b49393bd161" providerId="ADAL" clId="{3F986FEA-86A6-B344-AE82-7BA178DF89DC}" dt="2021-01-11T16:39:25.243" v="71" actId="20577"/>
          <ac:spMkLst>
            <pc:docMk/>
            <pc:sldMk cId="3053464204" sldId="1319"/>
            <ac:spMk id="3" creationId="{00000000-0000-0000-0000-000000000000}"/>
          </ac:spMkLst>
        </pc:spChg>
        <pc:picChg chg="add mod modCrop">
          <ac:chgData name="Chris Droessler" userId="625c3661-9d64-47fa-b83c-4b49393bd161" providerId="ADAL" clId="{3F986FEA-86A6-B344-AE82-7BA178DF89DC}" dt="2021-01-11T16:49:43.745" v="183" actId="1076"/>
          <ac:picMkLst>
            <pc:docMk/>
            <pc:sldMk cId="3053464204" sldId="1319"/>
            <ac:picMk id="2049" creationId="{DB1C433D-3116-EE42-8D1D-27FD222FFF51}"/>
          </ac:picMkLst>
        </pc:picChg>
        <pc:picChg chg="add mod modCrop">
          <ac:chgData name="Chris Droessler" userId="625c3661-9d64-47fa-b83c-4b49393bd161" providerId="ADAL" clId="{3F986FEA-86A6-B344-AE82-7BA178DF89DC}" dt="2021-01-11T16:49:58.313" v="186" actId="732"/>
          <ac:picMkLst>
            <pc:docMk/>
            <pc:sldMk cId="3053464204" sldId="1319"/>
            <ac:picMk id="2051" creationId="{758834B8-39ED-794D-89B0-5962B46D9066}"/>
          </ac:picMkLst>
        </pc:picChg>
        <pc:picChg chg="add mod">
          <ac:chgData name="Chris Droessler" userId="625c3661-9d64-47fa-b83c-4b49393bd161" providerId="ADAL" clId="{3F986FEA-86A6-B344-AE82-7BA178DF89DC}" dt="2021-01-11T16:53:04.325" v="199" actId="1035"/>
          <ac:picMkLst>
            <pc:docMk/>
            <pc:sldMk cId="3053464204" sldId="1319"/>
            <ac:picMk id="2053" creationId="{9071076D-C4F6-A848-B396-EED1556A6EF2}"/>
          </ac:picMkLst>
        </pc:picChg>
      </pc:sldChg>
      <pc:sldChg chg="ord">
        <pc:chgData name="Chris Droessler" userId="625c3661-9d64-47fa-b83c-4b49393bd161" providerId="ADAL" clId="{3F986FEA-86A6-B344-AE82-7BA178DF89DC}" dt="2021-01-13T18:51:58.921" v="204"/>
        <pc:sldMkLst>
          <pc:docMk/>
          <pc:sldMk cId="1825025414" sldId="1324"/>
        </pc:sldMkLst>
      </pc:sldChg>
      <pc:sldChg chg="ord">
        <pc:chgData name="Chris Droessler" userId="625c3661-9d64-47fa-b83c-4b49393bd161" providerId="ADAL" clId="{3F986FEA-86A6-B344-AE82-7BA178DF89DC}" dt="2021-01-13T18:51:47.161" v="202"/>
        <pc:sldMkLst>
          <pc:docMk/>
          <pc:sldMk cId="1898367424" sldId="1336"/>
        </pc:sldMkLst>
      </pc:sldChg>
      <pc:sldChg chg="del">
        <pc:chgData name="Chris Droessler" userId="625c3661-9d64-47fa-b83c-4b49393bd161" providerId="ADAL" clId="{3F986FEA-86A6-B344-AE82-7BA178DF89DC}" dt="2021-01-11T16:46:25.668" v="168" actId="2696"/>
        <pc:sldMkLst>
          <pc:docMk/>
          <pc:sldMk cId="2234964442" sldId="1337"/>
        </pc:sldMkLst>
      </pc:sldChg>
      <pc:sldChg chg="modSp">
        <pc:chgData name="Chris Droessler" userId="625c3661-9d64-47fa-b83c-4b49393bd161" providerId="ADAL" clId="{3F986FEA-86A6-B344-AE82-7BA178DF89DC}" dt="2021-01-13T18:52:29.348" v="242" actId="313"/>
        <pc:sldMkLst>
          <pc:docMk/>
          <pc:sldMk cId="3253473877" sldId="1338"/>
        </pc:sldMkLst>
        <pc:spChg chg="mod">
          <ac:chgData name="Chris Droessler" userId="625c3661-9d64-47fa-b83c-4b49393bd161" providerId="ADAL" clId="{3F986FEA-86A6-B344-AE82-7BA178DF89DC}" dt="2021-01-13T18:52:13.599" v="206"/>
          <ac:spMkLst>
            <pc:docMk/>
            <pc:sldMk cId="3253473877" sldId="1338"/>
            <ac:spMk id="2" creationId="{00000000-0000-0000-0000-000000000000}"/>
          </ac:spMkLst>
        </pc:spChg>
        <pc:spChg chg="mod">
          <ac:chgData name="Chris Droessler" userId="625c3661-9d64-47fa-b83c-4b49393bd161" providerId="ADAL" clId="{3F986FEA-86A6-B344-AE82-7BA178DF89DC}" dt="2021-01-13T18:52:29.348" v="242" actId="313"/>
          <ac:spMkLst>
            <pc:docMk/>
            <pc:sldMk cId="3253473877" sldId="1338"/>
            <ac:spMk id="3" creationId="{00000000-0000-0000-0000-000000000000}"/>
          </ac:spMkLst>
        </pc:spChg>
      </pc:sldChg>
      <pc:sldChg chg="addSp delSp modSp add ord modTransition modNotesTx">
        <pc:chgData name="Chris Droessler" userId="625c3661-9d64-47fa-b83c-4b49393bd161" providerId="ADAL" clId="{3F986FEA-86A6-B344-AE82-7BA178DF89DC}" dt="2021-01-11T16:53:26.886" v="200" actId="732"/>
        <pc:sldMkLst>
          <pc:docMk/>
          <pc:sldMk cId="1297816287" sldId="1339"/>
        </pc:sldMkLst>
        <pc:spChg chg="mod">
          <ac:chgData name="Chris Droessler" userId="625c3661-9d64-47fa-b83c-4b49393bd161" providerId="ADAL" clId="{3F986FEA-86A6-B344-AE82-7BA178DF89DC}" dt="2021-01-11T16:43:13.142" v="91" actId="20577"/>
          <ac:spMkLst>
            <pc:docMk/>
            <pc:sldMk cId="1297816287" sldId="1339"/>
            <ac:spMk id="2" creationId="{00000000-0000-0000-0000-000000000000}"/>
          </ac:spMkLst>
        </pc:spChg>
        <pc:spChg chg="mod">
          <ac:chgData name="Chris Droessler" userId="625c3661-9d64-47fa-b83c-4b49393bd161" providerId="ADAL" clId="{3F986FEA-86A6-B344-AE82-7BA178DF89DC}" dt="2021-01-11T16:52:08.711" v="189" actId="255"/>
          <ac:spMkLst>
            <pc:docMk/>
            <pc:sldMk cId="1297816287" sldId="1339"/>
            <ac:spMk id="3" creationId="{00000000-0000-0000-0000-000000000000}"/>
          </ac:spMkLst>
        </pc:spChg>
        <pc:spChg chg="add del mod">
          <ac:chgData name="Chris Droessler" userId="625c3661-9d64-47fa-b83c-4b49393bd161" providerId="ADAL" clId="{3F986FEA-86A6-B344-AE82-7BA178DF89DC}" dt="2021-01-11T16:45:00.584" v="140"/>
          <ac:spMkLst>
            <pc:docMk/>
            <pc:sldMk cId="1297816287" sldId="1339"/>
            <ac:spMk id="5" creationId="{21423C20-A1CD-9046-BC91-92A6CD87F08B}"/>
          </ac:spMkLst>
        </pc:spChg>
        <pc:picChg chg="del">
          <ac:chgData name="Chris Droessler" userId="625c3661-9d64-47fa-b83c-4b49393bd161" providerId="ADAL" clId="{3F986FEA-86A6-B344-AE82-7BA178DF89DC}" dt="2021-01-11T16:42:33.939" v="79" actId="478"/>
          <ac:picMkLst>
            <pc:docMk/>
            <pc:sldMk cId="1297816287" sldId="1339"/>
            <ac:picMk id="6" creationId="{9BC7862B-77F1-0E4D-AB61-D7BE82145633}"/>
          </ac:picMkLst>
        </pc:picChg>
        <pc:picChg chg="add mod modCrop">
          <ac:chgData name="Chris Droessler" userId="625c3661-9d64-47fa-b83c-4b49393bd161" providerId="ADAL" clId="{3F986FEA-86A6-B344-AE82-7BA178DF89DC}" dt="2021-01-11T16:53:26.886" v="200" actId="732"/>
          <ac:picMkLst>
            <pc:docMk/>
            <pc:sldMk cId="1297816287" sldId="1339"/>
            <ac:picMk id="1026" creationId="{01AB333B-2CF8-9747-B1B2-E3717430B3BF}"/>
          </ac:picMkLst>
        </pc:picChg>
      </pc:sldChg>
      <pc:sldChg chg="add">
        <pc:chgData name="Chris Droessler" userId="625c3661-9d64-47fa-b83c-4b49393bd161" providerId="ADAL" clId="{3F986FEA-86A6-B344-AE82-7BA178DF89DC}" dt="2021-01-13T18:51:44.295" v="201"/>
        <pc:sldMkLst>
          <pc:docMk/>
          <pc:sldMk cId="2504355160" sldId="1340"/>
        </pc:sldMkLst>
      </pc:sldChg>
      <pc:sldChg chg="add">
        <pc:chgData name="Chris Droessler" userId="625c3661-9d64-47fa-b83c-4b49393bd161" providerId="ADAL" clId="{3F986FEA-86A6-B344-AE82-7BA178DF89DC}" dt="2021-01-13T18:51:56.879" v="203"/>
        <pc:sldMkLst>
          <pc:docMk/>
          <pc:sldMk cId="3181066410" sldId="1341"/>
        </pc:sldMkLst>
      </pc:sldChg>
    </pc:docChg>
  </pc:docChgLst>
  <pc:docChgLst>
    <pc:chgData name="Chris Droessler" userId="625c3661-9d64-47fa-b83c-4b49393bd161" providerId="ADAL" clId="{768FFA48-9858-BC42-8F74-B51907CD7BA1}"/>
    <pc:docChg chg="undo custSel addSld delSld modSld sldOrd">
      <pc:chgData name="Chris Droessler" userId="625c3661-9d64-47fa-b83c-4b49393bd161" providerId="ADAL" clId="{768FFA48-9858-BC42-8F74-B51907CD7BA1}" dt="2021-04-20T21:45:19.709" v="499" actId="20577"/>
      <pc:docMkLst>
        <pc:docMk/>
      </pc:docMkLst>
      <pc:sldChg chg="modSp add modTransition">
        <pc:chgData name="Chris Droessler" userId="625c3661-9d64-47fa-b83c-4b49393bd161" providerId="ADAL" clId="{768FFA48-9858-BC42-8F74-B51907CD7BA1}" dt="2021-04-20T17:22:44.889" v="496" actId="14100"/>
        <pc:sldMkLst>
          <pc:docMk/>
          <pc:sldMk cId="2159636760" sldId="256"/>
        </pc:sldMkLst>
        <pc:spChg chg="mod">
          <ac:chgData name="Chris Droessler" userId="625c3661-9d64-47fa-b83c-4b49393bd161" providerId="ADAL" clId="{768FFA48-9858-BC42-8F74-B51907CD7BA1}" dt="2021-04-20T17:22:44.889" v="496" actId="14100"/>
          <ac:spMkLst>
            <pc:docMk/>
            <pc:sldMk cId="2159636760" sldId="256"/>
            <ac:spMk id="6" creationId="{00000000-0000-0000-0000-000000000000}"/>
          </ac:spMkLst>
        </pc:spChg>
      </pc:sldChg>
      <pc:sldChg chg="add modTransition">
        <pc:chgData name="Chris Droessler" userId="625c3661-9d64-47fa-b83c-4b49393bd161" providerId="ADAL" clId="{768FFA48-9858-BC42-8F74-B51907CD7BA1}" dt="2021-04-20T17:22:20.656" v="493"/>
        <pc:sldMkLst>
          <pc:docMk/>
          <pc:sldMk cId="1786040651" sldId="263"/>
        </pc:sldMkLst>
      </pc:sldChg>
      <pc:sldChg chg="modSp">
        <pc:chgData name="Chris Droessler" userId="625c3661-9d64-47fa-b83c-4b49393bd161" providerId="ADAL" clId="{768FFA48-9858-BC42-8F74-B51907CD7BA1}" dt="2021-04-20T21:45:19.709" v="499" actId="20577"/>
        <pc:sldMkLst>
          <pc:docMk/>
          <pc:sldMk cId="4251408589" sldId="704"/>
        </pc:sldMkLst>
        <pc:spChg chg="mod">
          <ac:chgData name="Chris Droessler" userId="625c3661-9d64-47fa-b83c-4b49393bd161" providerId="ADAL" clId="{768FFA48-9858-BC42-8F74-B51907CD7BA1}" dt="2021-04-20T21:45:19.709" v="499" actId="20577"/>
          <ac:spMkLst>
            <pc:docMk/>
            <pc:sldMk cId="4251408589" sldId="704"/>
            <ac:spMk id="2" creationId="{D323E2E6-2EF3-C942-8A91-325510536B92}"/>
          </ac:spMkLst>
        </pc:spChg>
      </pc:sldChg>
      <pc:sldChg chg="modSp">
        <pc:chgData name="Chris Droessler" userId="625c3661-9d64-47fa-b83c-4b49393bd161" providerId="ADAL" clId="{768FFA48-9858-BC42-8F74-B51907CD7BA1}" dt="2021-04-15T12:55:47.581" v="284" actId="20577"/>
        <pc:sldMkLst>
          <pc:docMk/>
          <pc:sldMk cId="3589999828" sldId="778"/>
        </pc:sldMkLst>
        <pc:spChg chg="mod">
          <ac:chgData name="Chris Droessler" userId="625c3661-9d64-47fa-b83c-4b49393bd161" providerId="ADAL" clId="{768FFA48-9858-BC42-8F74-B51907CD7BA1}" dt="2021-04-15T12:55:47.581" v="284" actId="20577"/>
          <ac:spMkLst>
            <pc:docMk/>
            <pc:sldMk cId="3589999828" sldId="778"/>
            <ac:spMk id="2" creationId="{00000000-0000-0000-0000-000000000000}"/>
          </ac:spMkLst>
        </pc:spChg>
      </pc:sldChg>
      <pc:sldChg chg="add modTransition">
        <pc:chgData name="Chris Droessler" userId="625c3661-9d64-47fa-b83c-4b49393bd161" providerId="ADAL" clId="{768FFA48-9858-BC42-8F74-B51907CD7BA1}" dt="2021-04-15T12:54:00.735" v="238"/>
        <pc:sldMkLst>
          <pc:docMk/>
          <pc:sldMk cId="2618920935" sldId="1092"/>
        </pc:sldMkLst>
      </pc:sldChg>
      <pc:sldChg chg="addSp delSp modSp">
        <pc:chgData name="Chris Droessler" userId="625c3661-9d64-47fa-b83c-4b49393bd161" providerId="ADAL" clId="{768FFA48-9858-BC42-8F74-B51907CD7BA1}" dt="2021-04-15T12:56:15.003" v="300" actId="20577"/>
        <pc:sldMkLst>
          <pc:docMk/>
          <pc:sldMk cId="1719095742" sldId="1228"/>
        </pc:sldMkLst>
        <pc:spChg chg="add mod">
          <ac:chgData name="Chris Droessler" userId="625c3661-9d64-47fa-b83c-4b49393bd161" providerId="ADAL" clId="{768FFA48-9858-BC42-8F74-B51907CD7BA1}" dt="2021-04-15T12:56:15.003" v="300" actId="20577"/>
          <ac:spMkLst>
            <pc:docMk/>
            <pc:sldMk cId="1719095742" sldId="1228"/>
            <ac:spMk id="2" creationId="{3AC57214-C085-3147-8845-C162872C3A4A}"/>
          </ac:spMkLst>
        </pc:spChg>
        <pc:picChg chg="del">
          <ac:chgData name="Chris Droessler" userId="625c3661-9d64-47fa-b83c-4b49393bd161" providerId="ADAL" clId="{768FFA48-9858-BC42-8F74-B51907CD7BA1}" dt="2021-04-15T12:55:59.867" v="285" actId="478"/>
          <ac:picMkLst>
            <pc:docMk/>
            <pc:sldMk cId="1719095742" sldId="1228"/>
            <ac:picMk id="4" creationId="{5E335082-4D70-394E-A8A4-79B5C90CE659}"/>
          </ac:picMkLst>
        </pc:picChg>
      </pc:sldChg>
      <pc:sldChg chg="del">
        <pc:chgData name="Chris Droessler" userId="625c3661-9d64-47fa-b83c-4b49393bd161" providerId="ADAL" clId="{768FFA48-9858-BC42-8F74-B51907CD7BA1}" dt="2021-04-15T12:54:13.042" v="239" actId="2696"/>
        <pc:sldMkLst>
          <pc:docMk/>
          <pc:sldMk cId="2058563411" sldId="1339"/>
        </pc:sldMkLst>
      </pc:sldChg>
      <pc:sldChg chg="del">
        <pc:chgData name="Chris Droessler" userId="625c3661-9d64-47fa-b83c-4b49393bd161" providerId="ADAL" clId="{768FFA48-9858-BC42-8F74-B51907CD7BA1}" dt="2021-04-07T13:54:12.962" v="21" actId="2696"/>
        <pc:sldMkLst>
          <pc:docMk/>
          <pc:sldMk cId="2954506742" sldId="1360"/>
        </pc:sldMkLst>
      </pc:sldChg>
      <pc:sldChg chg="del">
        <pc:chgData name="Chris Droessler" userId="625c3661-9d64-47fa-b83c-4b49393bd161" providerId="ADAL" clId="{768FFA48-9858-BC42-8F74-B51907CD7BA1}" dt="2021-04-07T13:54:12.712" v="0" actId="2696"/>
        <pc:sldMkLst>
          <pc:docMk/>
          <pc:sldMk cId="1589922084" sldId="1366"/>
        </pc:sldMkLst>
      </pc:sldChg>
      <pc:sldChg chg="ord">
        <pc:chgData name="Chris Droessler" userId="625c3661-9d64-47fa-b83c-4b49393bd161" providerId="ADAL" clId="{768FFA48-9858-BC42-8F74-B51907CD7BA1}" dt="2021-04-20T21:44:57.961" v="498"/>
        <pc:sldMkLst>
          <pc:docMk/>
          <pc:sldMk cId="100388361" sldId="1407"/>
        </pc:sldMkLst>
      </pc:sldChg>
      <pc:sldChg chg="del">
        <pc:chgData name="Chris Droessler" userId="625c3661-9d64-47fa-b83c-4b49393bd161" providerId="ADAL" clId="{768FFA48-9858-BC42-8F74-B51907CD7BA1}" dt="2021-04-07T13:54:12.727" v="1" actId="2696"/>
        <pc:sldMkLst>
          <pc:docMk/>
          <pc:sldMk cId="2066227269" sldId="1408"/>
        </pc:sldMkLst>
      </pc:sldChg>
      <pc:sldChg chg="del">
        <pc:chgData name="Chris Droessler" userId="625c3661-9d64-47fa-b83c-4b49393bd161" providerId="ADAL" clId="{768FFA48-9858-BC42-8F74-B51907CD7BA1}" dt="2021-04-07T13:54:12.930" v="18" actId="2696"/>
        <pc:sldMkLst>
          <pc:docMk/>
          <pc:sldMk cId="2495580055" sldId="1409"/>
        </pc:sldMkLst>
      </pc:sldChg>
      <pc:sldChg chg="del">
        <pc:chgData name="Chris Droessler" userId="625c3661-9d64-47fa-b83c-4b49393bd161" providerId="ADAL" clId="{768FFA48-9858-BC42-8F74-B51907CD7BA1}" dt="2021-04-07T13:54:12.951" v="20" actId="2696"/>
        <pc:sldMkLst>
          <pc:docMk/>
          <pc:sldMk cId="3221164990" sldId="1410"/>
        </pc:sldMkLst>
      </pc:sldChg>
      <pc:sldChg chg="del">
        <pc:chgData name="Chris Droessler" userId="625c3661-9d64-47fa-b83c-4b49393bd161" providerId="ADAL" clId="{768FFA48-9858-BC42-8F74-B51907CD7BA1}" dt="2021-04-07T13:54:12.941" v="19" actId="2696"/>
        <pc:sldMkLst>
          <pc:docMk/>
          <pc:sldMk cId="3155011215" sldId="1411"/>
        </pc:sldMkLst>
      </pc:sldChg>
      <pc:sldChg chg="del">
        <pc:chgData name="Chris Droessler" userId="625c3661-9d64-47fa-b83c-4b49393bd161" providerId="ADAL" clId="{768FFA48-9858-BC42-8F74-B51907CD7BA1}" dt="2021-04-07T13:54:13.026" v="28" actId="2696"/>
        <pc:sldMkLst>
          <pc:docMk/>
          <pc:sldMk cId="4039628818" sldId="1412"/>
        </pc:sldMkLst>
      </pc:sldChg>
      <pc:sldChg chg="del">
        <pc:chgData name="Chris Droessler" userId="625c3661-9d64-47fa-b83c-4b49393bd161" providerId="ADAL" clId="{768FFA48-9858-BC42-8F74-B51907CD7BA1}" dt="2021-04-07T13:54:13.035" v="29" actId="2696"/>
        <pc:sldMkLst>
          <pc:docMk/>
          <pc:sldMk cId="847773958" sldId="1414"/>
        </pc:sldMkLst>
      </pc:sldChg>
      <pc:sldChg chg="del">
        <pc:chgData name="Chris Droessler" userId="625c3661-9d64-47fa-b83c-4b49393bd161" providerId="ADAL" clId="{768FFA48-9858-BC42-8F74-B51907CD7BA1}" dt="2021-04-07T13:54:12.972" v="22" actId="2696"/>
        <pc:sldMkLst>
          <pc:docMk/>
          <pc:sldMk cId="848220329" sldId="1415"/>
        </pc:sldMkLst>
      </pc:sldChg>
      <pc:sldChg chg="del">
        <pc:chgData name="Chris Droessler" userId="625c3661-9d64-47fa-b83c-4b49393bd161" providerId="ADAL" clId="{768FFA48-9858-BC42-8F74-B51907CD7BA1}" dt="2021-04-07T13:54:13.043" v="30" actId="2696"/>
        <pc:sldMkLst>
          <pc:docMk/>
          <pc:sldMk cId="362057983" sldId="1416"/>
        </pc:sldMkLst>
      </pc:sldChg>
      <pc:sldChg chg="del">
        <pc:chgData name="Chris Droessler" userId="625c3661-9d64-47fa-b83c-4b49393bd161" providerId="ADAL" clId="{768FFA48-9858-BC42-8F74-B51907CD7BA1}" dt="2021-04-07T13:54:12.919" v="17" actId="2696"/>
        <pc:sldMkLst>
          <pc:docMk/>
          <pc:sldMk cId="2703786829" sldId="1417"/>
        </pc:sldMkLst>
      </pc:sldChg>
      <pc:sldChg chg="del">
        <pc:chgData name="Chris Droessler" userId="625c3661-9d64-47fa-b83c-4b49393bd161" providerId="ADAL" clId="{768FFA48-9858-BC42-8F74-B51907CD7BA1}" dt="2021-04-07T13:54:13.018" v="27" actId="2696"/>
        <pc:sldMkLst>
          <pc:docMk/>
          <pc:sldMk cId="4139701482" sldId="1418"/>
        </pc:sldMkLst>
      </pc:sldChg>
      <pc:sldChg chg="del">
        <pc:chgData name="Chris Droessler" userId="625c3661-9d64-47fa-b83c-4b49393bd161" providerId="ADAL" clId="{768FFA48-9858-BC42-8F74-B51907CD7BA1}" dt="2021-04-07T13:54:13.050" v="31" actId="2696"/>
        <pc:sldMkLst>
          <pc:docMk/>
          <pc:sldMk cId="823799707" sldId="1419"/>
        </pc:sldMkLst>
      </pc:sldChg>
      <pc:sldChg chg="del">
        <pc:chgData name="Chris Droessler" userId="625c3661-9d64-47fa-b83c-4b49393bd161" providerId="ADAL" clId="{768FFA48-9858-BC42-8F74-B51907CD7BA1}" dt="2021-04-07T13:54:13.058" v="32" actId="2696"/>
        <pc:sldMkLst>
          <pc:docMk/>
          <pc:sldMk cId="3882864604" sldId="1420"/>
        </pc:sldMkLst>
      </pc:sldChg>
      <pc:sldChg chg="del">
        <pc:chgData name="Chris Droessler" userId="625c3661-9d64-47fa-b83c-4b49393bd161" providerId="ADAL" clId="{768FFA48-9858-BC42-8F74-B51907CD7BA1}" dt="2021-04-07T13:54:13.065" v="33" actId="2696"/>
        <pc:sldMkLst>
          <pc:docMk/>
          <pc:sldMk cId="3667753563" sldId="1421"/>
        </pc:sldMkLst>
      </pc:sldChg>
      <pc:sldChg chg="del">
        <pc:chgData name="Chris Droessler" userId="625c3661-9d64-47fa-b83c-4b49393bd161" providerId="ADAL" clId="{768FFA48-9858-BC42-8F74-B51907CD7BA1}" dt="2021-04-07T13:54:12.741" v="2" actId="2696"/>
        <pc:sldMkLst>
          <pc:docMk/>
          <pc:sldMk cId="1920842805" sldId="1422"/>
        </pc:sldMkLst>
      </pc:sldChg>
      <pc:sldChg chg="del">
        <pc:chgData name="Chris Droessler" userId="625c3661-9d64-47fa-b83c-4b49393bd161" providerId="ADAL" clId="{768FFA48-9858-BC42-8F74-B51907CD7BA1}" dt="2021-04-07T13:54:12.981" v="23" actId="2696"/>
        <pc:sldMkLst>
          <pc:docMk/>
          <pc:sldMk cId="3708128159" sldId="1423"/>
        </pc:sldMkLst>
      </pc:sldChg>
      <pc:sldChg chg="del">
        <pc:chgData name="Chris Droessler" userId="625c3661-9d64-47fa-b83c-4b49393bd161" providerId="ADAL" clId="{768FFA48-9858-BC42-8F74-B51907CD7BA1}" dt="2021-04-07T13:54:12.990" v="24" actId="2696"/>
        <pc:sldMkLst>
          <pc:docMk/>
          <pc:sldMk cId="3878426886" sldId="1424"/>
        </pc:sldMkLst>
      </pc:sldChg>
      <pc:sldChg chg="del">
        <pc:chgData name="Chris Droessler" userId="625c3661-9d64-47fa-b83c-4b49393bd161" providerId="ADAL" clId="{768FFA48-9858-BC42-8F74-B51907CD7BA1}" dt="2021-04-07T13:54:12.999" v="25" actId="2696"/>
        <pc:sldMkLst>
          <pc:docMk/>
          <pc:sldMk cId="211624386" sldId="1425"/>
        </pc:sldMkLst>
      </pc:sldChg>
      <pc:sldChg chg="del">
        <pc:chgData name="Chris Droessler" userId="625c3661-9d64-47fa-b83c-4b49393bd161" providerId="ADAL" clId="{768FFA48-9858-BC42-8F74-B51907CD7BA1}" dt="2021-04-07T13:54:12.755" v="3" actId="2696"/>
        <pc:sldMkLst>
          <pc:docMk/>
          <pc:sldMk cId="2061865036" sldId="1426"/>
        </pc:sldMkLst>
      </pc:sldChg>
      <pc:sldChg chg="del">
        <pc:chgData name="Chris Droessler" userId="625c3661-9d64-47fa-b83c-4b49393bd161" providerId="ADAL" clId="{768FFA48-9858-BC42-8F74-B51907CD7BA1}" dt="2021-04-07T13:54:12.768" v="4" actId="2696"/>
        <pc:sldMkLst>
          <pc:docMk/>
          <pc:sldMk cId="3151426478" sldId="1427"/>
        </pc:sldMkLst>
      </pc:sldChg>
      <pc:sldChg chg="del">
        <pc:chgData name="Chris Droessler" userId="625c3661-9d64-47fa-b83c-4b49393bd161" providerId="ADAL" clId="{768FFA48-9858-BC42-8F74-B51907CD7BA1}" dt="2021-04-07T13:54:12.781" v="5" actId="2696"/>
        <pc:sldMkLst>
          <pc:docMk/>
          <pc:sldMk cId="2676344124" sldId="1428"/>
        </pc:sldMkLst>
      </pc:sldChg>
      <pc:sldChg chg="del">
        <pc:chgData name="Chris Droessler" userId="625c3661-9d64-47fa-b83c-4b49393bd161" providerId="ADAL" clId="{768FFA48-9858-BC42-8F74-B51907CD7BA1}" dt="2021-04-07T13:54:12.793" v="6" actId="2696"/>
        <pc:sldMkLst>
          <pc:docMk/>
          <pc:sldMk cId="3753481679" sldId="1429"/>
        </pc:sldMkLst>
      </pc:sldChg>
      <pc:sldChg chg="del">
        <pc:chgData name="Chris Droessler" userId="625c3661-9d64-47fa-b83c-4b49393bd161" providerId="ADAL" clId="{768FFA48-9858-BC42-8F74-B51907CD7BA1}" dt="2021-04-07T13:54:13.009" v="26" actId="2696"/>
        <pc:sldMkLst>
          <pc:docMk/>
          <pc:sldMk cId="4197653426" sldId="1430"/>
        </pc:sldMkLst>
      </pc:sldChg>
      <pc:sldChg chg="del">
        <pc:chgData name="Chris Droessler" userId="625c3661-9d64-47fa-b83c-4b49393bd161" providerId="ADAL" clId="{768FFA48-9858-BC42-8F74-B51907CD7BA1}" dt="2021-04-07T13:54:13.072" v="34" actId="2696"/>
        <pc:sldMkLst>
          <pc:docMk/>
          <pc:sldMk cId="2632856542" sldId="1431"/>
        </pc:sldMkLst>
      </pc:sldChg>
      <pc:sldChg chg="del">
        <pc:chgData name="Chris Droessler" userId="625c3661-9d64-47fa-b83c-4b49393bd161" providerId="ADAL" clId="{768FFA48-9858-BC42-8F74-B51907CD7BA1}" dt="2021-04-07T13:54:13.079" v="35" actId="2696"/>
        <pc:sldMkLst>
          <pc:docMk/>
          <pc:sldMk cId="2227314262" sldId="1432"/>
        </pc:sldMkLst>
      </pc:sldChg>
      <pc:sldChg chg="del">
        <pc:chgData name="Chris Droessler" userId="625c3661-9d64-47fa-b83c-4b49393bd161" providerId="ADAL" clId="{768FFA48-9858-BC42-8F74-B51907CD7BA1}" dt="2021-04-07T13:54:12.805" v="7" actId="2696"/>
        <pc:sldMkLst>
          <pc:docMk/>
          <pc:sldMk cId="1194708553" sldId="1433"/>
        </pc:sldMkLst>
      </pc:sldChg>
      <pc:sldChg chg="del">
        <pc:chgData name="Chris Droessler" userId="625c3661-9d64-47fa-b83c-4b49393bd161" providerId="ADAL" clId="{768FFA48-9858-BC42-8F74-B51907CD7BA1}" dt="2021-04-07T13:54:12.818" v="8" actId="2696"/>
        <pc:sldMkLst>
          <pc:docMk/>
          <pc:sldMk cId="4266131796" sldId="1434"/>
        </pc:sldMkLst>
      </pc:sldChg>
      <pc:sldChg chg="del">
        <pc:chgData name="Chris Droessler" userId="625c3661-9d64-47fa-b83c-4b49393bd161" providerId="ADAL" clId="{768FFA48-9858-BC42-8F74-B51907CD7BA1}" dt="2021-04-07T13:54:12.829" v="9" actId="2696"/>
        <pc:sldMkLst>
          <pc:docMk/>
          <pc:sldMk cId="2174305188" sldId="1436"/>
        </pc:sldMkLst>
      </pc:sldChg>
      <pc:sldChg chg="del">
        <pc:chgData name="Chris Droessler" userId="625c3661-9d64-47fa-b83c-4b49393bd161" providerId="ADAL" clId="{768FFA48-9858-BC42-8F74-B51907CD7BA1}" dt="2021-04-07T13:54:12.841" v="10" actId="2696"/>
        <pc:sldMkLst>
          <pc:docMk/>
          <pc:sldMk cId="284984505" sldId="1437"/>
        </pc:sldMkLst>
      </pc:sldChg>
      <pc:sldChg chg="del">
        <pc:chgData name="Chris Droessler" userId="625c3661-9d64-47fa-b83c-4b49393bd161" providerId="ADAL" clId="{768FFA48-9858-BC42-8F74-B51907CD7BA1}" dt="2021-04-07T13:54:12.852" v="11" actId="2696"/>
        <pc:sldMkLst>
          <pc:docMk/>
          <pc:sldMk cId="3242535993" sldId="1438"/>
        </pc:sldMkLst>
      </pc:sldChg>
      <pc:sldChg chg="del">
        <pc:chgData name="Chris Droessler" userId="625c3661-9d64-47fa-b83c-4b49393bd161" providerId="ADAL" clId="{768FFA48-9858-BC42-8F74-B51907CD7BA1}" dt="2021-04-07T13:54:12.864" v="12" actId="2696"/>
        <pc:sldMkLst>
          <pc:docMk/>
          <pc:sldMk cId="2109019714" sldId="1439"/>
        </pc:sldMkLst>
      </pc:sldChg>
      <pc:sldChg chg="del">
        <pc:chgData name="Chris Droessler" userId="625c3661-9d64-47fa-b83c-4b49393bd161" providerId="ADAL" clId="{768FFA48-9858-BC42-8F74-B51907CD7BA1}" dt="2021-04-07T13:54:12.875" v="13" actId="2696"/>
        <pc:sldMkLst>
          <pc:docMk/>
          <pc:sldMk cId="3180588917" sldId="1440"/>
        </pc:sldMkLst>
      </pc:sldChg>
      <pc:sldChg chg="del">
        <pc:chgData name="Chris Droessler" userId="625c3661-9d64-47fa-b83c-4b49393bd161" providerId="ADAL" clId="{768FFA48-9858-BC42-8F74-B51907CD7BA1}" dt="2021-04-07T13:54:12.886" v="14" actId="2696"/>
        <pc:sldMkLst>
          <pc:docMk/>
          <pc:sldMk cId="2475979647" sldId="1441"/>
        </pc:sldMkLst>
      </pc:sldChg>
      <pc:sldChg chg="del">
        <pc:chgData name="Chris Droessler" userId="625c3661-9d64-47fa-b83c-4b49393bd161" providerId="ADAL" clId="{768FFA48-9858-BC42-8F74-B51907CD7BA1}" dt="2021-04-07T13:54:12.897" v="15" actId="2696"/>
        <pc:sldMkLst>
          <pc:docMk/>
          <pc:sldMk cId="2026421107" sldId="1442"/>
        </pc:sldMkLst>
      </pc:sldChg>
      <pc:sldChg chg="del">
        <pc:chgData name="Chris Droessler" userId="625c3661-9d64-47fa-b83c-4b49393bd161" providerId="ADAL" clId="{768FFA48-9858-BC42-8F74-B51907CD7BA1}" dt="2021-04-07T13:54:12.908" v="16" actId="2696"/>
        <pc:sldMkLst>
          <pc:docMk/>
          <pc:sldMk cId="2460616415" sldId="1443"/>
        </pc:sldMkLst>
      </pc:sldChg>
      <pc:sldChg chg="addSp modSp add ord modNotesTx">
        <pc:chgData name="Chris Droessler" userId="625c3661-9d64-47fa-b83c-4b49393bd161" providerId="ADAL" clId="{768FFA48-9858-BC42-8F74-B51907CD7BA1}" dt="2021-04-16T20:31:37.132" v="395" actId="1076"/>
        <pc:sldMkLst>
          <pc:docMk/>
          <pc:sldMk cId="3194247429" sldId="1445"/>
        </pc:sldMkLst>
        <pc:spChg chg="mod">
          <ac:chgData name="Chris Droessler" userId="625c3661-9d64-47fa-b83c-4b49393bd161" providerId="ADAL" clId="{768FFA48-9858-BC42-8F74-B51907CD7BA1}" dt="2021-04-07T13:57:52.455" v="53" actId="20577"/>
          <ac:spMkLst>
            <pc:docMk/>
            <pc:sldMk cId="3194247429" sldId="1445"/>
            <ac:spMk id="2" creationId="{00000000-0000-0000-0000-000000000000}"/>
          </ac:spMkLst>
        </pc:spChg>
        <pc:spChg chg="mod">
          <ac:chgData name="Chris Droessler" userId="625c3661-9d64-47fa-b83c-4b49393bd161" providerId="ADAL" clId="{768FFA48-9858-BC42-8F74-B51907CD7BA1}" dt="2021-04-16T20:30:04.825" v="391" actId="20577"/>
          <ac:spMkLst>
            <pc:docMk/>
            <pc:sldMk cId="3194247429" sldId="1445"/>
            <ac:spMk id="3" creationId="{00000000-0000-0000-0000-000000000000}"/>
          </ac:spMkLst>
        </pc:spChg>
        <pc:picChg chg="add mod">
          <ac:chgData name="Chris Droessler" userId="625c3661-9d64-47fa-b83c-4b49393bd161" providerId="ADAL" clId="{768FFA48-9858-BC42-8F74-B51907CD7BA1}" dt="2021-04-16T20:29:06.412" v="360" actId="14100"/>
          <ac:picMkLst>
            <pc:docMk/>
            <pc:sldMk cId="3194247429" sldId="1445"/>
            <ac:picMk id="5" creationId="{D9A2C191-3E2E-F143-926F-3D731E3634BA}"/>
          </ac:picMkLst>
        </pc:picChg>
        <pc:picChg chg="mod">
          <ac:chgData name="Chris Droessler" userId="625c3661-9d64-47fa-b83c-4b49393bd161" providerId="ADAL" clId="{768FFA48-9858-BC42-8F74-B51907CD7BA1}" dt="2021-04-16T20:31:37.132" v="395" actId="1076"/>
          <ac:picMkLst>
            <pc:docMk/>
            <pc:sldMk cId="3194247429" sldId="1445"/>
            <ac:picMk id="1028" creationId="{FD4895F1-B791-7145-B1EC-F7495C03F22E}"/>
          </ac:picMkLst>
        </pc:picChg>
      </pc:sldChg>
      <pc:sldChg chg="modSp add modNotesTx">
        <pc:chgData name="Chris Droessler" userId="625c3661-9d64-47fa-b83c-4b49393bd161" providerId="ADAL" clId="{768FFA48-9858-BC42-8F74-B51907CD7BA1}" dt="2021-04-15T17:34:07.138" v="353" actId="20577"/>
        <pc:sldMkLst>
          <pc:docMk/>
          <pc:sldMk cId="3695767959" sldId="1446"/>
        </pc:sldMkLst>
        <pc:spChg chg="mod">
          <ac:chgData name="Chris Droessler" userId="625c3661-9d64-47fa-b83c-4b49393bd161" providerId="ADAL" clId="{768FFA48-9858-BC42-8F74-B51907CD7BA1}" dt="2021-04-07T13:59:26.469" v="103" actId="20577"/>
          <ac:spMkLst>
            <pc:docMk/>
            <pc:sldMk cId="3695767959" sldId="1446"/>
            <ac:spMk id="2" creationId="{00000000-0000-0000-0000-000000000000}"/>
          </ac:spMkLst>
        </pc:spChg>
        <pc:spChg chg="mod">
          <ac:chgData name="Chris Droessler" userId="625c3661-9d64-47fa-b83c-4b49393bd161" providerId="ADAL" clId="{768FFA48-9858-BC42-8F74-B51907CD7BA1}" dt="2021-04-07T13:59:40.572" v="139" actId="20577"/>
          <ac:spMkLst>
            <pc:docMk/>
            <pc:sldMk cId="3695767959" sldId="1446"/>
            <ac:spMk id="3" creationId="{00000000-0000-0000-0000-000000000000}"/>
          </ac:spMkLst>
        </pc:spChg>
      </pc:sldChg>
      <pc:sldChg chg="addSp delSp modSp add modNotesTx">
        <pc:chgData name="Chris Droessler" userId="625c3661-9d64-47fa-b83c-4b49393bd161" providerId="ADAL" clId="{768FFA48-9858-BC42-8F74-B51907CD7BA1}" dt="2021-04-15T12:50:28.974" v="229" actId="20577"/>
        <pc:sldMkLst>
          <pc:docMk/>
          <pc:sldMk cId="2405478460" sldId="1447"/>
        </pc:sldMkLst>
        <pc:spChg chg="mod">
          <ac:chgData name="Chris Droessler" userId="625c3661-9d64-47fa-b83c-4b49393bd161" providerId="ADAL" clId="{768FFA48-9858-BC42-8F74-B51907CD7BA1}" dt="2021-04-15T12:44:32.528" v="191" actId="20577"/>
          <ac:spMkLst>
            <pc:docMk/>
            <pc:sldMk cId="2405478460" sldId="1447"/>
            <ac:spMk id="2" creationId="{00000000-0000-0000-0000-000000000000}"/>
          </ac:spMkLst>
        </pc:spChg>
        <pc:spChg chg="mod">
          <ac:chgData name="Chris Droessler" userId="625c3661-9d64-47fa-b83c-4b49393bd161" providerId="ADAL" clId="{768FFA48-9858-BC42-8F74-B51907CD7BA1}" dt="2021-04-15T12:45:02.471" v="205" actId="20577"/>
          <ac:spMkLst>
            <pc:docMk/>
            <pc:sldMk cId="2405478460" sldId="1447"/>
            <ac:spMk id="3" creationId="{00000000-0000-0000-0000-000000000000}"/>
          </ac:spMkLst>
        </pc:spChg>
        <pc:picChg chg="add del mod">
          <ac:chgData name="Chris Droessler" userId="625c3661-9d64-47fa-b83c-4b49393bd161" providerId="ADAL" clId="{768FFA48-9858-BC42-8F74-B51907CD7BA1}" dt="2021-04-15T12:48:34.787" v="211" actId="478"/>
          <ac:picMkLst>
            <pc:docMk/>
            <pc:sldMk cId="2405478460" sldId="1447"/>
            <ac:picMk id="4" creationId="{063D5A6D-7ABE-DD4B-A332-B7FA7E9CAAA8}"/>
          </ac:picMkLst>
        </pc:picChg>
        <pc:picChg chg="add mod">
          <ac:chgData name="Chris Droessler" userId="625c3661-9d64-47fa-b83c-4b49393bd161" providerId="ADAL" clId="{768FFA48-9858-BC42-8F74-B51907CD7BA1}" dt="2021-04-15T12:47:28.383" v="208" actId="1076"/>
          <ac:picMkLst>
            <pc:docMk/>
            <pc:sldMk cId="2405478460" sldId="1447"/>
            <ac:picMk id="1026" creationId="{66B8860B-D083-A643-9DB9-D026781B8BEA}"/>
          </ac:picMkLst>
        </pc:picChg>
        <pc:picChg chg="add mod">
          <ac:chgData name="Chris Droessler" userId="625c3661-9d64-47fa-b83c-4b49393bd161" providerId="ADAL" clId="{768FFA48-9858-BC42-8F74-B51907CD7BA1}" dt="2021-04-15T12:48:42.651" v="213" actId="14100"/>
          <ac:picMkLst>
            <pc:docMk/>
            <pc:sldMk cId="2405478460" sldId="1447"/>
            <ac:picMk id="1028" creationId="{C51B7DD0-A332-9E49-A3DA-DB6F2E260490}"/>
          </ac:picMkLst>
        </pc:picChg>
      </pc:sldChg>
      <pc:sldChg chg="modSp add">
        <pc:chgData name="Chris Droessler" userId="625c3661-9d64-47fa-b83c-4b49393bd161" providerId="ADAL" clId="{768FFA48-9858-BC42-8F74-B51907CD7BA1}" dt="2021-04-14T11:48:06.952" v="165" actId="20577"/>
        <pc:sldMkLst>
          <pc:docMk/>
          <pc:sldMk cId="1022755925" sldId="1448"/>
        </pc:sldMkLst>
        <pc:spChg chg="mod">
          <ac:chgData name="Chris Droessler" userId="625c3661-9d64-47fa-b83c-4b49393bd161" providerId="ADAL" clId="{768FFA48-9858-BC42-8F74-B51907CD7BA1}" dt="2021-04-14T11:47:59.376" v="163" actId="20577"/>
          <ac:spMkLst>
            <pc:docMk/>
            <pc:sldMk cId="1022755925" sldId="1448"/>
            <ac:spMk id="2" creationId="{00000000-0000-0000-0000-000000000000}"/>
          </ac:spMkLst>
        </pc:spChg>
        <pc:spChg chg="mod">
          <ac:chgData name="Chris Droessler" userId="625c3661-9d64-47fa-b83c-4b49393bd161" providerId="ADAL" clId="{768FFA48-9858-BC42-8F74-B51907CD7BA1}" dt="2021-04-14T11:48:06.952" v="165" actId="20577"/>
          <ac:spMkLst>
            <pc:docMk/>
            <pc:sldMk cId="1022755925" sldId="1448"/>
            <ac:spMk id="3" creationId="{00000000-0000-0000-0000-000000000000}"/>
          </ac:spMkLst>
        </pc:spChg>
      </pc:sldChg>
      <pc:sldChg chg="add">
        <pc:chgData name="Chris Droessler" userId="625c3661-9d64-47fa-b83c-4b49393bd161" providerId="ADAL" clId="{768FFA48-9858-BC42-8F74-B51907CD7BA1}" dt="2021-04-14T11:47:31.779" v="159"/>
        <pc:sldMkLst>
          <pc:docMk/>
          <pc:sldMk cId="3487485055" sldId="1449"/>
        </pc:sldMkLst>
      </pc:sldChg>
      <pc:sldChg chg="addSp delSp modSp add modNotesTx">
        <pc:chgData name="Chris Droessler" userId="625c3661-9d64-47fa-b83c-4b49393bd161" providerId="ADAL" clId="{768FFA48-9858-BC42-8F74-B51907CD7BA1}" dt="2021-04-15T12:51:22.747" v="237" actId="20577"/>
        <pc:sldMkLst>
          <pc:docMk/>
          <pc:sldMk cId="3997319387" sldId="1450"/>
        </pc:sldMkLst>
        <pc:spChg chg="del">
          <ac:chgData name="Chris Droessler" userId="625c3661-9d64-47fa-b83c-4b49393bd161" providerId="ADAL" clId="{768FFA48-9858-BC42-8F74-B51907CD7BA1}" dt="2021-04-15T12:50:43.084" v="231" actId="478"/>
          <ac:spMkLst>
            <pc:docMk/>
            <pc:sldMk cId="3997319387" sldId="1450"/>
            <ac:spMk id="2" creationId="{00000000-0000-0000-0000-000000000000}"/>
          </ac:spMkLst>
        </pc:spChg>
        <pc:spChg chg="del">
          <ac:chgData name="Chris Droessler" userId="625c3661-9d64-47fa-b83c-4b49393bd161" providerId="ADAL" clId="{768FFA48-9858-BC42-8F74-B51907CD7BA1}" dt="2021-04-15T12:50:43.084" v="231" actId="478"/>
          <ac:spMkLst>
            <pc:docMk/>
            <pc:sldMk cId="3997319387" sldId="1450"/>
            <ac:spMk id="3" creationId="{00000000-0000-0000-0000-000000000000}"/>
          </ac:spMkLst>
        </pc:spChg>
        <pc:picChg chg="add mod">
          <ac:chgData name="Chris Droessler" userId="625c3661-9d64-47fa-b83c-4b49393bd161" providerId="ADAL" clId="{768FFA48-9858-BC42-8F74-B51907CD7BA1}" dt="2021-04-15T12:50:56.262" v="233"/>
          <ac:picMkLst>
            <pc:docMk/>
            <pc:sldMk cId="3997319387" sldId="1450"/>
            <ac:picMk id="5" creationId="{5C34D7CB-8A65-0840-9747-74C3CF018895}"/>
          </ac:picMkLst>
        </pc:picChg>
        <pc:picChg chg="del">
          <ac:chgData name="Chris Droessler" userId="625c3661-9d64-47fa-b83c-4b49393bd161" providerId="ADAL" clId="{768FFA48-9858-BC42-8F74-B51907CD7BA1}" dt="2021-04-15T12:50:43.084" v="231" actId="478"/>
          <ac:picMkLst>
            <pc:docMk/>
            <pc:sldMk cId="3997319387" sldId="1450"/>
            <ac:picMk id="1026" creationId="{66B8860B-D083-A643-9DB9-D026781B8BEA}"/>
          </ac:picMkLst>
        </pc:picChg>
        <pc:picChg chg="del">
          <ac:chgData name="Chris Droessler" userId="625c3661-9d64-47fa-b83c-4b49393bd161" providerId="ADAL" clId="{768FFA48-9858-BC42-8F74-B51907CD7BA1}" dt="2021-04-15T12:50:43.084" v="231" actId="478"/>
          <ac:picMkLst>
            <pc:docMk/>
            <pc:sldMk cId="3997319387" sldId="1450"/>
            <ac:picMk id="1028" creationId="{C51B7DD0-A332-9E49-A3DA-DB6F2E260490}"/>
          </ac:picMkLst>
        </pc:picChg>
      </pc:sldChg>
      <pc:sldChg chg="addSp modSp add">
        <pc:chgData name="Chris Droessler" userId="625c3661-9d64-47fa-b83c-4b49393bd161" providerId="ADAL" clId="{768FFA48-9858-BC42-8F74-B51907CD7BA1}" dt="2021-04-15T12:51:01.146" v="234"/>
        <pc:sldMkLst>
          <pc:docMk/>
          <pc:sldMk cId="1089236232" sldId="1451"/>
        </pc:sldMkLst>
        <pc:picChg chg="add mod">
          <ac:chgData name="Chris Droessler" userId="625c3661-9d64-47fa-b83c-4b49393bd161" providerId="ADAL" clId="{768FFA48-9858-BC42-8F74-B51907CD7BA1}" dt="2021-04-15T12:51:01.146" v="234"/>
          <ac:picMkLst>
            <pc:docMk/>
            <pc:sldMk cId="1089236232" sldId="1451"/>
            <ac:picMk id="3" creationId="{B77758A7-07F0-ED49-80F1-03468CB54779}"/>
          </ac:picMkLst>
        </pc:picChg>
      </pc:sldChg>
      <pc:sldChg chg="addSp delSp add del setBg">
        <pc:chgData name="Chris Droessler" userId="625c3661-9d64-47fa-b83c-4b49393bd161" providerId="ADAL" clId="{768FFA48-9858-BC42-8F74-B51907CD7BA1}" dt="2021-04-15T17:33:45.207" v="350" actId="2696"/>
        <pc:sldMkLst>
          <pc:docMk/>
          <pc:sldMk cId="3696743888" sldId="1452"/>
        </pc:sldMkLst>
        <pc:spChg chg="del">
          <ac:chgData name="Chris Droessler" userId="625c3661-9d64-47fa-b83c-4b49393bd161" providerId="ADAL" clId="{768FFA48-9858-BC42-8F74-B51907CD7BA1}" dt="2021-04-15T17:28:16.549" v="304"/>
          <ac:spMkLst>
            <pc:docMk/>
            <pc:sldMk cId="3696743888" sldId="1452"/>
            <ac:spMk id="2" creationId="{41B9BDD2-C606-0045-93D9-601D28A19D84}"/>
          </ac:spMkLst>
        </pc:spChg>
        <pc:spChg chg="del">
          <ac:chgData name="Chris Droessler" userId="625c3661-9d64-47fa-b83c-4b49393bd161" providerId="ADAL" clId="{768FFA48-9858-BC42-8F74-B51907CD7BA1}" dt="2021-04-15T17:28:16.549" v="304"/>
          <ac:spMkLst>
            <pc:docMk/>
            <pc:sldMk cId="3696743888" sldId="1452"/>
            <ac:spMk id="3" creationId="{AC8074D5-81D6-F14E-8FC3-D57BBF0C1F33}"/>
          </ac:spMkLst>
        </pc:spChg>
        <pc:spChg chg="add del">
          <ac:chgData name="Chris Droessler" userId="625c3661-9d64-47fa-b83c-4b49393bd161" providerId="ADAL" clId="{768FFA48-9858-BC42-8F74-B51907CD7BA1}" dt="2021-04-15T17:29:07.537" v="306" actId="478"/>
          <ac:spMkLst>
            <pc:docMk/>
            <pc:sldMk cId="3696743888" sldId="1452"/>
            <ac:spMk id="4" creationId="{07A5E745-144A-4B48-9640-5533AFD76BFC}"/>
          </ac:spMkLst>
        </pc:spChg>
        <pc:spChg chg="add del">
          <ac:chgData name="Chris Droessler" userId="625c3661-9d64-47fa-b83c-4b49393bd161" providerId="ADAL" clId="{768FFA48-9858-BC42-8F74-B51907CD7BA1}" dt="2021-04-15T17:29:07.537" v="306" actId="478"/>
          <ac:spMkLst>
            <pc:docMk/>
            <pc:sldMk cId="3696743888" sldId="1452"/>
            <ac:spMk id="5" creationId="{A2318C0C-0C30-3F4C-97F5-5E7A85130E2D}"/>
          </ac:spMkLst>
        </pc:spChg>
        <pc:spChg chg="add del">
          <ac:chgData name="Chris Droessler" userId="625c3661-9d64-47fa-b83c-4b49393bd161" providerId="ADAL" clId="{768FFA48-9858-BC42-8F74-B51907CD7BA1}" dt="2021-04-15T17:29:07.537" v="306" actId="478"/>
          <ac:spMkLst>
            <pc:docMk/>
            <pc:sldMk cId="3696743888" sldId="1452"/>
            <ac:spMk id="22" creationId="{E3B3C3E2-6878-FB4A-8E7A-FDAFE91FA80B}"/>
          </ac:spMkLst>
        </pc:spChg>
        <pc:spChg chg="add">
          <ac:chgData name="Chris Droessler" userId="625c3661-9d64-47fa-b83c-4b49393bd161" providerId="ADAL" clId="{768FFA48-9858-BC42-8F74-B51907CD7BA1}" dt="2021-04-15T17:29:08.993" v="307"/>
          <ac:spMkLst>
            <pc:docMk/>
            <pc:sldMk cId="3696743888" sldId="1452"/>
            <ac:spMk id="23" creationId="{C66ACBBE-5595-EB44-B281-C8FEF403D799}"/>
          </ac:spMkLst>
        </pc:spChg>
        <pc:spChg chg="add">
          <ac:chgData name="Chris Droessler" userId="625c3661-9d64-47fa-b83c-4b49393bd161" providerId="ADAL" clId="{768FFA48-9858-BC42-8F74-B51907CD7BA1}" dt="2021-04-15T17:29:08.993" v="307"/>
          <ac:spMkLst>
            <pc:docMk/>
            <pc:sldMk cId="3696743888" sldId="1452"/>
            <ac:spMk id="24" creationId="{1F30970F-EBC0-AE4F-AFA8-AF1B323EE1F3}"/>
          </ac:spMkLst>
        </pc:spChg>
        <pc:spChg chg="add">
          <ac:chgData name="Chris Droessler" userId="625c3661-9d64-47fa-b83c-4b49393bd161" providerId="ADAL" clId="{768FFA48-9858-BC42-8F74-B51907CD7BA1}" dt="2021-04-15T17:29:08.993" v="307"/>
          <ac:spMkLst>
            <pc:docMk/>
            <pc:sldMk cId="3696743888" sldId="1452"/>
            <ac:spMk id="41" creationId="{05B43B67-E881-4A49-96F0-A4CE0FD30B5C}"/>
          </ac:spMkLst>
        </pc:spChg>
        <pc:grpChg chg="add del">
          <ac:chgData name="Chris Droessler" userId="625c3661-9d64-47fa-b83c-4b49393bd161" providerId="ADAL" clId="{768FFA48-9858-BC42-8F74-B51907CD7BA1}" dt="2021-04-15T17:29:07.537" v="306" actId="478"/>
          <ac:grpSpMkLst>
            <pc:docMk/>
            <pc:sldMk cId="3696743888" sldId="1452"/>
            <ac:grpSpMk id="6" creationId="{9F9F964E-8E1D-1D44-8E4C-2AE857EC1EF5}"/>
          </ac:grpSpMkLst>
        </pc:grpChg>
        <pc:grpChg chg="add del">
          <ac:chgData name="Chris Droessler" userId="625c3661-9d64-47fa-b83c-4b49393bd161" providerId="ADAL" clId="{768FFA48-9858-BC42-8F74-B51907CD7BA1}" dt="2021-04-15T17:29:07.537" v="306" actId="478"/>
          <ac:grpSpMkLst>
            <pc:docMk/>
            <pc:sldMk cId="3696743888" sldId="1452"/>
            <ac:grpSpMk id="18" creationId="{3FAB8F38-14D1-4148-BC45-013C0D9692A8}"/>
          </ac:grpSpMkLst>
        </pc:grpChg>
        <pc:grpChg chg="add">
          <ac:chgData name="Chris Droessler" userId="625c3661-9d64-47fa-b83c-4b49393bd161" providerId="ADAL" clId="{768FFA48-9858-BC42-8F74-B51907CD7BA1}" dt="2021-04-15T17:29:08.993" v="307"/>
          <ac:grpSpMkLst>
            <pc:docMk/>
            <pc:sldMk cId="3696743888" sldId="1452"/>
            <ac:grpSpMk id="25" creationId="{444D8A21-5FE4-A147-AB9E-31B58A0FFF08}"/>
          </ac:grpSpMkLst>
        </pc:grpChg>
        <pc:grpChg chg="add">
          <ac:chgData name="Chris Droessler" userId="625c3661-9d64-47fa-b83c-4b49393bd161" providerId="ADAL" clId="{768FFA48-9858-BC42-8F74-B51907CD7BA1}" dt="2021-04-15T17:29:08.993" v="307"/>
          <ac:grpSpMkLst>
            <pc:docMk/>
            <pc:sldMk cId="3696743888" sldId="1452"/>
            <ac:grpSpMk id="37" creationId="{C610DFC1-65E5-9442-9F84-C189BB3C7925}"/>
          </ac:grpSpMkLst>
        </pc:grpChg>
      </pc:sldChg>
      <pc:sldChg chg="addSp modSp add">
        <pc:chgData name="Chris Droessler" userId="625c3661-9d64-47fa-b83c-4b49393bd161" providerId="ADAL" clId="{768FFA48-9858-BC42-8F74-B51907CD7BA1}" dt="2021-04-15T17:30:34.169" v="315" actId="207"/>
        <pc:sldMkLst>
          <pc:docMk/>
          <pc:sldMk cId="2870259150" sldId="1453"/>
        </pc:sldMkLst>
        <pc:spChg chg="add">
          <ac:chgData name="Chris Droessler" userId="625c3661-9d64-47fa-b83c-4b49393bd161" providerId="ADAL" clId="{768FFA48-9858-BC42-8F74-B51907CD7BA1}" dt="2021-04-15T17:29:36.733" v="310"/>
          <ac:spMkLst>
            <pc:docMk/>
            <pc:sldMk cId="2870259150" sldId="1453"/>
            <ac:spMk id="2" creationId="{30BA9A8F-4551-9D46-BAD0-93E1AB2DB89A}"/>
          </ac:spMkLst>
        </pc:spChg>
        <pc:spChg chg="add">
          <ac:chgData name="Chris Droessler" userId="625c3661-9d64-47fa-b83c-4b49393bd161" providerId="ADAL" clId="{768FFA48-9858-BC42-8F74-B51907CD7BA1}" dt="2021-04-15T17:29:36.733" v="310"/>
          <ac:spMkLst>
            <pc:docMk/>
            <pc:sldMk cId="2870259150" sldId="1453"/>
            <ac:spMk id="3" creationId="{25F05491-D829-E044-9031-DD41A23A566E}"/>
          </ac:spMkLst>
        </pc:spChg>
        <pc:spChg chg="add mod">
          <ac:chgData name="Chris Droessler" userId="625c3661-9d64-47fa-b83c-4b49393bd161" providerId="ADAL" clId="{768FFA48-9858-BC42-8F74-B51907CD7BA1}" dt="2021-04-15T17:30:34.169" v="315" actId="207"/>
          <ac:spMkLst>
            <pc:docMk/>
            <pc:sldMk cId="2870259150" sldId="1453"/>
            <ac:spMk id="4" creationId="{1335629B-F089-9B4C-8826-CC49347C7121}"/>
          </ac:spMkLst>
        </pc:spChg>
        <pc:spChg chg="add">
          <ac:chgData name="Chris Droessler" userId="625c3661-9d64-47fa-b83c-4b49393bd161" providerId="ADAL" clId="{768FFA48-9858-BC42-8F74-B51907CD7BA1}" dt="2021-04-15T17:29:36.733" v="310"/>
          <ac:spMkLst>
            <pc:docMk/>
            <pc:sldMk cId="2870259150" sldId="1453"/>
            <ac:spMk id="5" creationId="{AC9EB205-9C44-684B-AA4A-482CDFFD3686}"/>
          </ac:spMkLst>
        </pc:spChg>
        <pc:spChg chg="add">
          <ac:chgData name="Chris Droessler" userId="625c3661-9d64-47fa-b83c-4b49393bd161" providerId="ADAL" clId="{768FFA48-9858-BC42-8F74-B51907CD7BA1}" dt="2021-04-15T17:29:36.733" v="310"/>
          <ac:spMkLst>
            <pc:docMk/>
            <pc:sldMk cId="2870259150" sldId="1453"/>
            <ac:spMk id="6" creationId="{5B10611A-A41C-6542-BE37-ACDB231FF04F}"/>
          </ac:spMkLst>
        </pc:spChg>
        <pc:picChg chg="add">
          <ac:chgData name="Chris Droessler" userId="625c3661-9d64-47fa-b83c-4b49393bd161" providerId="ADAL" clId="{768FFA48-9858-BC42-8F74-B51907CD7BA1}" dt="2021-04-15T17:29:36.733" v="310"/>
          <ac:picMkLst>
            <pc:docMk/>
            <pc:sldMk cId="2870259150" sldId="1453"/>
            <ac:picMk id="7" creationId="{E3A63A2D-E5AA-4B4F-AC21-559D99F989C9}"/>
          </ac:picMkLst>
        </pc:picChg>
        <pc:picChg chg="add">
          <ac:chgData name="Chris Droessler" userId="625c3661-9d64-47fa-b83c-4b49393bd161" providerId="ADAL" clId="{768FFA48-9858-BC42-8F74-B51907CD7BA1}" dt="2021-04-15T17:29:36.733" v="310"/>
          <ac:picMkLst>
            <pc:docMk/>
            <pc:sldMk cId="2870259150" sldId="1453"/>
            <ac:picMk id="8" creationId="{1D6D2DC5-79A8-C745-B086-F77B8AFF6BA9}"/>
          </ac:picMkLst>
        </pc:picChg>
        <pc:picChg chg="add">
          <ac:chgData name="Chris Droessler" userId="625c3661-9d64-47fa-b83c-4b49393bd161" providerId="ADAL" clId="{768FFA48-9858-BC42-8F74-B51907CD7BA1}" dt="2021-04-15T17:29:36.733" v="310"/>
          <ac:picMkLst>
            <pc:docMk/>
            <pc:sldMk cId="2870259150" sldId="1453"/>
            <ac:picMk id="9" creationId="{D0140D95-45D1-5E43-AE7C-2714A1A8F293}"/>
          </ac:picMkLst>
        </pc:picChg>
        <pc:picChg chg="add">
          <ac:chgData name="Chris Droessler" userId="625c3661-9d64-47fa-b83c-4b49393bd161" providerId="ADAL" clId="{768FFA48-9858-BC42-8F74-B51907CD7BA1}" dt="2021-04-15T17:29:36.733" v="310"/>
          <ac:picMkLst>
            <pc:docMk/>
            <pc:sldMk cId="2870259150" sldId="1453"/>
            <ac:picMk id="10" creationId="{D28AC017-E3A4-9845-AF3D-5EADD0E61B47}"/>
          </ac:picMkLst>
        </pc:picChg>
      </pc:sldChg>
      <pc:sldChg chg="addSp add">
        <pc:chgData name="Chris Droessler" userId="625c3661-9d64-47fa-b83c-4b49393bd161" providerId="ADAL" clId="{768FFA48-9858-BC42-8F74-B51907CD7BA1}" dt="2021-04-15T17:30:58.540" v="322"/>
        <pc:sldMkLst>
          <pc:docMk/>
          <pc:sldMk cId="3485532154" sldId="1454"/>
        </pc:sldMkLst>
        <pc:spChg chg="add">
          <ac:chgData name="Chris Droessler" userId="625c3661-9d64-47fa-b83c-4b49393bd161" providerId="ADAL" clId="{768FFA48-9858-BC42-8F74-B51907CD7BA1}" dt="2021-04-15T17:30:58.540" v="322"/>
          <ac:spMkLst>
            <pc:docMk/>
            <pc:sldMk cId="3485532154" sldId="1454"/>
            <ac:spMk id="3" creationId="{8AFAD06F-285F-514A-9754-6FA146F6E0B6}"/>
          </ac:spMkLst>
        </pc:spChg>
        <pc:spChg chg="add">
          <ac:chgData name="Chris Droessler" userId="625c3661-9d64-47fa-b83c-4b49393bd161" providerId="ADAL" clId="{768FFA48-9858-BC42-8F74-B51907CD7BA1}" dt="2021-04-15T17:30:58.540" v="322"/>
          <ac:spMkLst>
            <pc:docMk/>
            <pc:sldMk cId="3485532154" sldId="1454"/>
            <ac:spMk id="4" creationId="{2B9DE811-5061-D940-9109-72B272EA7247}"/>
          </ac:spMkLst>
        </pc:spChg>
        <pc:spChg chg="add">
          <ac:chgData name="Chris Droessler" userId="625c3661-9d64-47fa-b83c-4b49393bd161" providerId="ADAL" clId="{768FFA48-9858-BC42-8F74-B51907CD7BA1}" dt="2021-04-15T17:30:58.540" v="322"/>
          <ac:spMkLst>
            <pc:docMk/>
            <pc:sldMk cId="3485532154" sldId="1454"/>
            <ac:spMk id="5" creationId="{FB04F192-6B00-8C42-892A-7FE53427BCCC}"/>
          </ac:spMkLst>
        </pc:spChg>
        <pc:spChg chg="add">
          <ac:chgData name="Chris Droessler" userId="625c3661-9d64-47fa-b83c-4b49393bd161" providerId="ADAL" clId="{768FFA48-9858-BC42-8F74-B51907CD7BA1}" dt="2021-04-15T17:30:58.540" v="322"/>
          <ac:spMkLst>
            <pc:docMk/>
            <pc:sldMk cId="3485532154" sldId="1454"/>
            <ac:spMk id="6" creationId="{AB696C0D-638E-C742-AB24-71258D15B730}"/>
          </ac:spMkLst>
        </pc:spChg>
        <pc:picChg chg="add">
          <ac:chgData name="Chris Droessler" userId="625c3661-9d64-47fa-b83c-4b49393bd161" providerId="ADAL" clId="{768FFA48-9858-BC42-8F74-B51907CD7BA1}" dt="2021-04-15T17:30:58.540" v="322"/>
          <ac:picMkLst>
            <pc:docMk/>
            <pc:sldMk cId="3485532154" sldId="1454"/>
            <ac:picMk id="2" creationId="{822E0FD4-4F1A-3242-98DE-BCCAE3C158CD}"/>
          </ac:picMkLst>
        </pc:picChg>
      </pc:sldChg>
      <pc:sldChg chg="addSp add">
        <pc:chgData name="Chris Droessler" userId="625c3661-9d64-47fa-b83c-4b49393bd161" providerId="ADAL" clId="{768FFA48-9858-BC42-8F74-B51907CD7BA1}" dt="2021-04-15T17:31:15.983" v="323"/>
        <pc:sldMkLst>
          <pc:docMk/>
          <pc:sldMk cId="1189327454" sldId="1455"/>
        </pc:sldMkLst>
        <pc:spChg chg="add">
          <ac:chgData name="Chris Droessler" userId="625c3661-9d64-47fa-b83c-4b49393bd161" providerId="ADAL" clId="{768FFA48-9858-BC42-8F74-B51907CD7BA1}" dt="2021-04-15T17:31:15.983" v="323"/>
          <ac:spMkLst>
            <pc:docMk/>
            <pc:sldMk cId="1189327454" sldId="1455"/>
            <ac:spMk id="2" creationId="{EBDFB7A6-2662-6445-AE6A-2FEE50D987F1}"/>
          </ac:spMkLst>
        </pc:spChg>
        <pc:spChg chg="add">
          <ac:chgData name="Chris Droessler" userId="625c3661-9d64-47fa-b83c-4b49393bd161" providerId="ADAL" clId="{768FFA48-9858-BC42-8F74-B51907CD7BA1}" dt="2021-04-15T17:31:15.983" v="323"/>
          <ac:spMkLst>
            <pc:docMk/>
            <pc:sldMk cId="1189327454" sldId="1455"/>
            <ac:spMk id="3" creationId="{BA9B0419-FC86-CC45-B6BA-164B4FF99846}"/>
          </ac:spMkLst>
        </pc:spChg>
        <pc:spChg chg="add">
          <ac:chgData name="Chris Droessler" userId="625c3661-9d64-47fa-b83c-4b49393bd161" providerId="ADAL" clId="{768FFA48-9858-BC42-8F74-B51907CD7BA1}" dt="2021-04-15T17:31:15.983" v="323"/>
          <ac:spMkLst>
            <pc:docMk/>
            <pc:sldMk cId="1189327454" sldId="1455"/>
            <ac:spMk id="4" creationId="{FD7BFC68-E79C-BA42-8CAF-656230C35365}"/>
          </ac:spMkLst>
        </pc:spChg>
        <pc:spChg chg="add">
          <ac:chgData name="Chris Droessler" userId="625c3661-9d64-47fa-b83c-4b49393bd161" providerId="ADAL" clId="{768FFA48-9858-BC42-8F74-B51907CD7BA1}" dt="2021-04-15T17:31:15.983" v="323"/>
          <ac:spMkLst>
            <pc:docMk/>
            <pc:sldMk cId="1189327454" sldId="1455"/>
            <ac:spMk id="5" creationId="{E692F7BF-696E-0D43-BA75-01D578A05C58}"/>
          </ac:spMkLst>
        </pc:spChg>
      </pc:sldChg>
      <pc:sldChg chg="addSp modSp add">
        <pc:chgData name="Chris Droessler" userId="625c3661-9d64-47fa-b83c-4b49393bd161" providerId="ADAL" clId="{768FFA48-9858-BC42-8F74-B51907CD7BA1}" dt="2021-04-15T17:31:29.202" v="325" actId="27636"/>
        <pc:sldMkLst>
          <pc:docMk/>
          <pc:sldMk cId="3663938121" sldId="1456"/>
        </pc:sldMkLst>
        <pc:spChg chg="add">
          <ac:chgData name="Chris Droessler" userId="625c3661-9d64-47fa-b83c-4b49393bd161" providerId="ADAL" clId="{768FFA48-9858-BC42-8F74-B51907CD7BA1}" dt="2021-04-15T17:31:28.715" v="324"/>
          <ac:spMkLst>
            <pc:docMk/>
            <pc:sldMk cId="3663938121" sldId="1456"/>
            <ac:spMk id="2" creationId="{710FB0FB-EA77-DD42-A55A-BBA100BC978F}"/>
          </ac:spMkLst>
        </pc:spChg>
        <pc:spChg chg="add">
          <ac:chgData name="Chris Droessler" userId="625c3661-9d64-47fa-b83c-4b49393bd161" providerId="ADAL" clId="{768FFA48-9858-BC42-8F74-B51907CD7BA1}" dt="2021-04-15T17:31:28.715" v="324"/>
          <ac:spMkLst>
            <pc:docMk/>
            <pc:sldMk cId="3663938121" sldId="1456"/>
            <ac:spMk id="3" creationId="{3BBA1EA6-572F-2741-98C5-AE828A3CEF6A}"/>
          </ac:spMkLst>
        </pc:spChg>
        <pc:spChg chg="add mod">
          <ac:chgData name="Chris Droessler" userId="625c3661-9d64-47fa-b83c-4b49393bd161" providerId="ADAL" clId="{768FFA48-9858-BC42-8F74-B51907CD7BA1}" dt="2021-04-15T17:31:29.202" v="325" actId="27636"/>
          <ac:spMkLst>
            <pc:docMk/>
            <pc:sldMk cId="3663938121" sldId="1456"/>
            <ac:spMk id="4" creationId="{251DEA93-D9EA-EA45-8E22-6C99F3897130}"/>
          </ac:spMkLst>
        </pc:spChg>
        <pc:spChg chg="add">
          <ac:chgData name="Chris Droessler" userId="625c3661-9d64-47fa-b83c-4b49393bd161" providerId="ADAL" clId="{768FFA48-9858-BC42-8F74-B51907CD7BA1}" dt="2021-04-15T17:31:28.715" v="324"/>
          <ac:spMkLst>
            <pc:docMk/>
            <pc:sldMk cId="3663938121" sldId="1456"/>
            <ac:spMk id="5" creationId="{366C76C7-C0DB-AF43-9AF9-80665F4E0EC6}"/>
          </ac:spMkLst>
        </pc:spChg>
        <pc:picChg chg="add">
          <ac:chgData name="Chris Droessler" userId="625c3661-9d64-47fa-b83c-4b49393bd161" providerId="ADAL" clId="{768FFA48-9858-BC42-8F74-B51907CD7BA1}" dt="2021-04-15T17:31:28.715" v="324"/>
          <ac:picMkLst>
            <pc:docMk/>
            <pc:sldMk cId="3663938121" sldId="1456"/>
            <ac:picMk id="6" creationId="{3928F9D4-18D8-C145-8459-82CE15F70F1F}"/>
          </ac:picMkLst>
        </pc:picChg>
      </pc:sldChg>
      <pc:sldChg chg="addSp add">
        <pc:chgData name="Chris Droessler" userId="625c3661-9d64-47fa-b83c-4b49393bd161" providerId="ADAL" clId="{768FFA48-9858-BC42-8F74-B51907CD7BA1}" dt="2021-04-15T17:31:39.761" v="326"/>
        <pc:sldMkLst>
          <pc:docMk/>
          <pc:sldMk cId="469016366" sldId="1457"/>
        </pc:sldMkLst>
        <pc:spChg chg="add">
          <ac:chgData name="Chris Droessler" userId="625c3661-9d64-47fa-b83c-4b49393bd161" providerId="ADAL" clId="{768FFA48-9858-BC42-8F74-B51907CD7BA1}" dt="2021-04-15T17:31:39.761" v="326"/>
          <ac:spMkLst>
            <pc:docMk/>
            <pc:sldMk cId="469016366" sldId="1457"/>
            <ac:spMk id="2" creationId="{570B05B6-6CD3-C141-9F87-6028F70999FA}"/>
          </ac:spMkLst>
        </pc:spChg>
        <pc:spChg chg="add">
          <ac:chgData name="Chris Droessler" userId="625c3661-9d64-47fa-b83c-4b49393bd161" providerId="ADAL" clId="{768FFA48-9858-BC42-8F74-B51907CD7BA1}" dt="2021-04-15T17:31:39.761" v="326"/>
          <ac:spMkLst>
            <pc:docMk/>
            <pc:sldMk cId="469016366" sldId="1457"/>
            <ac:spMk id="3" creationId="{FAFCD61D-4307-0B43-ACF3-9BFEA862227C}"/>
          </ac:spMkLst>
        </pc:spChg>
        <pc:spChg chg="add">
          <ac:chgData name="Chris Droessler" userId="625c3661-9d64-47fa-b83c-4b49393bd161" providerId="ADAL" clId="{768FFA48-9858-BC42-8F74-B51907CD7BA1}" dt="2021-04-15T17:31:39.761" v="326"/>
          <ac:spMkLst>
            <pc:docMk/>
            <pc:sldMk cId="469016366" sldId="1457"/>
            <ac:spMk id="4" creationId="{FA71E014-6311-664A-8F0E-A561C6167ABA}"/>
          </ac:spMkLst>
        </pc:spChg>
        <pc:spChg chg="add">
          <ac:chgData name="Chris Droessler" userId="625c3661-9d64-47fa-b83c-4b49393bd161" providerId="ADAL" clId="{768FFA48-9858-BC42-8F74-B51907CD7BA1}" dt="2021-04-15T17:31:39.761" v="326"/>
          <ac:spMkLst>
            <pc:docMk/>
            <pc:sldMk cId="469016366" sldId="1457"/>
            <ac:spMk id="5" creationId="{B9A194A2-F5FE-8B4E-8F0F-8C9B34CC72D9}"/>
          </ac:spMkLst>
        </pc:spChg>
        <pc:picChg chg="add">
          <ac:chgData name="Chris Droessler" userId="625c3661-9d64-47fa-b83c-4b49393bd161" providerId="ADAL" clId="{768FFA48-9858-BC42-8F74-B51907CD7BA1}" dt="2021-04-15T17:31:39.761" v="326"/>
          <ac:picMkLst>
            <pc:docMk/>
            <pc:sldMk cId="469016366" sldId="1457"/>
            <ac:picMk id="6" creationId="{468C948A-ED87-FA41-8C9C-D982D94AFB2E}"/>
          </ac:picMkLst>
        </pc:picChg>
      </pc:sldChg>
      <pc:sldChg chg="addSp modSp add">
        <pc:chgData name="Chris Droessler" userId="625c3661-9d64-47fa-b83c-4b49393bd161" providerId="ADAL" clId="{768FFA48-9858-BC42-8F74-B51907CD7BA1}" dt="2021-04-15T17:31:53.857" v="328" actId="27636"/>
        <pc:sldMkLst>
          <pc:docMk/>
          <pc:sldMk cId="1098841573" sldId="1458"/>
        </pc:sldMkLst>
        <pc:spChg chg="add">
          <ac:chgData name="Chris Droessler" userId="625c3661-9d64-47fa-b83c-4b49393bd161" providerId="ADAL" clId="{768FFA48-9858-BC42-8F74-B51907CD7BA1}" dt="2021-04-15T17:31:53.426" v="327"/>
          <ac:spMkLst>
            <pc:docMk/>
            <pc:sldMk cId="1098841573" sldId="1458"/>
            <ac:spMk id="2" creationId="{3ECABD38-F888-9D45-9BF3-69123B2CCBCC}"/>
          </ac:spMkLst>
        </pc:spChg>
        <pc:spChg chg="add">
          <ac:chgData name="Chris Droessler" userId="625c3661-9d64-47fa-b83c-4b49393bd161" providerId="ADAL" clId="{768FFA48-9858-BC42-8F74-B51907CD7BA1}" dt="2021-04-15T17:31:53.426" v="327"/>
          <ac:spMkLst>
            <pc:docMk/>
            <pc:sldMk cId="1098841573" sldId="1458"/>
            <ac:spMk id="3" creationId="{4CA67F30-DF3E-A246-9392-216154155D5A}"/>
          </ac:spMkLst>
        </pc:spChg>
        <pc:spChg chg="add">
          <ac:chgData name="Chris Droessler" userId="625c3661-9d64-47fa-b83c-4b49393bd161" providerId="ADAL" clId="{768FFA48-9858-BC42-8F74-B51907CD7BA1}" dt="2021-04-15T17:31:53.426" v="327"/>
          <ac:spMkLst>
            <pc:docMk/>
            <pc:sldMk cId="1098841573" sldId="1458"/>
            <ac:spMk id="4" creationId="{F2D85E1D-C1A6-1046-B309-F163E1289CF6}"/>
          </ac:spMkLst>
        </pc:spChg>
        <pc:spChg chg="add mod">
          <ac:chgData name="Chris Droessler" userId="625c3661-9d64-47fa-b83c-4b49393bd161" providerId="ADAL" clId="{768FFA48-9858-BC42-8F74-B51907CD7BA1}" dt="2021-04-15T17:31:53.857" v="328" actId="27636"/>
          <ac:spMkLst>
            <pc:docMk/>
            <pc:sldMk cId="1098841573" sldId="1458"/>
            <ac:spMk id="5" creationId="{5D43AC2E-9507-6A46-BE97-DFE189A91DA5}"/>
          </ac:spMkLst>
        </pc:spChg>
        <pc:picChg chg="add">
          <ac:chgData name="Chris Droessler" userId="625c3661-9d64-47fa-b83c-4b49393bd161" providerId="ADAL" clId="{768FFA48-9858-BC42-8F74-B51907CD7BA1}" dt="2021-04-15T17:31:53.426" v="327"/>
          <ac:picMkLst>
            <pc:docMk/>
            <pc:sldMk cId="1098841573" sldId="1458"/>
            <ac:picMk id="6" creationId="{C9393489-C53B-B344-8245-B5ADBE3F0158}"/>
          </ac:picMkLst>
        </pc:picChg>
        <pc:picChg chg="add">
          <ac:chgData name="Chris Droessler" userId="625c3661-9d64-47fa-b83c-4b49393bd161" providerId="ADAL" clId="{768FFA48-9858-BC42-8F74-B51907CD7BA1}" dt="2021-04-15T17:31:53.426" v="327"/>
          <ac:picMkLst>
            <pc:docMk/>
            <pc:sldMk cId="1098841573" sldId="1458"/>
            <ac:picMk id="7" creationId="{659FF32B-E3E4-8A41-95A0-4D3720C570D4}"/>
          </ac:picMkLst>
        </pc:picChg>
      </pc:sldChg>
      <pc:sldChg chg="addSp add">
        <pc:chgData name="Chris Droessler" userId="625c3661-9d64-47fa-b83c-4b49393bd161" providerId="ADAL" clId="{768FFA48-9858-BC42-8F74-B51907CD7BA1}" dt="2021-04-15T17:32:08.118" v="333"/>
        <pc:sldMkLst>
          <pc:docMk/>
          <pc:sldMk cId="2154325008" sldId="1459"/>
        </pc:sldMkLst>
        <pc:spChg chg="add">
          <ac:chgData name="Chris Droessler" userId="625c3661-9d64-47fa-b83c-4b49393bd161" providerId="ADAL" clId="{768FFA48-9858-BC42-8F74-B51907CD7BA1}" dt="2021-04-15T17:32:08.118" v="333"/>
          <ac:spMkLst>
            <pc:docMk/>
            <pc:sldMk cId="2154325008" sldId="1459"/>
            <ac:spMk id="2" creationId="{31FA8997-7EE4-F44D-B3B4-F16E28EA6F81}"/>
          </ac:spMkLst>
        </pc:spChg>
        <pc:spChg chg="add">
          <ac:chgData name="Chris Droessler" userId="625c3661-9d64-47fa-b83c-4b49393bd161" providerId="ADAL" clId="{768FFA48-9858-BC42-8F74-B51907CD7BA1}" dt="2021-04-15T17:32:08.118" v="333"/>
          <ac:spMkLst>
            <pc:docMk/>
            <pc:sldMk cId="2154325008" sldId="1459"/>
            <ac:spMk id="3" creationId="{5D6BAF9A-F6F3-F947-9DA9-9C64A7AB9FA7}"/>
          </ac:spMkLst>
        </pc:spChg>
        <pc:spChg chg="add">
          <ac:chgData name="Chris Droessler" userId="625c3661-9d64-47fa-b83c-4b49393bd161" providerId="ADAL" clId="{768FFA48-9858-BC42-8F74-B51907CD7BA1}" dt="2021-04-15T17:32:08.118" v="333"/>
          <ac:spMkLst>
            <pc:docMk/>
            <pc:sldMk cId="2154325008" sldId="1459"/>
            <ac:spMk id="4" creationId="{EAEF217A-453B-9F45-A665-68A307CF086C}"/>
          </ac:spMkLst>
        </pc:spChg>
        <pc:spChg chg="add">
          <ac:chgData name="Chris Droessler" userId="625c3661-9d64-47fa-b83c-4b49393bd161" providerId="ADAL" clId="{768FFA48-9858-BC42-8F74-B51907CD7BA1}" dt="2021-04-15T17:32:08.118" v="333"/>
          <ac:spMkLst>
            <pc:docMk/>
            <pc:sldMk cId="2154325008" sldId="1459"/>
            <ac:spMk id="5" creationId="{ED73E35B-E8B3-3342-9519-B228E3CF9475}"/>
          </ac:spMkLst>
        </pc:spChg>
        <pc:picChg chg="add">
          <ac:chgData name="Chris Droessler" userId="625c3661-9d64-47fa-b83c-4b49393bd161" providerId="ADAL" clId="{768FFA48-9858-BC42-8F74-B51907CD7BA1}" dt="2021-04-15T17:32:08.118" v="333"/>
          <ac:picMkLst>
            <pc:docMk/>
            <pc:sldMk cId="2154325008" sldId="1459"/>
            <ac:picMk id="6" creationId="{1304B937-FAD3-FB45-B100-5D726D008336}"/>
          </ac:picMkLst>
        </pc:picChg>
        <pc:picChg chg="add">
          <ac:chgData name="Chris Droessler" userId="625c3661-9d64-47fa-b83c-4b49393bd161" providerId="ADAL" clId="{768FFA48-9858-BC42-8F74-B51907CD7BA1}" dt="2021-04-15T17:32:08.118" v="333"/>
          <ac:picMkLst>
            <pc:docMk/>
            <pc:sldMk cId="2154325008" sldId="1459"/>
            <ac:picMk id="7" creationId="{9F67730F-E46B-B446-9388-B8CC70728F00}"/>
          </ac:picMkLst>
        </pc:picChg>
      </pc:sldChg>
      <pc:sldChg chg="addSp add">
        <pc:chgData name="Chris Droessler" userId="625c3661-9d64-47fa-b83c-4b49393bd161" providerId="ADAL" clId="{768FFA48-9858-BC42-8F74-B51907CD7BA1}" dt="2021-04-15T17:32:18.069" v="334"/>
        <pc:sldMkLst>
          <pc:docMk/>
          <pc:sldMk cId="244732220" sldId="1460"/>
        </pc:sldMkLst>
        <pc:spChg chg="add">
          <ac:chgData name="Chris Droessler" userId="625c3661-9d64-47fa-b83c-4b49393bd161" providerId="ADAL" clId="{768FFA48-9858-BC42-8F74-B51907CD7BA1}" dt="2021-04-15T17:32:18.069" v="334"/>
          <ac:spMkLst>
            <pc:docMk/>
            <pc:sldMk cId="244732220" sldId="1460"/>
            <ac:spMk id="2" creationId="{8F6A44A8-0CB5-FA47-8D1E-64C51FB438E8}"/>
          </ac:spMkLst>
        </pc:spChg>
        <pc:spChg chg="add">
          <ac:chgData name="Chris Droessler" userId="625c3661-9d64-47fa-b83c-4b49393bd161" providerId="ADAL" clId="{768FFA48-9858-BC42-8F74-B51907CD7BA1}" dt="2021-04-15T17:32:18.069" v="334"/>
          <ac:spMkLst>
            <pc:docMk/>
            <pc:sldMk cId="244732220" sldId="1460"/>
            <ac:spMk id="3" creationId="{56A6CC1C-0150-6D49-B93F-FD5494868D6D}"/>
          </ac:spMkLst>
        </pc:spChg>
        <pc:spChg chg="add">
          <ac:chgData name="Chris Droessler" userId="625c3661-9d64-47fa-b83c-4b49393bd161" providerId="ADAL" clId="{768FFA48-9858-BC42-8F74-B51907CD7BA1}" dt="2021-04-15T17:32:18.069" v="334"/>
          <ac:spMkLst>
            <pc:docMk/>
            <pc:sldMk cId="244732220" sldId="1460"/>
            <ac:spMk id="4" creationId="{39AFC462-CD97-3343-9317-91B4BDF03E42}"/>
          </ac:spMkLst>
        </pc:spChg>
        <pc:spChg chg="add">
          <ac:chgData name="Chris Droessler" userId="625c3661-9d64-47fa-b83c-4b49393bd161" providerId="ADAL" clId="{768FFA48-9858-BC42-8F74-B51907CD7BA1}" dt="2021-04-15T17:32:18.069" v="334"/>
          <ac:spMkLst>
            <pc:docMk/>
            <pc:sldMk cId="244732220" sldId="1460"/>
            <ac:spMk id="5" creationId="{C118DF8A-C46E-234A-BABD-6CD3C9CBDCAD}"/>
          </ac:spMkLst>
        </pc:spChg>
        <pc:picChg chg="add">
          <ac:chgData name="Chris Droessler" userId="625c3661-9d64-47fa-b83c-4b49393bd161" providerId="ADAL" clId="{768FFA48-9858-BC42-8F74-B51907CD7BA1}" dt="2021-04-15T17:32:18.069" v="334"/>
          <ac:picMkLst>
            <pc:docMk/>
            <pc:sldMk cId="244732220" sldId="1460"/>
            <ac:picMk id="6" creationId="{8345057B-4C4F-6D42-AE74-F065CC8C6E20}"/>
          </ac:picMkLst>
        </pc:picChg>
      </pc:sldChg>
      <pc:sldChg chg="addSp add">
        <pc:chgData name="Chris Droessler" userId="625c3661-9d64-47fa-b83c-4b49393bd161" providerId="ADAL" clId="{768FFA48-9858-BC42-8F74-B51907CD7BA1}" dt="2021-04-15T17:32:27.743" v="335"/>
        <pc:sldMkLst>
          <pc:docMk/>
          <pc:sldMk cId="2009829077" sldId="1461"/>
        </pc:sldMkLst>
        <pc:spChg chg="add">
          <ac:chgData name="Chris Droessler" userId="625c3661-9d64-47fa-b83c-4b49393bd161" providerId="ADAL" clId="{768FFA48-9858-BC42-8F74-B51907CD7BA1}" dt="2021-04-15T17:32:27.743" v="335"/>
          <ac:spMkLst>
            <pc:docMk/>
            <pc:sldMk cId="2009829077" sldId="1461"/>
            <ac:spMk id="2" creationId="{97855EC2-7DB8-064F-B28C-19FCF34EBCED}"/>
          </ac:spMkLst>
        </pc:spChg>
        <pc:spChg chg="add">
          <ac:chgData name="Chris Droessler" userId="625c3661-9d64-47fa-b83c-4b49393bd161" providerId="ADAL" clId="{768FFA48-9858-BC42-8F74-B51907CD7BA1}" dt="2021-04-15T17:32:27.743" v="335"/>
          <ac:spMkLst>
            <pc:docMk/>
            <pc:sldMk cId="2009829077" sldId="1461"/>
            <ac:spMk id="3" creationId="{3D400D37-1F88-3F4C-9130-6D3704D52346}"/>
          </ac:spMkLst>
        </pc:spChg>
        <pc:spChg chg="add">
          <ac:chgData name="Chris Droessler" userId="625c3661-9d64-47fa-b83c-4b49393bd161" providerId="ADAL" clId="{768FFA48-9858-BC42-8F74-B51907CD7BA1}" dt="2021-04-15T17:32:27.743" v="335"/>
          <ac:spMkLst>
            <pc:docMk/>
            <pc:sldMk cId="2009829077" sldId="1461"/>
            <ac:spMk id="4" creationId="{3C6D2710-3BAC-884B-95F7-F8DB68E0E741}"/>
          </ac:spMkLst>
        </pc:spChg>
        <pc:spChg chg="add">
          <ac:chgData name="Chris Droessler" userId="625c3661-9d64-47fa-b83c-4b49393bd161" providerId="ADAL" clId="{768FFA48-9858-BC42-8F74-B51907CD7BA1}" dt="2021-04-15T17:32:27.743" v="335"/>
          <ac:spMkLst>
            <pc:docMk/>
            <pc:sldMk cId="2009829077" sldId="1461"/>
            <ac:spMk id="5" creationId="{E1A6E76F-B12E-2C46-89A6-6F30E695A7A7}"/>
          </ac:spMkLst>
        </pc:spChg>
        <pc:picChg chg="add">
          <ac:chgData name="Chris Droessler" userId="625c3661-9d64-47fa-b83c-4b49393bd161" providerId="ADAL" clId="{768FFA48-9858-BC42-8F74-B51907CD7BA1}" dt="2021-04-15T17:32:27.743" v="335"/>
          <ac:picMkLst>
            <pc:docMk/>
            <pc:sldMk cId="2009829077" sldId="1461"/>
            <ac:picMk id="6" creationId="{081284A1-150C-4E42-BBB3-F22E85813003}"/>
          </ac:picMkLst>
        </pc:picChg>
        <pc:picChg chg="add">
          <ac:chgData name="Chris Droessler" userId="625c3661-9d64-47fa-b83c-4b49393bd161" providerId="ADAL" clId="{768FFA48-9858-BC42-8F74-B51907CD7BA1}" dt="2021-04-15T17:32:27.743" v="335"/>
          <ac:picMkLst>
            <pc:docMk/>
            <pc:sldMk cId="2009829077" sldId="1461"/>
            <ac:picMk id="7" creationId="{B224608E-0C8D-6747-9428-295D06D5745F}"/>
          </ac:picMkLst>
        </pc:picChg>
      </pc:sldChg>
      <pc:sldChg chg="addSp add">
        <pc:chgData name="Chris Droessler" userId="625c3661-9d64-47fa-b83c-4b49393bd161" providerId="ADAL" clId="{768FFA48-9858-BC42-8F74-B51907CD7BA1}" dt="2021-04-15T17:32:35.901" v="336"/>
        <pc:sldMkLst>
          <pc:docMk/>
          <pc:sldMk cId="1453563018" sldId="1462"/>
        </pc:sldMkLst>
        <pc:spChg chg="add">
          <ac:chgData name="Chris Droessler" userId="625c3661-9d64-47fa-b83c-4b49393bd161" providerId="ADAL" clId="{768FFA48-9858-BC42-8F74-B51907CD7BA1}" dt="2021-04-15T17:32:35.901" v="336"/>
          <ac:spMkLst>
            <pc:docMk/>
            <pc:sldMk cId="1453563018" sldId="1462"/>
            <ac:spMk id="2" creationId="{911691D9-64F2-3146-9114-829149676EA5}"/>
          </ac:spMkLst>
        </pc:spChg>
        <pc:spChg chg="add">
          <ac:chgData name="Chris Droessler" userId="625c3661-9d64-47fa-b83c-4b49393bd161" providerId="ADAL" clId="{768FFA48-9858-BC42-8F74-B51907CD7BA1}" dt="2021-04-15T17:32:35.901" v="336"/>
          <ac:spMkLst>
            <pc:docMk/>
            <pc:sldMk cId="1453563018" sldId="1462"/>
            <ac:spMk id="3" creationId="{0C496519-1213-8E43-AAD9-C20E2CC808CA}"/>
          </ac:spMkLst>
        </pc:spChg>
        <pc:spChg chg="add">
          <ac:chgData name="Chris Droessler" userId="625c3661-9d64-47fa-b83c-4b49393bd161" providerId="ADAL" clId="{768FFA48-9858-BC42-8F74-B51907CD7BA1}" dt="2021-04-15T17:32:35.901" v="336"/>
          <ac:spMkLst>
            <pc:docMk/>
            <pc:sldMk cId="1453563018" sldId="1462"/>
            <ac:spMk id="4" creationId="{8D0AB7A2-91BD-6849-B0A2-1BC3139DE382}"/>
          </ac:spMkLst>
        </pc:spChg>
        <pc:spChg chg="add">
          <ac:chgData name="Chris Droessler" userId="625c3661-9d64-47fa-b83c-4b49393bd161" providerId="ADAL" clId="{768FFA48-9858-BC42-8F74-B51907CD7BA1}" dt="2021-04-15T17:32:35.901" v="336"/>
          <ac:spMkLst>
            <pc:docMk/>
            <pc:sldMk cId="1453563018" sldId="1462"/>
            <ac:spMk id="5" creationId="{59A6A9E6-79D6-274D-AE2D-1819D6FB7C61}"/>
          </ac:spMkLst>
        </pc:spChg>
        <pc:picChg chg="add">
          <ac:chgData name="Chris Droessler" userId="625c3661-9d64-47fa-b83c-4b49393bd161" providerId="ADAL" clId="{768FFA48-9858-BC42-8F74-B51907CD7BA1}" dt="2021-04-15T17:32:35.901" v="336"/>
          <ac:picMkLst>
            <pc:docMk/>
            <pc:sldMk cId="1453563018" sldId="1462"/>
            <ac:picMk id="6" creationId="{D27BE2C2-73C5-7043-A416-6AE71229F99F}"/>
          </ac:picMkLst>
        </pc:picChg>
        <pc:picChg chg="add">
          <ac:chgData name="Chris Droessler" userId="625c3661-9d64-47fa-b83c-4b49393bd161" providerId="ADAL" clId="{768FFA48-9858-BC42-8F74-B51907CD7BA1}" dt="2021-04-15T17:32:35.901" v="336"/>
          <ac:picMkLst>
            <pc:docMk/>
            <pc:sldMk cId="1453563018" sldId="1462"/>
            <ac:picMk id="7" creationId="{1FCC1EED-FEEC-4E4A-A88D-3437402068B5}"/>
          </ac:picMkLst>
        </pc:picChg>
        <pc:picChg chg="add">
          <ac:chgData name="Chris Droessler" userId="625c3661-9d64-47fa-b83c-4b49393bd161" providerId="ADAL" clId="{768FFA48-9858-BC42-8F74-B51907CD7BA1}" dt="2021-04-15T17:32:35.901" v="336"/>
          <ac:picMkLst>
            <pc:docMk/>
            <pc:sldMk cId="1453563018" sldId="1462"/>
            <ac:picMk id="8" creationId="{12147909-0C24-2B4C-AD54-FFAF390C1E38}"/>
          </ac:picMkLst>
        </pc:picChg>
      </pc:sldChg>
      <pc:sldChg chg="addSp add">
        <pc:chgData name="Chris Droessler" userId="625c3661-9d64-47fa-b83c-4b49393bd161" providerId="ADAL" clId="{768FFA48-9858-BC42-8F74-B51907CD7BA1}" dt="2021-04-15T17:32:50.604" v="343"/>
        <pc:sldMkLst>
          <pc:docMk/>
          <pc:sldMk cId="341430250" sldId="1463"/>
        </pc:sldMkLst>
        <pc:spChg chg="add">
          <ac:chgData name="Chris Droessler" userId="625c3661-9d64-47fa-b83c-4b49393bd161" providerId="ADAL" clId="{768FFA48-9858-BC42-8F74-B51907CD7BA1}" dt="2021-04-15T17:32:50.604" v="343"/>
          <ac:spMkLst>
            <pc:docMk/>
            <pc:sldMk cId="341430250" sldId="1463"/>
            <ac:spMk id="2" creationId="{1E1E0971-6CF2-2742-8F93-523B59DFF255}"/>
          </ac:spMkLst>
        </pc:spChg>
        <pc:spChg chg="add">
          <ac:chgData name="Chris Droessler" userId="625c3661-9d64-47fa-b83c-4b49393bd161" providerId="ADAL" clId="{768FFA48-9858-BC42-8F74-B51907CD7BA1}" dt="2021-04-15T17:32:50.604" v="343"/>
          <ac:spMkLst>
            <pc:docMk/>
            <pc:sldMk cId="341430250" sldId="1463"/>
            <ac:spMk id="3" creationId="{6FCA1914-BAEE-3B4B-9A1C-D71043646C57}"/>
          </ac:spMkLst>
        </pc:spChg>
        <pc:spChg chg="add">
          <ac:chgData name="Chris Droessler" userId="625c3661-9d64-47fa-b83c-4b49393bd161" providerId="ADAL" clId="{768FFA48-9858-BC42-8F74-B51907CD7BA1}" dt="2021-04-15T17:32:50.604" v="343"/>
          <ac:spMkLst>
            <pc:docMk/>
            <pc:sldMk cId="341430250" sldId="1463"/>
            <ac:spMk id="4" creationId="{81B32BF8-11FE-D541-AAA5-60BF783DD4D0}"/>
          </ac:spMkLst>
        </pc:spChg>
        <pc:spChg chg="add">
          <ac:chgData name="Chris Droessler" userId="625c3661-9d64-47fa-b83c-4b49393bd161" providerId="ADAL" clId="{768FFA48-9858-BC42-8F74-B51907CD7BA1}" dt="2021-04-15T17:32:50.604" v="343"/>
          <ac:spMkLst>
            <pc:docMk/>
            <pc:sldMk cId="341430250" sldId="1463"/>
            <ac:spMk id="5" creationId="{D67F0146-513D-314C-B739-2751A11DDF6E}"/>
          </ac:spMkLst>
        </pc:spChg>
        <pc:picChg chg="add">
          <ac:chgData name="Chris Droessler" userId="625c3661-9d64-47fa-b83c-4b49393bd161" providerId="ADAL" clId="{768FFA48-9858-BC42-8F74-B51907CD7BA1}" dt="2021-04-15T17:32:50.604" v="343"/>
          <ac:picMkLst>
            <pc:docMk/>
            <pc:sldMk cId="341430250" sldId="1463"/>
            <ac:picMk id="6" creationId="{8913D46F-D5E9-E046-AB91-9836541F099D}"/>
          </ac:picMkLst>
        </pc:picChg>
      </pc:sldChg>
      <pc:sldChg chg="addSp add">
        <pc:chgData name="Chris Droessler" userId="625c3661-9d64-47fa-b83c-4b49393bd161" providerId="ADAL" clId="{768FFA48-9858-BC42-8F74-B51907CD7BA1}" dt="2021-04-15T17:32:58.886" v="344"/>
        <pc:sldMkLst>
          <pc:docMk/>
          <pc:sldMk cId="2348281512" sldId="1464"/>
        </pc:sldMkLst>
        <pc:spChg chg="add">
          <ac:chgData name="Chris Droessler" userId="625c3661-9d64-47fa-b83c-4b49393bd161" providerId="ADAL" clId="{768FFA48-9858-BC42-8F74-B51907CD7BA1}" dt="2021-04-15T17:32:58.886" v="344"/>
          <ac:spMkLst>
            <pc:docMk/>
            <pc:sldMk cId="2348281512" sldId="1464"/>
            <ac:spMk id="2" creationId="{5BE41AE7-6132-454D-9D33-2752F74A090C}"/>
          </ac:spMkLst>
        </pc:spChg>
        <pc:spChg chg="add">
          <ac:chgData name="Chris Droessler" userId="625c3661-9d64-47fa-b83c-4b49393bd161" providerId="ADAL" clId="{768FFA48-9858-BC42-8F74-B51907CD7BA1}" dt="2021-04-15T17:32:58.886" v="344"/>
          <ac:spMkLst>
            <pc:docMk/>
            <pc:sldMk cId="2348281512" sldId="1464"/>
            <ac:spMk id="3" creationId="{D1897CCD-9E83-474E-9CBD-2CB1131BFD02}"/>
          </ac:spMkLst>
        </pc:spChg>
        <pc:spChg chg="add">
          <ac:chgData name="Chris Droessler" userId="625c3661-9d64-47fa-b83c-4b49393bd161" providerId="ADAL" clId="{768FFA48-9858-BC42-8F74-B51907CD7BA1}" dt="2021-04-15T17:32:58.886" v="344"/>
          <ac:spMkLst>
            <pc:docMk/>
            <pc:sldMk cId="2348281512" sldId="1464"/>
            <ac:spMk id="4" creationId="{B335379C-C72A-604D-9931-4B0247C3AADE}"/>
          </ac:spMkLst>
        </pc:spChg>
        <pc:spChg chg="add">
          <ac:chgData name="Chris Droessler" userId="625c3661-9d64-47fa-b83c-4b49393bd161" providerId="ADAL" clId="{768FFA48-9858-BC42-8F74-B51907CD7BA1}" dt="2021-04-15T17:32:58.886" v="344"/>
          <ac:spMkLst>
            <pc:docMk/>
            <pc:sldMk cId="2348281512" sldId="1464"/>
            <ac:spMk id="5" creationId="{F6EDF4E4-4DC8-E843-B78C-6271C726DA09}"/>
          </ac:spMkLst>
        </pc:spChg>
        <pc:spChg chg="add">
          <ac:chgData name="Chris Droessler" userId="625c3661-9d64-47fa-b83c-4b49393bd161" providerId="ADAL" clId="{768FFA48-9858-BC42-8F74-B51907CD7BA1}" dt="2021-04-15T17:32:58.886" v="344"/>
          <ac:spMkLst>
            <pc:docMk/>
            <pc:sldMk cId="2348281512" sldId="1464"/>
            <ac:spMk id="6" creationId="{55B8A41F-1216-864B-AA39-66F58D5DEB70}"/>
          </ac:spMkLst>
        </pc:spChg>
      </pc:sldChg>
      <pc:sldChg chg="addSp modSp add">
        <pc:chgData name="Chris Droessler" userId="625c3661-9d64-47fa-b83c-4b49393bd161" providerId="ADAL" clId="{768FFA48-9858-BC42-8F74-B51907CD7BA1}" dt="2021-04-15T17:33:07.610" v="346" actId="27636"/>
        <pc:sldMkLst>
          <pc:docMk/>
          <pc:sldMk cId="1912595786" sldId="1465"/>
        </pc:sldMkLst>
        <pc:spChg chg="add">
          <ac:chgData name="Chris Droessler" userId="625c3661-9d64-47fa-b83c-4b49393bd161" providerId="ADAL" clId="{768FFA48-9858-BC42-8F74-B51907CD7BA1}" dt="2021-04-15T17:33:07.094" v="345"/>
          <ac:spMkLst>
            <pc:docMk/>
            <pc:sldMk cId="1912595786" sldId="1465"/>
            <ac:spMk id="2" creationId="{04820C40-FA86-594C-A5A4-7B642D654AAC}"/>
          </ac:spMkLst>
        </pc:spChg>
        <pc:spChg chg="add">
          <ac:chgData name="Chris Droessler" userId="625c3661-9d64-47fa-b83c-4b49393bd161" providerId="ADAL" clId="{768FFA48-9858-BC42-8F74-B51907CD7BA1}" dt="2021-04-15T17:33:07.094" v="345"/>
          <ac:spMkLst>
            <pc:docMk/>
            <pc:sldMk cId="1912595786" sldId="1465"/>
            <ac:spMk id="3" creationId="{72D03421-B7F0-A54C-A668-4684C14603B9}"/>
          </ac:spMkLst>
        </pc:spChg>
        <pc:spChg chg="add">
          <ac:chgData name="Chris Droessler" userId="625c3661-9d64-47fa-b83c-4b49393bd161" providerId="ADAL" clId="{768FFA48-9858-BC42-8F74-B51907CD7BA1}" dt="2021-04-15T17:33:07.094" v="345"/>
          <ac:spMkLst>
            <pc:docMk/>
            <pc:sldMk cId="1912595786" sldId="1465"/>
            <ac:spMk id="4" creationId="{21134A63-98AD-5F43-B99D-72CBE3F6BF38}"/>
          </ac:spMkLst>
        </pc:spChg>
        <pc:spChg chg="add">
          <ac:chgData name="Chris Droessler" userId="625c3661-9d64-47fa-b83c-4b49393bd161" providerId="ADAL" clId="{768FFA48-9858-BC42-8F74-B51907CD7BA1}" dt="2021-04-15T17:33:07.094" v="345"/>
          <ac:spMkLst>
            <pc:docMk/>
            <pc:sldMk cId="1912595786" sldId="1465"/>
            <ac:spMk id="5" creationId="{6EEC1BCD-656A-4F4F-9FC6-06E844BAFD7D}"/>
          </ac:spMkLst>
        </pc:spChg>
        <pc:spChg chg="add mod">
          <ac:chgData name="Chris Droessler" userId="625c3661-9d64-47fa-b83c-4b49393bd161" providerId="ADAL" clId="{768FFA48-9858-BC42-8F74-B51907CD7BA1}" dt="2021-04-15T17:33:07.610" v="346" actId="27636"/>
          <ac:spMkLst>
            <pc:docMk/>
            <pc:sldMk cId="1912595786" sldId="1465"/>
            <ac:spMk id="6" creationId="{C4811A0D-9421-BA43-81CA-C0578673FAD7}"/>
          </ac:spMkLst>
        </pc:spChg>
        <pc:picChg chg="add">
          <ac:chgData name="Chris Droessler" userId="625c3661-9d64-47fa-b83c-4b49393bd161" providerId="ADAL" clId="{768FFA48-9858-BC42-8F74-B51907CD7BA1}" dt="2021-04-15T17:33:07.094" v="345"/>
          <ac:picMkLst>
            <pc:docMk/>
            <pc:sldMk cId="1912595786" sldId="1465"/>
            <ac:picMk id="7" creationId="{A7B9E0DE-3EFC-F947-8C79-66C29657F0C8}"/>
          </ac:picMkLst>
        </pc:picChg>
        <pc:picChg chg="add">
          <ac:chgData name="Chris Droessler" userId="625c3661-9d64-47fa-b83c-4b49393bd161" providerId="ADAL" clId="{768FFA48-9858-BC42-8F74-B51907CD7BA1}" dt="2021-04-15T17:33:07.094" v="345"/>
          <ac:picMkLst>
            <pc:docMk/>
            <pc:sldMk cId="1912595786" sldId="1465"/>
            <ac:picMk id="8" creationId="{6FF4EE58-D6CC-C545-9CB7-11F11937E321}"/>
          </ac:picMkLst>
        </pc:picChg>
      </pc:sldChg>
      <pc:sldChg chg="addSp modSp add">
        <pc:chgData name="Chris Droessler" userId="625c3661-9d64-47fa-b83c-4b49393bd161" providerId="ADAL" clId="{768FFA48-9858-BC42-8F74-B51907CD7BA1}" dt="2021-04-15T17:33:15.804" v="348" actId="27636"/>
        <pc:sldMkLst>
          <pc:docMk/>
          <pc:sldMk cId="2801223112" sldId="1466"/>
        </pc:sldMkLst>
        <pc:spChg chg="add">
          <ac:chgData name="Chris Droessler" userId="625c3661-9d64-47fa-b83c-4b49393bd161" providerId="ADAL" clId="{768FFA48-9858-BC42-8F74-B51907CD7BA1}" dt="2021-04-15T17:33:15.411" v="347"/>
          <ac:spMkLst>
            <pc:docMk/>
            <pc:sldMk cId="2801223112" sldId="1466"/>
            <ac:spMk id="2" creationId="{6E65B4FC-F428-3F47-936D-3F390EC947B0}"/>
          </ac:spMkLst>
        </pc:spChg>
        <pc:spChg chg="add">
          <ac:chgData name="Chris Droessler" userId="625c3661-9d64-47fa-b83c-4b49393bd161" providerId="ADAL" clId="{768FFA48-9858-BC42-8F74-B51907CD7BA1}" dt="2021-04-15T17:33:15.411" v="347"/>
          <ac:spMkLst>
            <pc:docMk/>
            <pc:sldMk cId="2801223112" sldId="1466"/>
            <ac:spMk id="3" creationId="{2333B254-C7EB-4648-9B8A-D8E90EABA415}"/>
          </ac:spMkLst>
        </pc:spChg>
        <pc:spChg chg="add">
          <ac:chgData name="Chris Droessler" userId="625c3661-9d64-47fa-b83c-4b49393bd161" providerId="ADAL" clId="{768FFA48-9858-BC42-8F74-B51907CD7BA1}" dt="2021-04-15T17:33:15.411" v="347"/>
          <ac:spMkLst>
            <pc:docMk/>
            <pc:sldMk cId="2801223112" sldId="1466"/>
            <ac:spMk id="4" creationId="{CE958949-7AD4-E444-B39D-E665AE409B1F}"/>
          </ac:spMkLst>
        </pc:spChg>
        <pc:spChg chg="add mod">
          <ac:chgData name="Chris Droessler" userId="625c3661-9d64-47fa-b83c-4b49393bd161" providerId="ADAL" clId="{768FFA48-9858-BC42-8F74-B51907CD7BA1}" dt="2021-04-15T17:33:15.804" v="348" actId="27636"/>
          <ac:spMkLst>
            <pc:docMk/>
            <pc:sldMk cId="2801223112" sldId="1466"/>
            <ac:spMk id="5" creationId="{1EEA2F24-DF49-6240-97C0-FC58E31A24D9}"/>
          </ac:spMkLst>
        </pc:spChg>
        <pc:spChg chg="add">
          <ac:chgData name="Chris Droessler" userId="625c3661-9d64-47fa-b83c-4b49393bd161" providerId="ADAL" clId="{768FFA48-9858-BC42-8F74-B51907CD7BA1}" dt="2021-04-15T17:33:15.411" v="347"/>
          <ac:spMkLst>
            <pc:docMk/>
            <pc:sldMk cId="2801223112" sldId="1466"/>
            <ac:spMk id="6" creationId="{C2CB6F5F-2C01-8B44-8877-60B5BBD61AEE}"/>
          </ac:spMkLst>
        </pc:spChg>
      </pc:sldChg>
      <pc:sldChg chg="add del">
        <pc:chgData name="Chris Droessler" userId="625c3661-9d64-47fa-b83c-4b49393bd161" providerId="ADAL" clId="{768FFA48-9858-BC42-8F74-B51907CD7BA1}" dt="2021-04-15T17:33:38.255" v="349" actId="2696"/>
        <pc:sldMkLst>
          <pc:docMk/>
          <pc:sldMk cId="4006161462" sldId="1467"/>
        </pc:sldMkLst>
      </pc:sldChg>
      <pc:sldChg chg="add del">
        <pc:chgData name="Chris Droessler" userId="625c3661-9d64-47fa-b83c-4b49393bd161" providerId="ADAL" clId="{768FFA48-9858-BC42-8F74-B51907CD7BA1}" dt="2021-04-15T17:34:47.715" v="354" actId="2696"/>
        <pc:sldMkLst>
          <pc:docMk/>
          <pc:sldMk cId="1312085797" sldId="1468"/>
        </pc:sldMkLst>
      </pc:sldChg>
      <pc:sldChg chg="add del">
        <pc:chgData name="Chris Droessler" userId="625c3661-9d64-47fa-b83c-4b49393bd161" providerId="ADAL" clId="{768FFA48-9858-BC42-8F74-B51907CD7BA1}" dt="2021-04-15T17:34:57.206" v="356" actId="2696"/>
        <pc:sldMkLst>
          <pc:docMk/>
          <pc:sldMk cId="1482492292" sldId="1469"/>
        </pc:sldMkLst>
      </pc:sldChg>
      <pc:sldChg chg="add">
        <pc:chgData name="Chris Droessler" userId="625c3661-9d64-47fa-b83c-4b49393bd161" providerId="ADAL" clId="{768FFA48-9858-BC42-8F74-B51907CD7BA1}" dt="2021-04-15T17:34:55.646" v="355"/>
        <pc:sldMkLst>
          <pc:docMk/>
          <pc:sldMk cId="2181749016" sldId="1470"/>
        </pc:sldMkLst>
      </pc:sldChg>
      <pc:sldChg chg="ord">
        <pc:chgData name="Chris Droessler" userId="625c3661-9d64-47fa-b83c-4b49393bd161" providerId="ADAL" clId="{768FFA48-9858-BC42-8F74-B51907CD7BA1}" dt="2021-04-20T21:44:56.419" v="497"/>
        <pc:sldMkLst>
          <pc:docMk/>
          <pc:sldMk cId="3997826648" sldId="1471"/>
        </pc:sldMkLst>
      </pc:sldChg>
      <pc:sldChg chg="addSp delSp modSp add">
        <pc:chgData name="Chris Droessler" userId="625c3661-9d64-47fa-b83c-4b49393bd161" providerId="ADAL" clId="{768FFA48-9858-BC42-8F74-B51907CD7BA1}" dt="2021-04-16T20:36:23.738" v="480" actId="403"/>
        <pc:sldMkLst>
          <pc:docMk/>
          <pc:sldMk cId="3501664203" sldId="1481"/>
        </pc:sldMkLst>
        <pc:spChg chg="del">
          <ac:chgData name="Chris Droessler" userId="625c3661-9d64-47fa-b83c-4b49393bd161" providerId="ADAL" clId="{768FFA48-9858-BC42-8F74-B51907CD7BA1}" dt="2021-04-16T20:31:54.314" v="398" actId="478"/>
          <ac:spMkLst>
            <pc:docMk/>
            <pc:sldMk cId="3501664203" sldId="1481"/>
            <ac:spMk id="2" creationId="{00000000-0000-0000-0000-000000000000}"/>
          </ac:spMkLst>
        </pc:spChg>
        <pc:spChg chg="del mod">
          <ac:chgData name="Chris Droessler" userId="625c3661-9d64-47fa-b83c-4b49393bd161" providerId="ADAL" clId="{768FFA48-9858-BC42-8F74-B51907CD7BA1}" dt="2021-04-16T20:31:54.314" v="398" actId="478"/>
          <ac:spMkLst>
            <pc:docMk/>
            <pc:sldMk cId="3501664203" sldId="1481"/>
            <ac:spMk id="3" creationId="{00000000-0000-0000-0000-000000000000}"/>
          </ac:spMkLst>
        </pc:spChg>
        <pc:spChg chg="add mod">
          <ac:chgData name="Chris Droessler" userId="625c3661-9d64-47fa-b83c-4b49393bd161" providerId="ADAL" clId="{768FFA48-9858-BC42-8F74-B51907CD7BA1}" dt="2021-04-16T20:36:23.738" v="480" actId="403"/>
          <ac:spMkLst>
            <pc:docMk/>
            <pc:sldMk cId="3501664203" sldId="1481"/>
            <ac:spMk id="6" creationId="{C6404A7A-DD75-904E-AE57-0235DB2C532C}"/>
          </ac:spMkLst>
        </pc:spChg>
        <pc:spChg chg="add mod">
          <ac:chgData name="Chris Droessler" userId="625c3661-9d64-47fa-b83c-4b49393bd161" providerId="ADAL" clId="{768FFA48-9858-BC42-8F74-B51907CD7BA1}" dt="2021-04-16T20:36:17.156" v="479" actId="1035"/>
          <ac:spMkLst>
            <pc:docMk/>
            <pc:sldMk cId="3501664203" sldId="1481"/>
            <ac:spMk id="7" creationId="{9303BA3B-395B-DF4D-B1E9-FFAB0C59F0E1}"/>
          </ac:spMkLst>
        </pc:spChg>
        <pc:picChg chg="del">
          <ac:chgData name="Chris Droessler" userId="625c3661-9d64-47fa-b83c-4b49393bd161" providerId="ADAL" clId="{768FFA48-9858-BC42-8F74-B51907CD7BA1}" dt="2021-04-16T20:31:54.314" v="398" actId="478"/>
          <ac:picMkLst>
            <pc:docMk/>
            <pc:sldMk cId="3501664203" sldId="1481"/>
            <ac:picMk id="5" creationId="{D9A2C191-3E2E-F143-926F-3D731E3634BA}"/>
          </ac:picMkLst>
        </pc:picChg>
        <pc:picChg chg="del">
          <ac:chgData name="Chris Droessler" userId="625c3661-9d64-47fa-b83c-4b49393bd161" providerId="ADAL" clId="{768FFA48-9858-BC42-8F74-B51907CD7BA1}" dt="2021-04-16T20:31:54.314" v="398" actId="478"/>
          <ac:picMkLst>
            <pc:docMk/>
            <pc:sldMk cId="3501664203" sldId="1481"/>
            <ac:picMk id="1028" creationId="{FD4895F1-B791-7145-B1EC-F7495C03F22E}"/>
          </ac:picMkLst>
        </pc:picChg>
      </pc:sldChg>
      <pc:sldChg chg="addSp delSp modSp add">
        <pc:chgData name="Chris Droessler" userId="625c3661-9d64-47fa-b83c-4b49393bd161" providerId="ADAL" clId="{768FFA48-9858-BC42-8F74-B51907CD7BA1}" dt="2021-04-16T20:35:38.805" v="453" actId="1035"/>
        <pc:sldMkLst>
          <pc:docMk/>
          <pc:sldMk cId="632309780" sldId="1482"/>
        </pc:sldMkLst>
        <pc:spChg chg="add mod">
          <ac:chgData name="Chris Droessler" userId="625c3661-9d64-47fa-b83c-4b49393bd161" providerId="ADAL" clId="{768FFA48-9858-BC42-8F74-B51907CD7BA1}" dt="2021-04-16T20:34:27.899" v="438" actId="14100"/>
          <ac:spMkLst>
            <pc:docMk/>
            <pc:sldMk cId="632309780" sldId="1482"/>
            <ac:spMk id="4" creationId="{C0010D87-C827-BF4D-BE75-6FC4BC99AB30}"/>
          </ac:spMkLst>
        </pc:spChg>
        <pc:spChg chg="add mod">
          <ac:chgData name="Chris Droessler" userId="625c3661-9d64-47fa-b83c-4b49393bd161" providerId="ADAL" clId="{768FFA48-9858-BC42-8F74-B51907CD7BA1}" dt="2021-04-16T20:35:38.805" v="453" actId="1035"/>
          <ac:spMkLst>
            <pc:docMk/>
            <pc:sldMk cId="632309780" sldId="1482"/>
            <ac:spMk id="5" creationId="{7839BF5D-5E5A-4D42-8C0C-A5BA6FA114C1}"/>
          </ac:spMkLst>
        </pc:spChg>
        <pc:spChg chg="del">
          <ac:chgData name="Chris Droessler" userId="625c3661-9d64-47fa-b83c-4b49393bd161" providerId="ADAL" clId="{768FFA48-9858-BC42-8F74-B51907CD7BA1}" dt="2021-04-16T20:32:39.079" v="408" actId="478"/>
          <ac:spMkLst>
            <pc:docMk/>
            <pc:sldMk cId="632309780" sldId="1482"/>
            <ac:spMk id="6" creationId="{C6404A7A-DD75-904E-AE57-0235DB2C532C}"/>
          </ac:spMkLst>
        </pc:spChg>
        <pc:spChg chg="del">
          <ac:chgData name="Chris Droessler" userId="625c3661-9d64-47fa-b83c-4b49393bd161" providerId="ADAL" clId="{768FFA48-9858-BC42-8F74-B51907CD7BA1}" dt="2021-04-16T20:32:39.079" v="408" actId="478"/>
          <ac:spMkLst>
            <pc:docMk/>
            <pc:sldMk cId="632309780" sldId="1482"/>
            <ac:spMk id="7" creationId="{9303BA3B-395B-DF4D-B1E9-FFAB0C59F0E1}"/>
          </ac:spMkLst>
        </pc:spChg>
      </pc:sldChg>
      <pc:sldChg chg="addSp delSp modSp add">
        <pc:chgData name="Chris Droessler" userId="625c3661-9d64-47fa-b83c-4b49393bd161" providerId="ADAL" clId="{768FFA48-9858-BC42-8F74-B51907CD7BA1}" dt="2021-04-16T20:35:52.426" v="455" actId="948"/>
        <pc:sldMkLst>
          <pc:docMk/>
          <pc:sldMk cId="1528297255" sldId="1483"/>
        </pc:sldMkLst>
        <pc:spChg chg="del">
          <ac:chgData name="Chris Droessler" userId="625c3661-9d64-47fa-b83c-4b49393bd161" providerId="ADAL" clId="{768FFA48-9858-BC42-8F74-B51907CD7BA1}" dt="2021-04-16T20:32:57.478" v="412" actId="478"/>
          <ac:spMkLst>
            <pc:docMk/>
            <pc:sldMk cId="1528297255" sldId="1483"/>
            <ac:spMk id="4" creationId="{C0010D87-C827-BF4D-BE75-6FC4BC99AB30}"/>
          </ac:spMkLst>
        </pc:spChg>
        <pc:spChg chg="del">
          <ac:chgData name="Chris Droessler" userId="625c3661-9d64-47fa-b83c-4b49393bd161" providerId="ADAL" clId="{768FFA48-9858-BC42-8F74-B51907CD7BA1}" dt="2021-04-16T20:32:57.478" v="412" actId="478"/>
          <ac:spMkLst>
            <pc:docMk/>
            <pc:sldMk cId="1528297255" sldId="1483"/>
            <ac:spMk id="5" creationId="{7839BF5D-5E5A-4D42-8C0C-A5BA6FA114C1}"/>
          </ac:spMkLst>
        </pc:spChg>
        <pc:spChg chg="add mod">
          <ac:chgData name="Chris Droessler" userId="625c3661-9d64-47fa-b83c-4b49393bd161" providerId="ADAL" clId="{768FFA48-9858-BC42-8F74-B51907CD7BA1}" dt="2021-04-16T20:35:30.287" v="441" actId="20577"/>
          <ac:spMkLst>
            <pc:docMk/>
            <pc:sldMk cId="1528297255" sldId="1483"/>
            <ac:spMk id="6" creationId="{6E8A66FC-7287-7D4C-BD5A-141FD53BE0AC}"/>
          </ac:spMkLst>
        </pc:spChg>
        <pc:spChg chg="add mod">
          <ac:chgData name="Chris Droessler" userId="625c3661-9d64-47fa-b83c-4b49393bd161" providerId="ADAL" clId="{768FFA48-9858-BC42-8F74-B51907CD7BA1}" dt="2021-04-16T20:35:52.426" v="455" actId="948"/>
          <ac:spMkLst>
            <pc:docMk/>
            <pc:sldMk cId="1528297255" sldId="1483"/>
            <ac:spMk id="7" creationId="{D9D7A635-2EE1-2148-8563-049170A5A1E6}"/>
          </ac:spMkLst>
        </pc:spChg>
      </pc:sldChg>
      <pc:sldChg chg="addSp delSp modSp add">
        <pc:chgData name="Chris Droessler" userId="625c3661-9d64-47fa-b83c-4b49393bd161" providerId="ADAL" clId="{768FFA48-9858-BC42-8F74-B51907CD7BA1}" dt="2021-04-16T20:33:23.635" v="433" actId="1038"/>
        <pc:sldMkLst>
          <pc:docMk/>
          <pc:sldMk cId="3762633561" sldId="1484"/>
        </pc:sldMkLst>
        <pc:spChg chg="del">
          <ac:chgData name="Chris Droessler" userId="625c3661-9d64-47fa-b83c-4b49393bd161" providerId="ADAL" clId="{768FFA48-9858-BC42-8F74-B51907CD7BA1}" dt="2021-04-16T20:33:08.886" v="416" actId="478"/>
          <ac:spMkLst>
            <pc:docMk/>
            <pc:sldMk cId="3762633561" sldId="1484"/>
            <ac:spMk id="6" creationId="{6E8A66FC-7287-7D4C-BD5A-141FD53BE0AC}"/>
          </ac:spMkLst>
        </pc:spChg>
        <pc:spChg chg="del">
          <ac:chgData name="Chris Droessler" userId="625c3661-9d64-47fa-b83c-4b49393bd161" providerId="ADAL" clId="{768FFA48-9858-BC42-8F74-B51907CD7BA1}" dt="2021-04-16T20:33:08.886" v="416" actId="478"/>
          <ac:spMkLst>
            <pc:docMk/>
            <pc:sldMk cId="3762633561" sldId="1484"/>
            <ac:spMk id="7" creationId="{D9D7A635-2EE1-2148-8563-049170A5A1E6}"/>
          </ac:spMkLst>
        </pc:spChg>
        <pc:picChg chg="add mod">
          <ac:chgData name="Chris Droessler" userId="625c3661-9d64-47fa-b83c-4b49393bd161" providerId="ADAL" clId="{768FFA48-9858-BC42-8F74-B51907CD7BA1}" dt="2021-04-16T20:33:23.635" v="433" actId="1038"/>
          <ac:picMkLst>
            <pc:docMk/>
            <pc:sldMk cId="3762633561" sldId="1484"/>
            <ac:picMk id="4" creationId="{A5295745-728C-9F45-8F23-C44329FE11BE}"/>
          </ac:picMkLst>
        </pc:picChg>
      </pc:sldChg>
      <pc:sldChg chg="addSp modSp add setBg">
        <pc:chgData name="Chris Droessler" userId="625c3661-9d64-47fa-b83c-4b49393bd161" providerId="ADAL" clId="{768FFA48-9858-BC42-8F74-B51907CD7BA1}" dt="2021-04-16T20:40:34.461" v="491" actId="1037"/>
        <pc:sldMkLst>
          <pc:docMk/>
          <pc:sldMk cId="2486961021" sldId="1485"/>
        </pc:sldMkLst>
        <pc:picChg chg="add mod">
          <ac:chgData name="Chris Droessler" userId="625c3661-9d64-47fa-b83c-4b49393bd161" providerId="ADAL" clId="{768FFA48-9858-BC42-8F74-B51907CD7BA1}" dt="2021-04-16T20:40:31.110" v="489" actId="14100"/>
          <ac:picMkLst>
            <pc:docMk/>
            <pc:sldMk cId="2486961021" sldId="1485"/>
            <ac:picMk id="3" creationId="{723493F4-2A64-A846-9588-AD7A4194BD0D}"/>
          </ac:picMkLst>
        </pc:picChg>
        <pc:picChg chg="add mod">
          <ac:chgData name="Chris Droessler" userId="625c3661-9d64-47fa-b83c-4b49393bd161" providerId="ADAL" clId="{768FFA48-9858-BC42-8F74-B51907CD7BA1}" dt="2021-04-16T20:40:34.461" v="491" actId="1037"/>
          <ac:picMkLst>
            <pc:docMk/>
            <pc:sldMk cId="2486961021" sldId="1485"/>
            <ac:picMk id="5" creationId="{D6BB6C5E-7117-6749-A495-382DF3D45178}"/>
          </ac:picMkLst>
        </pc:picChg>
      </pc:sldChg>
    </pc:docChg>
  </pc:docChgLst>
  <pc:docChgLst>
    <pc:chgData name="Chris Droessler" userId="625c3661-9d64-47fa-b83c-4b49393bd161" providerId="ADAL" clId="{9F66A07C-42E3-D34A-AA86-CDC0EF5582F9}"/>
    <pc:docChg chg="undo custSel addSld delSld modSld sldOrd modMainMaster">
      <pc:chgData name="Chris Droessler" userId="625c3661-9d64-47fa-b83c-4b49393bd161" providerId="ADAL" clId="{9F66A07C-42E3-D34A-AA86-CDC0EF5582F9}" dt="2020-01-13T17:14:15.489" v="1169" actId="20577"/>
      <pc:docMkLst>
        <pc:docMk/>
      </pc:docMkLst>
      <pc:sldChg chg="modSp del">
        <pc:chgData name="Chris Droessler" userId="625c3661-9d64-47fa-b83c-4b49393bd161" providerId="ADAL" clId="{9F66A07C-42E3-D34A-AA86-CDC0EF5582F9}" dt="2020-01-09T17:06:18.179" v="413" actId="2696"/>
        <pc:sldMkLst>
          <pc:docMk/>
          <pc:sldMk cId="2378976308" sldId="256"/>
        </pc:sldMkLst>
        <pc:spChg chg="mod">
          <ac:chgData name="Chris Droessler" userId="625c3661-9d64-47fa-b83c-4b49393bd161" providerId="ADAL" clId="{9F66A07C-42E3-D34A-AA86-CDC0EF5582F9}" dt="2020-01-09T16:33:41.265" v="0"/>
          <ac:spMkLst>
            <pc:docMk/>
            <pc:sldMk cId="2378976308" sldId="256"/>
            <ac:spMk id="129" creationId="{00000000-0000-0000-0000-000000000000}"/>
          </ac:spMkLst>
        </pc:spChg>
      </pc:sldChg>
      <pc:sldChg chg="modSp">
        <pc:chgData name="Chris Droessler" userId="625c3661-9d64-47fa-b83c-4b49393bd161" providerId="ADAL" clId="{9F66A07C-42E3-D34A-AA86-CDC0EF5582F9}" dt="2020-01-09T16:52:28.162" v="161" actId="403"/>
        <pc:sldMkLst>
          <pc:docMk/>
          <pc:sldMk cId="4118415113" sldId="257"/>
        </pc:sldMkLst>
        <pc:spChg chg="mod">
          <ac:chgData name="Chris Droessler" userId="625c3661-9d64-47fa-b83c-4b49393bd161" providerId="ADAL" clId="{9F66A07C-42E3-D34A-AA86-CDC0EF5582F9}" dt="2020-01-09T16:52:28.162" v="161" actId="403"/>
          <ac:spMkLst>
            <pc:docMk/>
            <pc:sldMk cId="4118415113" sldId="257"/>
            <ac:spMk id="123" creationId="{00000000-0000-0000-0000-000000000000}"/>
          </ac:spMkLst>
        </pc:spChg>
      </pc:sldChg>
      <pc:sldChg chg="addSp delSp modSp add modTransition modNotesTx">
        <pc:chgData name="Chris Droessler" userId="625c3661-9d64-47fa-b83c-4b49393bd161" providerId="ADAL" clId="{9F66A07C-42E3-D34A-AA86-CDC0EF5582F9}" dt="2020-01-13T16:42:59.602" v="910" actId="20577"/>
        <pc:sldMkLst>
          <pc:docMk/>
          <pc:sldMk cId="467587892" sldId="259"/>
        </pc:sldMkLst>
        <pc:spChg chg="add del mod">
          <ac:chgData name="Chris Droessler" userId="625c3661-9d64-47fa-b83c-4b49393bd161" providerId="ADAL" clId="{9F66A07C-42E3-D34A-AA86-CDC0EF5582F9}" dt="2020-01-09T16:52:36.497" v="162"/>
          <ac:spMkLst>
            <pc:docMk/>
            <pc:sldMk cId="467587892" sldId="259"/>
            <ac:spMk id="2" creationId="{B0FF81A9-F0E8-B142-AA66-29118743AA49}"/>
          </ac:spMkLst>
        </pc:spChg>
        <pc:spChg chg="add del mod">
          <ac:chgData name="Chris Droessler" userId="625c3661-9d64-47fa-b83c-4b49393bd161" providerId="ADAL" clId="{9F66A07C-42E3-D34A-AA86-CDC0EF5582F9}" dt="2020-01-09T16:52:36.497" v="162"/>
          <ac:spMkLst>
            <pc:docMk/>
            <pc:sldMk cId="467587892" sldId="259"/>
            <ac:spMk id="3" creationId="{0BC2131F-1C4D-C24F-BA73-F3D683D25C74}"/>
          </ac:spMkLst>
        </pc:spChg>
        <pc:spChg chg="add del mod">
          <ac:chgData name="Chris Droessler" userId="625c3661-9d64-47fa-b83c-4b49393bd161" providerId="ADAL" clId="{9F66A07C-42E3-D34A-AA86-CDC0EF5582F9}" dt="2020-01-09T16:52:37.265" v="163"/>
          <ac:spMkLst>
            <pc:docMk/>
            <pc:sldMk cId="467587892" sldId="259"/>
            <ac:spMk id="4" creationId="{3E809044-84B1-6746-AB4E-44F5482FB260}"/>
          </ac:spMkLst>
        </pc:spChg>
        <pc:spChg chg="add del mod">
          <ac:chgData name="Chris Droessler" userId="625c3661-9d64-47fa-b83c-4b49393bd161" providerId="ADAL" clId="{9F66A07C-42E3-D34A-AA86-CDC0EF5582F9}" dt="2020-01-09T16:52:37.265" v="163"/>
          <ac:spMkLst>
            <pc:docMk/>
            <pc:sldMk cId="467587892" sldId="259"/>
            <ac:spMk id="5" creationId="{3333DAE6-4475-F344-8542-88043C433AD0}"/>
          </ac:spMkLst>
        </pc:spChg>
        <pc:spChg chg="add del mod">
          <ac:chgData name="Chris Droessler" userId="625c3661-9d64-47fa-b83c-4b49393bd161" providerId="ADAL" clId="{9F66A07C-42E3-D34A-AA86-CDC0EF5582F9}" dt="2020-01-09T16:52:37.489" v="164"/>
          <ac:spMkLst>
            <pc:docMk/>
            <pc:sldMk cId="467587892" sldId="259"/>
            <ac:spMk id="6" creationId="{8EA25AF4-C7CD-6B40-A7A3-1DCFBE45E0FB}"/>
          </ac:spMkLst>
        </pc:spChg>
        <pc:spChg chg="add del mod">
          <ac:chgData name="Chris Droessler" userId="625c3661-9d64-47fa-b83c-4b49393bd161" providerId="ADAL" clId="{9F66A07C-42E3-D34A-AA86-CDC0EF5582F9}" dt="2020-01-09T16:52:37.489" v="164"/>
          <ac:spMkLst>
            <pc:docMk/>
            <pc:sldMk cId="467587892" sldId="259"/>
            <ac:spMk id="7" creationId="{A97877CA-AEE8-1C47-8861-6F36C55D28E3}"/>
          </ac:spMkLst>
        </pc:spChg>
        <pc:spChg chg="mod">
          <ac:chgData name="Chris Droessler" userId="625c3661-9d64-47fa-b83c-4b49393bd161" providerId="ADAL" clId="{9F66A07C-42E3-D34A-AA86-CDC0EF5582F9}" dt="2020-01-13T16:42:59.602" v="910" actId="20577"/>
          <ac:spMkLst>
            <pc:docMk/>
            <pc:sldMk cId="467587892" sldId="259"/>
            <ac:spMk id="158" creationId="{00000000-0000-0000-0000-000000000000}"/>
          </ac:spMkLst>
        </pc:spChg>
        <pc:spChg chg="mod">
          <ac:chgData name="Chris Droessler" userId="625c3661-9d64-47fa-b83c-4b49393bd161" providerId="ADAL" clId="{9F66A07C-42E3-D34A-AA86-CDC0EF5582F9}" dt="2020-01-09T16:37:31.783" v="28"/>
          <ac:spMkLst>
            <pc:docMk/>
            <pc:sldMk cId="467587892" sldId="259"/>
            <ac:spMk id="159" creationId="{00000000-0000-0000-0000-000000000000}"/>
          </ac:spMkLst>
        </pc:spChg>
      </pc:sldChg>
      <pc:sldChg chg="addSp delSp modSp add modTransition">
        <pc:chgData name="Chris Droessler" userId="625c3661-9d64-47fa-b83c-4b49393bd161" providerId="ADAL" clId="{9F66A07C-42E3-D34A-AA86-CDC0EF5582F9}" dt="2020-01-10T14:14:15.533" v="659" actId="20577"/>
        <pc:sldMkLst>
          <pc:docMk/>
          <pc:sldMk cId="4278936860" sldId="260"/>
        </pc:sldMkLst>
        <pc:spChg chg="mod">
          <ac:chgData name="Chris Droessler" userId="625c3661-9d64-47fa-b83c-4b49393bd161" providerId="ADAL" clId="{9F66A07C-42E3-D34A-AA86-CDC0EF5582F9}" dt="2020-01-09T17:08:27.973" v="434" actId="20577"/>
          <ac:spMkLst>
            <pc:docMk/>
            <pc:sldMk cId="4278936860" sldId="260"/>
            <ac:spMk id="2" creationId="{4790E6F2-0BAF-6A44-87D4-23A2382430C0}"/>
          </ac:spMkLst>
        </pc:spChg>
        <pc:spChg chg="mod">
          <ac:chgData name="Chris Droessler" userId="625c3661-9d64-47fa-b83c-4b49393bd161" providerId="ADAL" clId="{9F66A07C-42E3-D34A-AA86-CDC0EF5582F9}" dt="2020-01-10T14:14:15.533" v="659" actId="20577"/>
          <ac:spMkLst>
            <pc:docMk/>
            <pc:sldMk cId="4278936860" sldId="260"/>
            <ac:spMk id="3" creationId="{420FD414-E693-9242-9A7C-AEF4082D6A0C}"/>
          </ac:spMkLst>
        </pc:spChg>
        <pc:spChg chg="add del mod">
          <ac:chgData name="Chris Droessler" userId="625c3661-9d64-47fa-b83c-4b49393bd161" providerId="ADAL" clId="{9F66A07C-42E3-D34A-AA86-CDC0EF5582F9}" dt="2020-01-09T17:03:41.853" v="393"/>
          <ac:spMkLst>
            <pc:docMk/>
            <pc:sldMk cId="4278936860" sldId="260"/>
            <ac:spMk id="4" creationId="{3BB87DB2-07C7-2249-94E0-A2A27A7E0D1A}"/>
          </ac:spMkLst>
        </pc:spChg>
        <pc:spChg chg="add del mod">
          <ac:chgData name="Chris Droessler" userId="625c3661-9d64-47fa-b83c-4b49393bd161" providerId="ADAL" clId="{9F66A07C-42E3-D34A-AA86-CDC0EF5582F9}" dt="2020-01-09T17:03:41.853" v="393"/>
          <ac:spMkLst>
            <pc:docMk/>
            <pc:sldMk cId="4278936860" sldId="260"/>
            <ac:spMk id="5" creationId="{B46E0130-F5B3-804A-91A9-9F7B5DF46F53}"/>
          </ac:spMkLst>
        </pc:spChg>
      </pc:sldChg>
      <pc:sldChg chg="modSp del">
        <pc:chgData name="Chris Droessler" userId="625c3661-9d64-47fa-b83c-4b49393bd161" providerId="ADAL" clId="{9F66A07C-42E3-D34A-AA86-CDC0EF5582F9}" dt="2020-01-09T17:06:18.199" v="418" actId="2696"/>
        <pc:sldMkLst>
          <pc:docMk/>
          <pc:sldMk cId="1133732581" sldId="261"/>
        </pc:sldMkLst>
        <pc:spChg chg="mod">
          <ac:chgData name="Chris Droessler" userId="625c3661-9d64-47fa-b83c-4b49393bd161" providerId="ADAL" clId="{9F66A07C-42E3-D34A-AA86-CDC0EF5582F9}" dt="2020-01-09T16:33:41.265" v="0"/>
          <ac:spMkLst>
            <pc:docMk/>
            <pc:sldMk cId="1133732581" sldId="261"/>
            <ac:spMk id="197" creationId="{00000000-0000-0000-0000-000000000000}"/>
          </ac:spMkLst>
        </pc:spChg>
      </pc:sldChg>
      <pc:sldChg chg="del">
        <pc:chgData name="Chris Droessler" userId="625c3661-9d64-47fa-b83c-4b49393bd161" providerId="ADAL" clId="{9F66A07C-42E3-D34A-AA86-CDC0EF5582F9}" dt="2020-01-09T17:06:18.201" v="419" actId="2696"/>
        <pc:sldMkLst>
          <pc:docMk/>
          <pc:sldMk cId="3776938010" sldId="262"/>
        </pc:sldMkLst>
      </pc:sldChg>
      <pc:sldChg chg="modSp del">
        <pc:chgData name="Chris Droessler" userId="625c3661-9d64-47fa-b83c-4b49393bd161" providerId="ADAL" clId="{9F66A07C-42E3-D34A-AA86-CDC0EF5582F9}" dt="2020-01-09T17:06:18.188" v="415" actId="2696"/>
        <pc:sldMkLst>
          <pc:docMk/>
          <pc:sldMk cId="1272993466" sldId="263"/>
        </pc:sldMkLst>
        <pc:spChg chg="mod">
          <ac:chgData name="Chris Droessler" userId="625c3661-9d64-47fa-b83c-4b49393bd161" providerId="ADAL" clId="{9F66A07C-42E3-D34A-AA86-CDC0EF5582F9}" dt="2020-01-09T16:33:41.265" v="0"/>
          <ac:spMkLst>
            <pc:docMk/>
            <pc:sldMk cId="1272993466" sldId="263"/>
            <ac:spMk id="2" creationId="{625B219F-749E-2341-8B5D-AF6CFC478B36}"/>
          </ac:spMkLst>
        </pc:spChg>
        <pc:spChg chg="mod">
          <ac:chgData name="Chris Droessler" userId="625c3661-9d64-47fa-b83c-4b49393bd161" providerId="ADAL" clId="{9F66A07C-42E3-D34A-AA86-CDC0EF5582F9}" dt="2020-01-09T16:33:41.265" v="0"/>
          <ac:spMkLst>
            <pc:docMk/>
            <pc:sldMk cId="1272993466" sldId="263"/>
            <ac:spMk id="153"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4"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5"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6"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7"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8"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9"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60"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61"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62" creationId="{00000000-0000-0000-0000-000000000000}"/>
          </ac:spMkLst>
        </pc:spChg>
      </pc:sldChg>
      <pc:sldChg chg="del">
        <pc:chgData name="Chris Droessler" userId="625c3661-9d64-47fa-b83c-4b49393bd161" providerId="ADAL" clId="{9F66A07C-42E3-D34A-AA86-CDC0EF5582F9}" dt="2020-01-09T17:06:18.206" v="421" actId="2696"/>
        <pc:sldMkLst>
          <pc:docMk/>
          <pc:sldMk cId="3092514365" sldId="264"/>
        </pc:sldMkLst>
      </pc:sldChg>
      <pc:sldChg chg="modSp del">
        <pc:chgData name="Chris Droessler" userId="625c3661-9d64-47fa-b83c-4b49393bd161" providerId="ADAL" clId="{9F66A07C-42E3-D34A-AA86-CDC0EF5582F9}" dt="2020-01-09T17:06:18.208" v="422" actId="2696"/>
        <pc:sldMkLst>
          <pc:docMk/>
          <pc:sldMk cId="3228340405" sldId="265"/>
        </pc:sldMkLst>
        <pc:spChg chg="mod">
          <ac:chgData name="Chris Droessler" userId="625c3661-9d64-47fa-b83c-4b49393bd161" providerId="ADAL" clId="{9F66A07C-42E3-D34A-AA86-CDC0EF5582F9}" dt="2020-01-09T16:33:41.265" v="0"/>
          <ac:spMkLst>
            <pc:docMk/>
            <pc:sldMk cId="3228340405" sldId="265"/>
            <ac:spMk id="240" creationId="{00000000-0000-0000-0000-000000000000}"/>
          </ac:spMkLst>
        </pc:spChg>
      </pc:sldChg>
      <pc:sldChg chg="modSp del">
        <pc:chgData name="Chris Droessler" userId="625c3661-9d64-47fa-b83c-4b49393bd161" providerId="ADAL" clId="{9F66A07C-42E3-D34A-AA86-CDC0EF5582F9}" dt="2020-01-09T17:06:18.210" v="423" actId="2696"/>
        <pc:sldMkLst>
          <pc:docMk/>
          <pc:sldMk cId="2800900242" sldId="266"/>
        </pc:sldMkLst>
        <pc:spChg chg="mod">
          <ac:chgData name="Chris Droessler" userId="625c3661-9d64-47fa-b83c-4b49393bd161" providerId="ADAL" clId="{9F66A07C-42E3-D34A-AA86-CDC0EF5582F9}" dt="2020-01-09T16:33:41.265" v="0"/>
          <ac:spMkLst>
            <pc:docMk/>
            <pc:sldMk cId="2800900242" sldId="266"/>
            <ac:spMk id="250" creationId="{00000000-0000-0000-0000-000000000000}"/>
          </ac:spMkLst>
        </pc:spChg>
      </pc:sldChg>
      <pc:sldChg chg="addSp delSp modSp add modTransition">
        <pc:chgData name="Chris Droessler" userId="625c3661-9d64-47fa-b83c-4b49393bd161" providerId="ADAL" clId="{9F66A07C-42E3-D34A-AA86-CDC0EF5582F9}" dt="2020-01-10T14:15:03.335" v="669" actId="20577"/>
        <pc:sldMkLst>
          <pc:docMk/>
          <pc:sldMk cId="2258648291" sldId="267"/>
        </pc:sldMkLst>
        <pc:spChg chg="mod">
          <ac:chgData name="Chris Droessler" userId="625c3661-9d64-47fa-b83c-4b49393bd161" providerId="ADAL" clId="{9F66A07C-42E3-D34A-AA86-CDC0EF5582F9}" dt="2020-01-10T14:15:03.335" v="669" actId="20577"/>
          <ac:spMkLst>
            <pc:docMk/>
            <pc:sldMk cId="2258648291" sldId="267"/>
            <ac:spMk id="3" creationId="{420FD414-E693-9242-9A7C-AEF4082D6A0C}"/>
          </ac:spMkLst>
        </pc:spChg>
        <pc:spChg chg="add del mod">
          <ac:chgData name="Chris Droessler" userId="625c3661-9d64-47fa-b83c-4b49393bd161" providerId="ADAL" clId="{9F66A07C-42E3-D34A-AA86-CDC0EF5582F9}" dt="2020-01-09T17:03:45.661" v="394"/>
          <ac:spMkLst>
            <pc:docMk/>
            <pc:sldMk cId="2258648291" sldId="267"/>
            <ac:spMk id="4" creationId="{6DFB865A-34BA-5E4D-846B-1752E03988CA}"/>
          </ac:spMkLst>
        </pc:spChg>
        <pc:spChg chg="add del mod">
          <ac:chgData name="Chris Droessler" userId="625c3661-9d64-47fa-b83c-4b49393bd161" providerId="ADAL" clId="{9F66A07C-42E3-D34A-AA86-CDC0EF5582F9}" dt="2020-01-09T17:03:45.661" v="394"/>
          <ac:spMkLst>
            <pc:docMk/>
            <pc:sldMk cId="2258648291" sldId="267"/>
            <ac:spMk id="5" creationId="{8987E777-20A2-BB49-9D2F-056F7DA07C71}"/>
          </ac:spMkLst>
        </pc:spChg>
      </pc:sldChg>
      <pc:sldChg chg="modSp del">
        <pc:chgData name="Chris Droessler" userId="625c3661-9d64-47fa-b83c-4b49393bd161" providerId="ADAL" clId="{9F66A07C-42E3-D34A-AA86-CDC0EF5582F9}" dt="2020-01-09T17:06:18.193" v="416" actId="2696"/>
        <pc:sldMkLst>
          <pc:docMk/>
          <pc:sldMk cId="2011833291" sldId="282"/>
        </pc:sldMkLst>
        <pc:spChg chg="mod">
          <ac:chgData name="Chris Droessler" userId="625c3661-9d64-47fa-b83c-4b49393bd161" providerId="ADAL" clId="{9F66A07C-42E3-D34A-AA86-CDC0EF5582F9}" dt="2020-01-09T16:33:41.441" v="1" actId="27636"/>
          <ac:spMkLst>
            <pc:docMk/>
            <pc:sldMk cId="2011833291" sldId="282"/>
            <ac:spMk id="2" creationId="{95CF62E6-83B6-FF4E-8C20-C33111DACB13}"/>
          </ac:spMkLst>
        </pc:spChg>
        <pc:spChg chg="mod">
          <ac:chgData name="Chris Droessler" userId="625c3661-9d64-47fa-b83c-4b49393bd161" providerId="ADAL" clId="{9F66A07C-42E3-D34A-AA86-CDC0EF5582F9}" dt="2020-01-09T16:33:41.265" v="0"/>
          <ac:spMkLst>
            <pc:docMk/>
            <pc:sldMk cId="2011833291" sldId="282"/>
            <ac:spMk id="15" creationId="{5927EF31-A0D2-D84A-9A67-73BEF545F6B5}"/>
          </ac:spMkLst>
        </pc:spChg>
        <pc:spChg chg="mod">
          <ac:chgData name="Chris Droessler" userId="625c3661-9d64-47fa-b83c-4b49393bd161" providerId="ADAL" clId="{9F66A07C-42E3-D34A-AA86-CDC0EF5582F9}" dt="2020-01-09T16:33:41.265" v="0"/>
          <ac:spMkLst>
            <pc:docMk/>
            <pc:sldMk cId="2011833291" sldId="282"/>
            <ac:spMk id="16" creationId="{4F3F5599-C383-894C-B9B8-DD81931840DB}"/>
          </ac:spMkLst>
        </pc:spChg>
        <pc:spChg chg="mod">
          <ac:chgData name="Chris Droessler" userId="625c3661-9d64-47fa-b83c-4b49393bd161" providerId="ADAL" clId="{9F66A07C-42E3-D34A-AA86-CDC0EF5582F9}" dt="2020-01-09T16:33:41.265" v="0"/>
          <ac:spMkLst>
            <pc:docMk/>
            <pc:sldMk cId="2011833291" sldId="282"/>
            <ac:spMk id="17" creationId="{187AA8DF-2C40-D843-BAB5-04D812004525}"/>
          </ac:spMkLst>
        </pc:spChg>
        <pc:spChg chg="mod">
          <ac:chgData name="Chris Droessler" userId="625c3661-9d64-47fa-b83c-4b49393bd161" providerId="ADAL" clId="{9F66A07C-42E3-D34A-AA86-CDC0EF5582F9}" dt="2020-01-09T16:33:41.265" v="0"/>
          <ac:spMkLst>
            <pc:docMk/>
            <pc:sldMk cId="2011833291" sldId="282"/>
            <ac:spMk id="261"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2"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3"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4"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5"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6"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9" creationId="{00000000-0000-0000-0000-000000000000}"/>
          </ac:spMkLst>
        </pc:spChg>
      </pc:sldChg>
      <pc:sldChg chg="modSp del">
        <pc:chgData name="Chris Droessler" userId="625c3661-9d64-47fa-b83c-4b49393bd161" providerId="ADAL" clId="{9F66A07C-42E3-D34A-AA86-CDC0EF5582F9}" dt="2020-01-09T17:06:18.196" v="417" actId="2696"/>
        <pc:sldMkLst>
          <pc:docMk/>
          <pc:sldMk cId="2363076874" sldId="283"/>
        </pc:sldMkLst>
        <pc:spChg chg="mod">
          <ac:chgData name="Chris Droessler" userId="625c3661-9d64-47fa-b83c-4b49393bd161" providerId="ADAL" clId="{9F66A07C-42E3-D34A-AA86-CDC0EF5582F9}" dt="2020-01-09T16:33:41.448" v="2" actId="27636"/>
          <ac:spMkLst>
            <pc:docMk/>
            <pc:sldMk cId="2363076874" sldId="283"/>
            <ac:spMk id="2" creationId="{A7A50D40-5A24-3347-84A4-07E67F7C4D06}"/>
          </ac:spMkLst>
        </pc:spChg>
        <pc:spChg chg="mod">
          <ac:chgData name="Chris Droessler" userId="625c3661-9d64-47fa-b83c-4b49393bd161" providerId="ADAL" clId="{9F66A07C-42E3-D34A-AA86-CDC0EF5582F9}" dt="2020-01-09T16:33:41.265" v="0"/>
          <ac:spMkLst>
            <pc:docMk/>
            <pc:sldMk cId="2363076874" sldId="283"/>
            <ac:spMk id="274"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5"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6"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7"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8"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9"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0"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1"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2"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3"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4" creationId="{00000000-0000-0000-0000-000000000000}"/>
          </ac:spMkLst>
        </pc:spChg>
      </pc:sldChg>
      <pc:sldChg chg="modSp">
        <pc:chgData name="Chris Droessler" userId="625c3661-9d64-47fa-b83c-4b49393bd161" providerId="ADAL" clId="{9F66A07C-42E3-D34A-AA86-CDC0EF5582F9}" dt="2020-01-09T16:44:49.155" v="120" actId="20577"/>
        <pc:sldMkLst>
          <pc:docMk/>
          <pc:sldMk cId="3048565599" sldId="291"/>
        </pc:sldMkLst>
        <pc:spChg chg="mod">
          <ac:chgData name="Chris Droessler" userId="625c3661-9d64-47fa-b83c-4b49393bd161" providerId="ADAL" clId="{9F66A07C-42E3-D34A-AA86-CDC0EF5582F9}" dt="2020-01-09T16:33:41.265" v="0"/>
          <ac:spMkLst>
            <pc:docMk/>
            <pc:sldMk cId="3048565599" sldId="291"/>
            <ac:spMk id="2" creationId="{B0D331E7-BF0F-0641-A40B-823AC0AD88A5}"/>
          </ac:spMkLst>
        </pc:spChg>
        <pc:spChg chg="mod">
          <ac:chgData name="Chris Droessler" userId="625c3661-9d64-47fa-b83c-4b49393bd161" providerId="ADAL" clId="{9F66A07C-42E3-D34A-AA86-CDC0EF5582F9}" dt="2020-01-09T16:44:49.155" v="120" actId="20577"/>
          <ac:spMkLst>
            <pc:docMk/>
            <pc:sldMk cId="3048565599" sldId="291"/>
            <ac:spMk id="398" creationId="{00000000-0000-0000-0000-000000000000}"/>
          </ac:spMkLst>
        </pc:spChg>
      </pc:sldChg>
      <pc:sldChg chg="modSp">
        <pc:chgData name="Chris Droessler" userId="625c3661-9d64-47fa-b83c-4b49393bd161" providerId="ADAL" clId="{9F66A07C-42E3-D34A-AA86-CDC0EF5582F9}" dt="2020-01-09T16:34:09.703" v="19" actId="20577"/>
        <pc:sldMkLst>
          <pc:docMk/>
          <pc:sldMk cId="971664512" sldId="534"/>
        </pc:sldMkLst>
        <pc:spChg chg="mod">
          <ac:chgData name="Chris Droessler" userId="625c3661-9d64-47fa-b83c-4b49393bd161" providerId="ADAL" clId="{9F66A07C-42E3-D34A-AA86-CDC0EF5582F9}" dt="2020-01-09T16:34:09.703" v="19" actId="20577"/>
          <ac:spMkLst>
            <pc:docMk/>
            <pc:sldMk cId="971664512" sldId="534"/>
            <ac:spMk id="3" creationId="{00000000-0000-0000-0000-000000000000}"/>
          </ac:spMkLst>
        </pc:spChg>
        <pc:picChg chg="mod">
          <ac:chgData name="Chris Droessler" userId="625c3661-9d64-47fa-b83c-4b49393bd161" providerId="ADAL" clId="{9F66A07C-42E3-D34A-AA86-CDC0EF5582F9}" dt="2020-01-09T16:33:58.814" v="3" actId="1076"/>
          <ac:picMkLst>
            <pc:docMk/>
            <pc:sldMk cId="971664512" sldId="534"/>
            <ac:picMk id="4" creationId="{00000000-0000-0000-0000-000000000000}"/>
          </ac:picMkLst>
        </pc:picChg>
      </pc:sldChg>
      <pc:sldChg chg="del">
        <pc:chgData name="Chris Droessler" userId="625c3661-9d64-47fa-b83c-4b49393bd161" providerId="ADAL" clId="{9F66A07C-42E3-D34A-AA86-CDC0EF5582F9}" dt="2020-01-09T16:46:11.486" v="149" actId="2696"/>
        <pc:sldMkLst>
          <pc:docMk/>
          <pc:sldMk cId="503736447" sldId="560"/>
        </pc:sldMkLst>
      </pc:sldChg>
      <pc:sldChg chg="addSp delSp modSp">
        <pc:chgData name="Chris Droessler" userId="625c3661-9d64-47fa-b83c-4b49393bd161" providerId="ADAL" clId="{9F66A07C-42E3-D34A-AA86-CDC0EF5582F9}" dt="2020-01-13T16:58:20.613" v="1085" actId="20577"/>
        <pc:sldMkLst>
          <pc:docMk/>
          <pc:sldMk cId="2418671024" sldId="561"/>
        </pc:sldMkLst>
        <pc:spChg chg="mod">
          <ac:chgData name="Chris Droessler" userId="625c3661-9d64-47fa-b83c-4b49393bd161" providerId="ADAL" clId="{9F66A07C-42E3-D34A-AA86-CDC0EF5582F9}" dt="2020-01-13T16:58:20.613" v="1085" actId="20577"/>
          <ac:spMkLst>
            <pc:docMk/>
            <pc:sldMk cId="2418671024" sldId="561"/>
            <ac:spMk id="2" creationId="{E9498E27-4A46-4D9F-B919-4A6091A07762}"/>
          </ac:spMkLst>
        </pc:spChg>
        <pc:spChg chg="mod">
          <ac:chgData name="Chris Droessler" userId="625c3661-9d64-47fa-b83c-4b49393bd161" providerId="ADAL" clId="{9F66A07C-42E3-D34A-AA86-CDC0EF5582F9}" dt="2020-01-09T16:33:41.265" v="0"/>
          <ac:spMkLst>
            <pc:docMk/>
            <pc:sldMk cId="2418671024" sldId="561"/>
            <ac:spMk id="3" creationId="{84FD1E09-3081-44D3-B18F-524252EDFB65}"/>
          </ac:spMkLst>
        </pc:spChg>
        <pc:spChg chg="add del mod">
          <ac:chgData name="Chris Droessler" userId="625c3661-9d64-47fa-b83c-4b49393bd161" providerId="ADAL" clId="{9F66A07C-42E3-D34A-AA86-CDC0EF5582F9}" dt="2020-01-09T17:05:14.616" v="404"/>
          <ac:spMkLst>
            <pc:docMk/>
            <pc:sldMk cId="2418671024" sldId="561"/>
            <ac:spMk id="4" creationId="{FD189D38-9D98-424B-92F6-ECA3A1C27DD3}"/>
          </ac:spMkLst>
        </pc:spChg>
        <pc:spChg chg="add del mod">
          <ac:chgData name="Chris Droessler" userId="625c3661-9d64-47fa-b83c-4b49393bd161" providerId="ADAL" clId="{9F66A07C-42E3-D34A-AA86-CDC0EF5582F9}" dt="2020-01-09T17:05:14.616" v="404"/>
          <ac:spMkLst>
            <pc:docMk/>
            <pc:sldMk cId="2418671024" sldId="561"/>
            <ac:spMk id="5" creationId="{6CD45551-EA56-5142-BB85-B2D3022FACC4}"/>
          </ac:spMkLst>
        </pc:spChg>
        <pc:spChg chg="add del mod">
          <ac:chgData name="Chris Droessler" userId="625c3661-9d64-47fa-b83c-4b49393bd161" providerId="ADAL" clId="{9F66A07C-42E3-D34A-AA86-CDC0EF5582F9}" dt="2020-01-09T17:05:15.480" v="405"/>
          <ac:spMkLst>
            <pc:docMk/>
            <pc:sldMk cId="2418671024" sldId="561"/>
            <ac:spMk id="7" creationId="{0FC0EA21-FF54-C14A-8591-BA881A98E580}"/>
          </ac:spMkLst>
        </pc:spChg>
        <pc:spChg chg="add del mod">
          <ac:chgData name="Chris Droessler" userId="625c3661-9d64-47fa-b83c-4b49393bd161" providerId="ADAL" clId="{9F66A07C-42E3-D34A-AA86-CDC0EF5582F9}" dt="2020-01-09T17:05:15.480" v="405"/>
          <ac:spMkLst>
            <pc:docMk/>
            <pc:sldMk cId="2418671024" sldId="561"/>
            <ac:spMk id="8" creationId="{72422098-D81F-3549-9557-58333DAA8CC4}"/>
          </ac:spMkLst>
        </pc:spChg>
        <pc:spChg chg="add del mod">
          <ac:chgData name="Chris Droessler" userId="625c3661-9d64-47fa-b83c-4b49393bd161" providerId="ADAL" clId="{9F66A07C-42E3-D34A-AA86-CDC0EF5582F9}" dt="2020-01-09T17:05:15.656" v="406"/>
          <ac:spMkLst>
            <pc:docMk/>
            <pc:sldMk cId="2418671024" sldId="561"/>
            <ac:spMk id="9" creationId="{A803FB07-F346-CB4F-AE88-C6AEC944C489}"/>
          </ac:spMkLst>
        </pc:spChg>
        <pc:spChg chg="add del mod">
          <ac:chgData name="Chris Droessler" userId="625c3661-9d64-47fa-b83c-4b49393bd161" providerId="ADAL" clId="{9F66A07C-42E3-D34A-AA86-CDC0EF5582F9}" dt="2020-01-09T17:05:15.656" v="406"/>
          <ac:spMkLst>
            <pc:docMk/>
            <pc:sldMk cId="2418671024" sldId="561"/>
            <ac:spMk id="10" creationId="{02D40F30-59A5-1A40-8FFB-B34EED7F32C0}"/>
          </ac:spMkLst>
        </pc:spChg>
        <pc:spChg chg="add del mod">
          <ac:chgData name="Chris Droessler" userId="625c3661-9d64-47fa-b83c-4b49393bd161" providerId="ADAL" clId="{9F66A07C-42E3-D34A-AA86-CDC0EF5582F9}" dt="2020-01-09T17:05:16.024" v="407"/>
          <ac:spMkLst>
            <pc:docMk/>
            <pc:sldMk cId="2418671024" sldId="561"/>
            <ac:spMk id="11" creationId="{7CEE2303-B120-C440-996C-F499D81C7D1E}"/>
          </ac:spMkLst>
        </pc:spChg>
        <pc:spChg chg="add del mod">
          <ac:chgData name="Chris Droessler" userId="625c3661-9d64-47fa-b83c-4b49393bd161" providerId="ADAL" clId="{9F66A07C-42E3-D34A-AA86-CDC0EF5582F9}" dt="2020-01-09T17:05:16.024" v="407"/>
          <ac:spMkLst>
            <pc:docMk/>
            <pc:sldMk cId="2418671024" sldId="561"/>
            <ac:spMk id="12" creationId="{BA11E135-0F80-6741-A62F-399BC3924658}"/>
          </ac:spMkLst>
        </pc:spChg>
        <pc:picChg chg="mod">
          <ac:chgData name="Chris Droessler" userId="625c3661-9d64-47fa-b83c-4b49393bd161" providerId="ADAL" clId="{9F66A07C-42E3-D34A-AA86-CDC0EF5582F9}" dt="2020-01-09T17:05:21.022" v="408" actId="1076"/>
          <ac:picMkLst>
            <pc:docMk/>
            <pc:sldMk cId="2418671024" sldId="561"/>
            <ac:picMk id="6" creationId="{7CA6E6DB-6B9D-7946-81BB-EDCCCBB0B4C0}"/>
          </ac:picMkLst>
        </pc:picChg>
      </pc:sldChg>
      <pc:sldChg chg="modSp">
        <pc:chgData name="Chris Droessler" userId="625c3661-9d64-47fa-b83c-4b49393bd161" providerId="ADAL" clId="{9F66A07C-42E3-D34A-AA86-CDC0EF5582F9}" dt="2020-01-09T16:38:32.687" v="53" actId="20577"/>
        <pc:sldMkLst>
          <pc:docMk/>
          <pc:sldMk cId="2392971145" sldId="572"/>
        </pc:sldMkLst>
        <pc:spChg chg="mod">
          <ac:chgData name="Chris Droessler" userId="625c3661-9d64-47fa-b83c-4b49393bd161" providerId="ADAL" clId="{9F66A07C-42E3-D34A-AA86-CDC0EF5582F9}" dt="2020-01-09T16:38:32.687" v="53" actId="20577"/>
          <ac:spMkLst>
            <pc:docMk/>
            <pc:sldMk cId="2392971145" sldId="572"/>
            <ac:spMk id="2" creationId="{70E7FB36-DF07-B44D-8D38-59F39D617117}"/>
          </ac:spMkLst>
        </pc:spChg>
        <pc:picChg chg="mod">
          <ac:chgData name="Chris Droessler" userId="625c3661-9d64-47fa-b83c-4b49393bd161" providerId="ADAL" clId="{9F66A07C-42E3-D34A-AA86-CDC0EF5582F9}" dt="2020-01-09T16:33:41.265" v="0"/>
          <ac:picMkLst>
            <pc:docMk/>
            <pc:sldMk cId="2392971145" sldId="572"/>
            <ac:picMk id="4" creationId="{1BA95F95-508F-D24C-AD92-363A99834ED3}"/>
          </ac:picMkLst>
        </pc:picChg>
      </pc:sldChg>
      <pc:sldChg chg="modSp del">
        <pc:chgData name="Chris Droessler" userId="625c3661-9d64-47fa-b83c-4b49393bd161" providerId="ADAL" clId="{9F66A07C-42E3-D34A-AA86-CDC0EF5582F9}" dt="2020-01-09T17:06:18.184" v="414" actId="2696"/>
        <pc:sldMkLst>
          <pc:docMk/>
          <pc:sldMk cId="1303851975" sldId="573"/>
        </pc:sldMkLst>
        <pc:spChg chg="mod">
          <ac:chgData name="Chris Droessler" userId="625c3661-9d64-47fa-b83c-4b49393bd161" providerId="ADAL" clId="{9F66A07C-42E3-D34A-AA86-CDC0EF5582F9}" dt="2020-01-09T16:33:41.265" v="0"/>
          <ac:spMkLst>
            <pc:docMk/>
            <pc:sldMk cId="1303851975" sldId="573"/>
            <ac:spMk id="189"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0"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1"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2"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3"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4"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5"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6"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7"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8"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9"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200"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201"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202" creationId="{00000000-0000-0000-0000-000000000000}"/>
          </ac:spMkLst>
        </pc:spChg>
        <pc:grpChg chg="mod">
          <ac:chgData name="Chris Droessler" userId="625c3661-9d64-47fa-b83c-4b49393bd161" providerId="ADAL" clId="{9F66A07C-42E3-D34A-AA86-CDC0EF5582F9}" dt="2020-01-09T16:33:41.265" v="0"/>
          <ac:grpSpMkLst>
            <pc:docMk/>
            <pc:sldMk cId="1303851975" sldId="573"/>
            <ac:grpSpMk id="208" creationId="{00000000-0000-0000-0000-000000000000}"/>
          </ac:grpSpMkLst>
        </pc:grpChg>
      </pc:sldChg>
      <pc:sldChg chg="modSp">
        <pc:chgData name="Chris Droessler" userId="625c3661-9d64-47fa-b83c-4b49393bd161" providerId="ADAL" clId="{9F66A07C-42E3-D34A-AA86-CDC0EF5582F9}" dt="2020-01-13T17:08:42.543" v="1161" actId="20577"/>
        <pc:sldMkLst>
          <pc:docMk/>
          <pc:sldMk cId="2042262642" sldId="634"/>
        </pc:sldMkLst>
        <pc:spChg chg="mod">
          <ac:chgData name="Chris Droessler" userId="625c3661-9d64-47fa-b83c-4b49393bd161" providerId="ADAL" clId="{9F66A07C-42E3-D34A-AA86-CDC0EF5582F9}" dt="2020-01-13T17:08:42.543" v="1161" actId="20577"/>
          <ac:spMkLst>
            <pc:docMk/>
            <pc:sldMk cId="2042262642" sldId="634"/>
            <ac:spMk id="3" creationId="{00000000-0000-0000-0000-000000000000}"/>
          </ac:spMkLst>
        </pc:spChg>
      </pc:sldChg>
      <pc:sldChg chg="modSp">
        <pc:chgData name="Chris Droessler" userId="625c3661-9d64-47fa-b83c-4b49393bd161" providerId="ADAL" clId="{9F66A07C-42E3-D34A-AA86-CDC0EF5582F9}" dt="2020-01-09T16:44:30.332" v="110" actId="20577"/>
        <pc:sldMkLst>
          <pc:docMk/>
          <pc:sldMk cId="1831575911" sldId="644"/>
        </pc:sldMkLst>
        <pc:spChg chg="mod">
          <ac:chgData name="Chris Droessler" userId="625c3661-9d64-47fa-b83c-4b49393bd161" providerId="ADAL" clId="{9F66A07C-42E3-D34A-AA86-CDC0EF5582F9}" dt="2020-01-09T16:44:30.332" v="110" actId="20577"/>
          <ac:spMkLst>
            <pc:docMk/>
            <pc:sldMk cId="1831575911" sldId="644"/>
            <ac:spMk id="3" creationId="{F2A926FA-CE2A-2A4F-9929-E36845B1DE23}"/>
          </ac:spMkLst>
        </pc:spChg>
      </pc:sldChg>
      <pc:sldChg chg="modSp del">
        <pc:chgData name="Chris Droessler" userId="625c3661-9d64-47fa-b83c-4b49393bd161" providerId="ADAL" clId="{9F66A07C-42E3-D34A-AA86-CDC0EF5582F9}" dt="2020-01-09T17:06:18.204" v="420" actId="2696"/>
        <pc:sldMkLst>
          <pc:docMk/>
          <pc:sldMk cId="3713211416" sldId="657"/>
        </pc:sldMkLst>
        <pc:spChg chg="mod">
          <ac:chgData name="Chris Droessler" userId="625c3661-9d64-47fa-b83c-4b49393bd161" providerId="ADAL" clId="{9F66A07C-42E3-D34A-AA86-CDC0EF5582F9}" dt="2020-01-09T16:33:41.265" v="0"/>
          <ac:spMkLst>
            <pc:docMk/>
            <pc:sldMk cId="3713211416" sldId="657"/>
            <ac:spMk id="216" creationId="{00000000-0000-0000-0000-000000000000}"/>
          </ac:spMkLst>
        </pc:spChg>
        <pc:spChg chg="mod">
          <ac:chgData name="Chris Droessler" userId="625c3661-9d64-47fa-b83c-4b49393bd161" providerId="ADAL" clId="{9F66A07C-42E3-D34A-AA86-CDC0EF5582F9}" dt="2020-01-09T16:33:41.265" v="0"/>
          <ac:spMkLst>
            <pc:docMk/>
            <pc:sldMk cId="3713211416" sldId="657"/>
            <ac:spMk id="226" creationId="{00000000-0000-0000-0000-000000000000}"/>
          </ac:spMkLst>
        </pc:spChg>
        <pc:spChg chg="mod">
          <ac:chgData name="Chris Droessler" userId="625c3661-9d64-47fa-b83c-4b49393bd161" providerId="ADAL" clId="{9F66A07C-42E3-D34A-AA86-CDC0EF5582F9}" dt="2020-01-09T16:33:41.265" v="0"/>
          <ac:spMkLst>
            <pc:docMk/>
            <pc:sldMk cId="3713211416" sldId="657"/>
            <ac:spMk id="227" creationId="{00000000-0000-0000-0000-000000000000}"/>
          </ac:spMkLst>
        </pc:spChg>
      </pc:sldChg>
      <pc:sldChg chg="modSp ord modNotesTx">
        <pc:chgData name="Chris Droessler" userId="625c3661-9d64-47fa-b83c-4b49393bd161" providerId="ADAL" clId="{9F66A07C-42E3-D34A-AA86-CDC0EF5582F9}" dt="2020-01-09T16:52:18.375" v="160"/>
        <pc:sldMkLst>
          <pc:docMk/>
          <pc:sldMk cId="3534465971" sldId="658"/>
        </pc:sldMkLst>
        <pc:spChg chg="mod">
          <ac:chgData name="Chris Droessler" userId="625c3661-9d64-47fa-b83c-4b49393bd161" providerId="ADAL" clId="{9F66A07C-42E3-D34A-AA86-CDC0EF5582F9}" dt="2020-01-09T16:50:33.901" v="153" actId="20577"/>
          <ac:spMkLst>
            <pc:docMk/>
            <pc:sldMk cId="3534465971" sldId="658"/>
            <ac:spMk id="4" creationId="{00000000-0000-0000-0000-000000000000}"/>
          </ac:spMkLst>
        </pc:spChg>
      </pc:sldChg>
      <pc:sldChg chg="del">
        <pc:chgData name="Chris Droessler" userId="625c3661-9d64-47fa-b83c-4b49393bd161" providerId="ADAL" clId="{9F66A07C-42E3-D34A-AA86-CDC0EF5582F9}" dt="2020-01-09T17:06:21.312" v="425" actId="2696"/>
        <pc:sldMkLst>
          <pc:docMk/>
          <pc:sldMk cId="694530135" sldId="660"/>
        </pc:sldMkLst>
      </pc:sldChg>
      <pc:sldChg chg="del">
        <pc:chgData name="Chris Droessler" userId="625c3661-9d64-47fa-b83c-4b49393bd161" providerId="ADAL" clId="{9F66A07C-42E3-D34A-AA86-CDC0EF5582F9}" dt="2020-01-09T17:06:20.521" v="424" actId="2696"/>
        <pc:sldMkLst>
          <pc:docMk/>
          <pc:sldMk cId="3225646513" sldId="661"/>
        </pc:sldMkLst>
      </pc:sldChg>
      <pc:sldChg chg="modSp ord">
        <pc:chgData name="Chris Droessler" userId="625c3661-9d64-47fa-b83c-4b49393bd161" providerId="ADAL" clId="{9F66A07C-42E3-D34A-AA86-CDC0EF5582F9}" dt="2020-01-10T14:09:49.173" v="562" actId="20577"/>
        <pc:sldMkLst>
          <pc:docMk/>
          <pc:sldMk cId="4124514271" sldId="662"/>
        </pc:sldMkLst>
        <pc:spChg chg="mod">
          <ac:chgData name="Chris Droessler" userId="625c3661-9d64-47fa-b83c-4b49393bd161" providerId="ADAL" clId="{9F66A07C-42E3-D34A-AA86-CDC0EF5582F9}" dt="2020-01-10T14:09:49.173" v="562" actId="20577"/>
          <ac:spMkLst>
            <pc:docMk/>
            <pc:sldMk cId="4124514271" sldId="662"/>
            <ac:spMk id="2" creationId="{20FE68D4-A736-2846-A536-DBD1805AD3DB}"/>
          </ac:spMkLst>
        </pc:spChg>
      </pc:sldChg>
      <pc:sldChg chg="del ord">
        <pc:chgData name="Chris Droessler" userId="625c3661-9d64-47fa-b83c-4b49393bd161" providerId="ADAL" clId="{9F66A07C-42E3-D34A-AA86-CDC0EF5582F9}" dt="2020-01-09T17:00:06.441" v="306" actId="2696"/>
        <pc:sldMkLst>
          <pc:docMk/>
          <pc:sldMk cId="4195290847" sldId="663"/>
        </pc:sldMkLst>
      </pc:sldChg>
      <pc:sldChg chg="del">
        <pc:chgData name="Chris Droessler" userId="625c3661-9d64-47fa-b83c-4b49393bd161" providerId="ADAL" clId="{9F66A07C-42E3-D34A-AA86-CDC0EF5582F9}" dt="2020-01-09T16:37:56.615" v="30" actId="2696"/>
        <pc:sldMkLst>
          <pc:docMk/>
          <pc:sldMk cId="3149178407" sldId="664"/>
        </pc:sldMkLst>
      </pc:sldChg>
      <pc:sldChg chg="del">
        <pc:chgData name="Chris Droessler" userId="625c3661-9d64-47fa-b83c-4b49393bd161" providerId="ADAL" clId="{9F66A07C-42E3-D34A-AA86-CDC0EF5582F9}" dt="2020-01-09T16:37:56.625" v="31" actId="2696"/>
        <pc:sldMkLst>
          <pc:docMk/>
          <pc:sldMk cId="182015177" sldId="665"/>
        </pc:sldMkLst>
      </pc:sldChg>
      <pc:sldChg chg="modSp del">
        <pc:chgData name="Chris Droessler" userId="625c3661-9d64-47fa-b83c-4b49393bd161" providerId="ADAL" clId="{9F66A07C-42E3-D34A-AA86-CDC0EF5582F9}" dt="2020-01-09T16:37:56.634" v="32" actId="2696"/>
        <pc:sldMkLst>
          <pc:docMk/>
          <pc:sldMk cId="3621036115" sldId="666"/>
        </pc:sldMkLst>
        <pc:spChg chg="mod">
          <ac:chgData name="Chris Droessler" userId="625c3661-9d64-47fa-b83c-4b49393bd161" providerId="ADAL" clId="{9F66A07C-42E3-D34A-AA86-CDC0EF5582F9}" dt="2020-01-09T16:33:41.265" v="0"/>
          <ac:spMkLst>
            <pc:docMk/>
            <pc:sldMk cId="3621036115" sldId="666"/>
            <ac:spMk id="3" creationId="{C0B44734-EB67-0341-9C2D-F2AB003EDC38}"/>
          </ac:spMkLst>
        </pc:spChg>
        <pc:picChg chg="mod">
          <ac:chgData name="Chris Droessler" userId="625c3661-9d64-47fa-b83c-4b49393bd161" providerId="ADAL" clId="{9F66A07C-42E3-D34A-AA86-CDC0EF5582F9}" dt="2020-01-09T16:33:41.265" v="0"/>
          <ac:picMkLst>
            <pc:docMk/>
            <pc:sldMk cId="3621036115" sldId="666"/>
            <ac:picMk id="17" creationId="{2598F423-F7E2-0745-B3DC-2A5E5E5E5F8D}"/>
          </ac:picMkLst>
        </pc:picChg>
      </pc:sldChg>
      <pc:sldChg chg="modSp del">
        <pc:chgData name="Chris Droessler" userId="625c3661-9d64-47fa-b83c-4b49393bd161" providerId="ADAL" clId="{9F66A07C-42E3-D34A-AA86-CDC0EF5582F9}" dt="2020-01-09T16:37:56.642" v="33" actId="2696"/>
        <pc:sldMkLst>
          <pc:docMk/>
          <pc:sldMk cId="2613191324" sldId="667"/>
        </pc:sldMkLst>
        <pc:spChg chg="mod">
          <ac:chgData name="Chris Droessler" userId="625c3661-9d64-47fa-b83c-4b49393bd161" providerId="ADAL" clId="{9F66A07C-42E3-D34A-AA86-CDC0EF5582F9}" dt="2020-01-09T16:33:41.265" v="0"/>
          <ac:spMkLst>
            <pc:docMk/>
            <pc:sldMk cId="2613191324" sldId="667"/>
            <ac:spMk id="3" creationId="{C0B44734-EB67-0341-9C2D-F2AB003EDC38}"/>
          </ac:spMkLst>
        </pc:spChg>
        <pc:picChg chg="mod">
          <ac:chgData name="Chris Droessler" userId="625c3661-9d64-47fa-b83c-4b49393bd161" providerId="ADAL" clId="{9F66A07C-42E3-D34A-AA86-CDC0EF5582F9}" dt="2020-01-09T16:33:41.265" v="0"/>
          <ac:picMkLst>
            <pc:docMk/>
            <pc:sldMk cId="2613191324" sldId="667"/>
            <ac:picMk id="4" creationId="{7CD821D8-4BF5-AA4A-8A04-B7923750764C}"/>
          </ac:picMkLst>
        </pc:picChg>
      </pc:sldChg>
      <pc:sldChg chg="modSp del">
        <pc:chgData name="Chris Droessler" userId="625c3661-9d64-47fa-b83c-4b49393bd161" providerId="ADAL" clId="{9F66A07C-42E3-D34A-AA86-CDC0EF5582F9}" dt="2020-01-09T16:37:56.651" v="34" actId="2696"/>
        <pc:sldMkLst>
          <pc:docMk/>
          <pc:sldMk cId="2816986587" sldId="668"/>
        </pc:sldMkLst>
        <pc:spChg chg="mod">
          <ac:chgData name="Chris Droessler" userId="625c3661-9d64-47fa-b83c-4b49393bd161" providerId="ADAL" clId="{9F66A07C-42E3-D34A-AA86-CDC0EF5582F9}" dt="2020-01-09T16:33:41.265" v="0"/>
          <ac:spMkLst>
            <pc:docMk/>
            <pc:sldMk cId="2816986587" sldId="668"/>
            <ac:spMk id="3" creationId="{C0B44734-EB67-0341-9C2D-F2AB003EDC38}"/>
          </ac:spMkLst>
        </pc:spChg>
        <pc:picChg chg="mod">
          <ac:chgData name="Chris Droessler" userId="625c3661-9d64-47fa-b83c-4b49393bd161" providerId="ADAL" clId="{9F66A07C-42E3-D34A-AA86-CDC0EF5582F9}" dt="2020-01-09T16:33:41.265" v="0"/>
          <ac:picMkLst>
            <pc:docMk/>
            <pc:sldMk cId="2816986587" sldId="668"/>
            <ac:picMk id="5" creationId="{17A46C1D-AE7F-AA48-B3BA-68DBE5D6D342}"/>
          </ac:picMkLst>
        </pc:picChg>
      </pc:sldChg>
      <pc:sldChg chg="modSp del">
        <pc:chgData name="Chris Droessler" userId="625c3661-9d64-47fa-b83c-4b49393bd161" providerId="ADAL" clId="{9F66A07C-42E3-D34A-AA86-CDC0EF5582F9}" dt="2020-01-09T16:37:56.660" v="35" actId="2696"/>
        <pc:sldMkLst>
          <pc:docMk/>
          <pc:sldMk cId="3355172008" sldId="669"/>
        </pc:sldMkLst>
        <pc:spChg chg="mod">
          <ac:chgData name="Chris Droessler" userId="625c3661-9d64-47fa-b83c-4b49393bd161" providerId="ADAL" clId="{9F66A07C-42E3-D34A-AA86-CDC0EF5582F9}" dt="2020-01-09T16:33:41.265" v="0"/>
          <ac:spMkLst>
            <pc:docMk/>
            <pc:sldMk cId="3355172008" sldId="669"/>
            <ac:spMk id="3" creationId="{C0B44734-EB67-0341-9C2D-F2AB003EDC38}"/>
          </ac:spMkLst>
        </pc:spChg>
        <pc:picChg chg="mod">
          <ac:chgData name="Chris Droessler" userId="625c3661-9d64-47fa-b83c-4b49393bd161" providerId="ADAL" clId="{9F66A07C-42E3-D34A-AA86-CDC0EF5582F9}" dt="2020-01-09T16:33:41.265" v="0"/>
          <ac:picMkLst>
            <pc:docMk/>
            <pc:sldMk cId="3355172008" sldId="669"/>
            <ac:picMk id="5" creationId="{9E2F54B0-4872-C748-AD3D-D8327037B57E}"/>
          </ac:picMkLst>
        </pc:picChg>
      </pc:sldChg>
      <pc:sldChg chg="modSp del">
        <pc:chgData name="Chris Droessler" userId="625c3661-9d64-47fa-b83c-4b49393bd161" providerId="ADAL" clId="{9F66A07C-42E3-D34A-AA86-CDC0EF5582F9}" dt="2020-01-09T16:37:56.669" v="36" actId="2696"/>
        <pc:sldMkLst>
          <pc:docMk/>
          <pc:sldMk cId="57700198" sldId="670"/>
        </pc:sldMkLst>
        <pc:spChg chg="mod">
          <ac:chgData name="Chris Droessler" userId="625c3661-9d64-47fa-b83c-4b49393bd161" providerId="ADAL" clId="{9F66A07C-42E3-D34A-AA86-CDC0EF5582F9}" dt="2020-01-09T16:33:41.265" v="0"/>
          <ac:spMkLst>
            <pc:docMk/>
            <pc:sldMk cId="57700198" sldId="670"/>
            <ac:spMk id="3" creationId="{C0B44734-EB67-0341-9C2D-F2AB003EDC38}"/>
          </ac:spMkLst>
        </pc:spChg>
        <pc:picChg chg="mod">
          <ac:chgData name="Chris Droessler" userId="625c3661-9d64-47fa-b83c-4b49393bd161" providerId="ADAL" clId="{9F66A07C-42E3-D34A-AA86-CDC0EF5582F9}" dt="2020-01-09T16:33:41.265" v="0"/>
          <ac:picMkLst>
            <pc:docMk/>
            <pc:sldMk cId="57700198" sldId="670"/>
            <ac:picMk id="4" creationId="{33B33AC8-7739-6E45-B19A-60743C21B24C}"/>
          </ac:picMkLst>
        </pc:picChg>
      </pc:sldChg>
      <pc:sldChg chg="modSp del">
        <pc:chgData name="Chris Droessler" userId="625c3661-9d64-47fa-b83c-4b49393bd161" providerId="ADAL" clId="{9F66A07C-42E3-D34A-AA86-CDC0EF5582F9}" dt="2020-01-09T16:37:56.677" v="37" actId="2696"/>
        <pc:sldMkLst>
          <pc:docMk/>
          <pc:sldMk cId="4073427048" sldId="671"/>
        </pc:sldMkLst>
        <pc:spChg chg="mod">
          <ac:chgData name="Chris Droessler" userId="625c3661-9d64-47fa-b83c-4b49393bd161" providerId="ADAL" clId="{9F66A07C-42E3-D34A-AA86-CDC0EF5582F9}" dt="2020-01-09T16:33:41.265" v="0"/>
          <ac:spMkLst>
            <pc:docMk/>
            <pc:sldMk cId="4073427048" sldId="671"/>
            <ac:spMk id="3" creationId="{C0B44734-EB67-0341-9C2D-F2AB003EDC38}"/>
          </ac:spMkLst>
        </pc:spChg>
        <pc:picChg chg="mod">
          <ac:chgData name="Chris Droessler" userId="625c3661-9d64-47fa-b83c-4b49393bd161" providerId="ADAL" clId="{9F66A07C-42E3-D34A-AA86-CDC0EF5582F9}" dt="2020-01-09T16:33:41.265" v="0"/>
          <ac:picMkLst>
            <pc:docMk/>
            <pc:sldMk cId="4073427048" sldId="671"/>
            <ac:picMk id="7" creationId="{E836D409-D73B-524D-8BB2-A55595234045}"/>
          </ac:picMkLst>
        </pc:picChg>
      </pc:sldChg>
      <pc:sldChg chg="modSp del">
        <pc:chgData name="Chris Droessler" userId="625c3661-9d64-47fa-b83c-4b49393bd161" providerId="ADAL" clId="{9F66A07C-42E3-D34A-AA86-CDC0EF5582F9}" dt="2020-01-09T16:37:56.685" v="38" actId="2696"/>
        <pc:sldMkLst>
          <pc:docMk/>
          <pc:sldMk cId="2312103838" sldId="672"/>
        </pc:sldMkLst>
        <pc:spChg chg="mod">
          <ac:chgData name="Chris Droessler" userId="625c3661-9d64-47fa-b83c-4b49393bd161" providerId="ADAL" clId="{9F66A07C-42E3-D34A-AA86-CDC0EF5582F9}" dt="2020-01-09T16:33:41.265" v="0"/>
          <ac:spMkLst>
            <pc:docMk/>
            <pc:sldMk cId="2312103838" sldId="672"/>
            <ac:spMk id="3" creationId="{C0B44734-EB67-0341-9C2D-F2AB003EDC38}"/>
          </ac:spMkLst>
        </pc:spChg>
        <pc:picChg chg="mod">
          <ac:chgData name="Chris Droessler" userId="625c3661-9d64-47fa-b83c-4b49393bd161" providerId="ADAL" clId="{9F66A07C-42E3-D34A-AA86-CDC0EF5582F9}" dt="2020-01-09T16:33:41.265" v="0"/>
          <ac:picMkLst>
            <pc:docMk/>
            <pc:sldMk cId="2312103838" sldId="672"/>
            <ac:picMk id="4" creationId="{2DA1AFE0-DF67-E84B-922D-AE641AE7617B}"/>
          </ac:picMkLst>
        </pc:picChg>
      </pc:sldChg>
      <pc:sldChg chg="modSp del">
        <pc:chgData name="Chris Droessler" userId="625c3661-9d64-47fa-b83c-4b49393bd161" providerId="ADAL" clId="{9F66A07C-42E3-D34A-AA86-CDC0EF5582F9}" dt="2020-01-09T16:37:56.693" v="39" actId="2696"/>
        <pc:sldMkLst>
          <pc:docMk/>
          <pc:sldMk cId="880189499" sldId="673"/>
        </pc:sldMkLst>
        <pc:spChg chg="mod">
          <ac:chgData name="Chris Droessler" userId="625c3661-9d64-47fa-b83c-4b49393bd161" providerId="ADAL" clId="{9F66A07C-42E3-D34A-AA86-CDC0EF5582F9}" dt="2020-01-09T16:33:41.265" v="0"/>
          <ac:spMkLst>
            <pc:docMk/>
            <pc:sldMk cId="880189499" sldId="673"/>
            <ac:spMk id="3" creationId="{C0B44734-EB67-0341-9C2D-F2AB003EDC38}"/>
          </ac:spMkLst>
        </pc:spChg>
        <pc:picChg chg="mod">
          <ac:chgData name="Chris Droessler" userId="625c3661-9d64-47fa-b83c-4b49393bd161" providerId="ADAL" clId="{9F66A07C-42E3-D34A-AA86-CDC0EF5582F9}" dt="2020-01-09T16:33:41.265" v="0"/>
          <ac:picMkLst>
            <pc:docMk/>
            <pc:sldMk cId="880189499" sldId="673"/>
            <ac:picMk id="5" creationId="{154A600F-2A3B-4B45-9654-483CFF25FA60}"/>
          </ac:picMkLst>
        </pc:picChg>
      </pc:sldChg>
      <pc:sldChg chg="del">
        <pc:chgData name="Chris Droessler" userId="625c3661-9d64-47fa-b83c-4b49393bd161" providerId="ADAL" clId="{9F66A07C-42E3-D34A-AA86-CDC0EF5582F9}" dt="2020-01-09T16:37:56.605" v="29" actId="2696"/>
        <pc:sldMkLst>
          <pc:docMk/>
          <pc:sldMk cId="1845352423" sldId="674"/>
        </pc:sldMkLst>
      </pc:sldChg>
      <pc:sldChg chg="modSp del">
        <pc:chgData name="Chris Droessler" userId="625c3661-9d64-47fa-b83c-4b49393bd161" providerId="ADAL" clId="{9F66A07C-42E3-D34A-AA86-CDC0EF5582F9}" dt="2020-01-09T16:38:03.082" v="43" actId="2696"/>
        <pc:sldMkLst>
          <pc:docMk/>
          <pc:sldMk cId="375794531" sldId="676"/>
        </pc:sldMkLst>
        <pc:picChg chg="mod">
          <ac:chgData name="Chris Droessler" userId="625c3661-9d64-47fa-b83c-4b49393bd161" providerId="ADAL" clId="{9F66A07C-42E3-D34A-AA86-CDC0EF5582F9}" dt="2020-01-09T16:33:41.265" v="0"/>
          <ac:picMkLst>
            <pc:docMk/>
            <pc:sldMk cId="375794531" sldId="676"/>
            <ac:picMk id="9" creationId="{B97586CD-663D-194B-9D00-12951D1A1DF2}"/>
          </ac:picMkLst>
        </pc:picChg>
      </pc:sldChg>
      <pc:sldChg chg="del">
        <pc:chgData name="Chris Droessler" userId="625c3661-9d64-47fa-b83c-4b49393bd161" providerId="ADAL" clId="{9F66A07C-42E3-D34A-AA86-CDC0EF5582F9}" dt="2020-01-09T17:06:22.291" v="427" actId="2696"/>
        <pc:sldMkLst>
          <pc:docMk/>
          <pc:sldMk cId="3948723620" sldId="677"/>
        </pc:sldMkLst>
      </pc:sldChg>
      <pc:sldChg chg="del">
        <pc:chgData name="Chris Droessler" userId="625c3661-9d64-47fa-b83c-4b49393bd161" providerId="ADAL" clId="{9F66A07C-42E3-D34A-AA86-CDC0EF5582F9}" dt="2020-01-09T17:06:21.849" v="426" actId="2696"/>
        <pc:sldMkLst>
          <pc:docMk/>
          <pc:sldMk cId="561125537" sldId="678"/>
        </pc:sldMkLst>
      </pc:sldChg>
      <pc:sldChg chg="addSp delSp modSp">
        <pc:chgData name="Chris Droessler" userId="625c3661-9d64-47fa-b83c-4b49393bd161" providerId="ADAL" clId="{9F66A07C-42E3-D34A-AA86-CDC0EF5582F9}" dt="2020-01-09T17:04:19.199" v="402"/>
        <pc:sldMkLst>
          <pc:docMk/>
          <pc:sldMk cId="3804131059" sldId="679"/>
        </pc:sldMkLst>
        <pc:spChg chg="add del mod">
          <ac:chgData name="Chris Droessler" userId="625c3661-9d64-47fa-b83c-4b49393bd161" providerId="ADAL" clId="{9F66A07C-42E3-D34A-AA86-CDC0EF5582F9}" dt="2020-01-09T17:04:19.199" v="402"/>
          <ac:spMkLst>
            <pc:docMk/>
            <pc:sldMk cId="3804131059" sldId="679"/>
            <ac:spMk id="4" creationId="{51D31983-7F82-2F47-9731-1948C7EAF71D}"/>
          </ac:spMkLst>
        </pc:spChg>
        <pc:spChg chg="add del mod">
          <ac:chgData name="Chris Droessler" userId="625c3661-9d64-47fa-b83c-4b49393bd161" providerId="ADAL" clId="{9F66A07C-42E3-D34A-AA86-CDC0EF5582F9}" dt="2020-01-09T17:04:19.199" v="402"/>
          <ac:spMkLst>
            <pc:docMk/>
            <pc:sldMk cId="3804131059" sldId="679"/>
            <ac:spMk id="5" creationId="{D7D412AC-AC64-AA44-B0E1-9BA90D934C84}"/>
          </ac:spMkLst>
        </pc:spChg>
      </pc:sldChg>
      <pc:sldChg chg="addSp modSp modAnim">
        <pc:chgData name="Chris Droessler" userId="625c3661-9d64-47fa-b83c-4b49393bd161" providerId="ADAL" clId="{9F66A07C-42E3-D34A-AA86-CDC0EF5582F9}" dt="2020-01-13T16:50:24.356" v="997" actId="14100"/>
        <pc:sldMkLst>
          <pc:docMk/>
          <pc:sldMk cId="2740154125" sldId="680"/>
        </pc:sldMkLst>
        <pc:spChg chg="mod">
          <ac:chgData name="Chris Droessler" userId="625c3661-9d64-47fa-b83c-4b49393bd161" providerId="ADAL" clId="{9F66A07C-42E3-D34A-AA86-CDC0EF5582F9}" dt="2020-01-09T16:33:41.265" v="0"/>
          <ac:spMkLst>
            <pc:docMk/>
            <pc:sldMk cId="2740154125" sldId="680"/>
            <ac:spMk id="3" creationId="{280E86D7-3E17-AE48-91BC-43C859DD99F4}"/>
          </ac:spMkLst>
        </pc:spChg>
        <pc:spChg chg="add mod">
          <ac:chgData name="Chris Droessler" userId="625c3661-9d64-47fa-b83c-4b49393bd161" providerId="ADAL" clId="{9F66A07C-42E3-D34A-AA86-CDC0EF5582F9}" dt="2020-01-13T16:50:24.356" v="997" actId="14100"/>
          <ac:spMkLst>
            <pc:docMk/>
            <pc:sldMk cId="2740154125" sldId="680"/>
            <ac:spMk id="4" creationId="{BD9DDBA6-7EB8-CB45-8ACA-CC00EF533AE0}"/>
          </ac:spMkLst>
        </pc:spChg>
        <pc:picChg chg="mod">
          <ac:chgData name="Chris Droessler" userId="625c3661-9d64-47fa-b83c-4b49393bd161" providerId="ADAL" clId="{9F66A07C-42E3-D34A-AA86-CDC0EF5582F9}" dt="2020-01-09T16:33:41.265" v="0"/>
          <ac:picMkLst>
            <pc:docMk/>
            <pc:sldMk cId="2740154125" sldId="680"/>
            <ac:picMk id="9" creationId="{87AD5777-8098-5346-A09D-D20E7BE9B725}"/>
          </ac:picMkLst>
        </pc:picChg>
      </pc:sldChg>
      <pc:sldChg chg="addSp delSp modSp modAnim">
        <pc:chgData name="Chris Droessler" userId="625c3661-9d64-47fa-b83c-4b49393bd161" providerId="ADAL" clId="{9F66A07C-42E3-D34A-AA86-CDC0EF5582F9}" dt="2020-01-13T17:02:20.650" v="1099" actId="14100"/>
        <pc:sldMkLst>
          <pc:docMk/>
          <pc:sldMk cId="3136171279" sldId="681"/>
        </pc:sldMkLst>
        <pc:spChg chg="add del mod">
          <ac:chgData name="Chris Droessler" userId="625c3661-9d64-47fa-b83c-4b49393bd161" providerId="ADAL" clId="{9F66A07C-42E3-D34A-AA86-CDC0EF5582F9}" dt="2020-01-13T17:01:29.521" v="1090" actId="478"/>
          <ac:spMkLst>
            <pc:docMk/>
            <pc:sldMk cId="3136171279" sldId="681"/>
            <ac:spMk id="2" creationId="{BD0974D0-3560-7148-9D9F-B94FF12A1097}"/>
          </ac:spMkLst>
        </pc:spChg>
        <pc:spChg chg="add mod">
          <ac:chgData name="Chris Droessler" userId="625c3661-9d64-47fa-b83c-4b49393bd161" providerId="ADAL" clId="{9F66A07C-42E3-D34A-AA86-CDC0EF5582F9}" dt="2020-01-13T17:02:03.475" v="1095" actId="208"/>
          <ac:spMkLst>
            <pc:docMk/>
            <pc:sldMk cId="3136171279" sldId="681"/>
            <ac:spMk id="7" creationId="{DDEFB358-8881-024A-9C2E-F9DB3C58065D}"/>
          </ac:spMkLst>
        </pc:spChg>
        <pc:spChg chg="add mod">
          <ac:chgData name="Chris Droessler" userId="625c3661-9d64-47fa-b83c-4b49393bd161" providerId="ADAL" clId="{9F66A07C-42E3-D34A-AA86-CDC0EF5582F9}" dt="2020-01-13T17:02:20.650" v="1099" actId="14100"/>
          <ac:spMkLst>
            <pc:docMk/>
            <pc:sldMk cId="3136171279" sldId="681"/>
            <ac:spMk id="8" creationId="{E8EA7004-1056-A84A-8EC8-083B0EC02747}"/>
          </ac:spMkLst>
        </pc:spChg>
        <pc:picChg chg="del mod">
          <ac:chgData name="Chris Droessler" userId="625c3661-9d64-47fa-b83c-4b49393bd161" providerId="ADAL" clId="{9F66A07C-42E3-D34A-AA86-CDC0EF5582F9}" dt="2020-01-13T17:01:21.665" v="1086" actId="478"/>
          <ac:picMkLst>
            <pc:docMk/>
            <pc:sldMk cId="3136171279" sldId="681"/>
            <ac:picMk id="5" creationId="{E43BDC89-0699-5544-93AB-4D59BDC8AD6E}"/>
          </ac:picMkLst>
        </pc:picChg>
        <pc:picChg chg="add mod">
          <ac:chgData name="Chris Droessler" userId="625c3661-9d64-47fa-b83c-4b49393bd161" providerId="ADAL" clId="{9F66A07C-42E3-D34A-AA86-CDC0EF5582F9}" dt="2020-01-13T17:01:40.169" v="1091" actId="14100"/>
          <ac:picMkLst>
            <pc:docMk/>
            <pc:sldMk cId="3136171279" sldId="681"/>
            <ac:picMk id="6" creationId="{25F0C2E8-F186-FA4C-9967-E8A02B496352}"/>
          </ac:picMkLst>
        </pc:picChg>
      </pc:sldChg>
      <pc:sldChg chg="del">
        <pc:chgData name="Chris Droessler" userId="625c3661-9d64-47fa-b83c-4b49393bd161" providerId="ADAL" clId="{9F66A07C-42E3-D34A-AA86-CDC0EF5582F9}" dt="2020-01-09T16:38:03.075" v="42" actId="2696"/>
        <pc:sldMkLst>
          <pc:docMk/>
          <pc:sldMk cId="3588130731" sldId="682"/>
        </pc:sldMkLst>
      </pc:sldChg>
      <pc:sldChg chg="modSp del">
        <pc:chgData name="Chris Droessler" userId="625c3661-9d64-47fa-b83c-4b49393bd161" providerId="ADAL" clId="{9F66A07C-42E3-D34A-AA86-CDC0EF5582F9}" dt="2020-01-09T16:38:03.089" v="44" actId="2696"/>
        <pc:sldMkLst>
          <pc:docMk/>
          <pc:sldMk cId="2949219974" sldId="686"/>
        </pc:sldMkLst>
        <pc:picChg chg="mod">
          <ac:chgData name="Chris Droessler" userId="625c3661-9d64-47fa-b83c-4b49393bd161" providerId="ADAL" clId="{9F66A07C-42E3-D34A-AA86-CDC0EF5582F9}" dt="2020-01-09T16:33:41.265" v="0"/>
          <ac:picMkLst>
            <pc:docMk/>
            <pc:sldMk cId="2949219974" sldId="686"/>
            <ac:picMk id="3" creationId="{A4168571-9779-1D43-A03F-F286C073C604}"/>
          </ac:picMkLst>
        </pc:picChg>
      </pc:sldChg>
      <pc:sldChg chg="modSp del">
        <pc:chgData name="Chris Droessler" userId="625c3661-9d64-47fa-b83c-4b49393bd161" providerId="ADAL" clId="{9F66A07C-42E3-D34A-AA86-CDC0EF5582F9}" dt="2020-01-09T16:38:03.096" v="45" actId="2696"/>
        <pc:sldMkLst>
          <pc:docMk/>
          <pc:sldMk cId="256205867" sldId="687"/>
        </pc:sldMkLst>
        <pc:picChg chg="mod">
          <ac:chgData name="Chris Droessler" userId="625c3661-9d64-47fa-b83c-4b49393bd161" providerId="ADAL" clId="{9F66A07C-42E3-D34A-AA86-CDC0EF5582F9}" dt="2020-01-09T16:33:41.265" v="0"/>
          <ac:picMkLst>
            <pc:docMk/>
            <pc:sldMk cId="256205867" sldId="687"/>
            <ac:picMk id="4" creationId="{26C15DFD-C424-9345-8420-D742FDF8FE33}"/>
          </ac:picMkLst>
        </pc:picChg>
      </pc:sldChg>
      <pc:sldChg chg="modSp del">
        <pc:chgData name="Chris Droessler" userId="625c3661-9d64-47fa-b83c-4b49393bd161" providerId="ADAL" clId="{9F66A07C-42E3-D34A-AA86-CDC0EF5582F9}" dt="2020-01-09T16:38:03.102" v="46" actId="2696"/>
        <pc:sldMkLst>
          <pc:docMk/>
          <pc:sldMk cId="1931899030" sldId="688"/>
        </pc:sldMkLst>
        <pc:picChg chg="mod">
          <ac:chgData name="Chris Droessler" userId="625c3661-9d64-47fa-b83c-4b49393bd161" providerId="ADAL" clId="{9F66A07C-42E3-D34A-AA86-CDC0EF5582F9}" dt="2020-01-09T16:33:41.265" v="0"/>
          <ac:picMkLst>
            <pc:docMk/>
            <pc:sldMk cId="1931899030" sldId="688"/>
            <ac:picMk id="3" creationId="{50DB0537-0AFD-EC4D-B9F2-9ADE23E6AFA3}"/>
          </ac:picMkLst>
        </pc:picChg>
      </pc:sldChg>
      <pc:sldChg chg="modSp del">
        <pc:chgData name="Chris Droessler" userId="625c3661-9d64-47fa-b83c-4b49393bd161" providerId="ADAL" clId="{9F66A07C-42E3-D34A-AA86-CDC0EF5582F9}" dt="2020-01-09T17:06:40.538" v="429" actId="2696"/>
        <pc:sldMkLst>
          <pc:docMk/>
          <pc:sldMk cId="859119533" sldId="690"/>
        </pc:sldMkLst>
        <pc:picChg chg="mod">
          <ac:chgData name="Chris Droessler" userId="625c3661-9d64-47fa-b83c-4b49393bd161" providerId="ADAL" clId="{9F66A07C-42E3-D34A-AA86-CDC0EF5582F9}" dt="2020-01-09T16:33:41.265" v="0"/>
          <ac:picMkLst>
            <pc:docMk/>
            <pc:sldMk cId="859119533" sldId="690"/>
            <ac:picMk id="2" creationId="{DEB08E74-6FD5-9545-9649-A2F7CEC52B01}"/>
          </ac:picMkLst>
        </pc:picChg>
      </pc:sldChg>
      <pc:sldChg chg="del">
        <pc:chgData name="Chris Droessler" userId="625c3661-9d64-47fa-b83c-4b49393bd161" providerId="ADAL" clId="{9F66A07C-42E3-D34A-AA86-CDC0EF5582F9}" dt="2020-01-09T16:38:07.307" v="47" actId="2696"/>
        <pc:sldMkLst>
          <pc:docMk/>
          <pc:sldMk cId="2791526154" sldId="691"/>
        </pc:sldMkLst>
      </pc:sldChg>
      <pc:sldChg chg="modSp del">
        <pc:chgData name="Chris Droessler" userId="625c3661-9d64-47fa-b83c-4b49393bd161" providerId="ADAL" clId="{9F66A07C-42E3-D34A-AA86-CDC0EF5582F9}" dt="2020-01-09T16:38:07.313" v="48" actId="2696"/>
        <pc:sldMkLst>
          <pc:docMk/>
          <pc:sldMk cId="1717423471" sldId="692"/>
        </pc:sldMkLst>
        <pc:picChg chg="mod">
          <ac:chgData name="Chris Droessler" userId="625c3661-9d64-47fa-b83c-4b49393bd161" providerId="ADAL" clId="{9F66A07C-42E3-D34A-AA86-CDC0EF5582F9}" dt="2020-01-09T16:33:41.265" v="0"/>
          <ac:picMkLst>
            <pc:docMk/>
            <pc:sldMk cId="1717423471" sldId="692"/>
            <ac:picMk id="3" creationId="{C9618640-D7BD-9840-A240-A195E43AB530}"/>
          </ac:picMkLst>
        </pc:picChg>
      </pc:sldChg>
      <pc:sldChg chg="modSp del">
        <pc:chgData name="Chris Droessler" userId="625c3661-9d64-47fa-b83c-4b49393bd161" providerId="ADAL" clId="{9F66A07C-42E3-D34A-AA86-CDC0EF5582F9}" dt="2020-01-09T16:38:07.319" v="49" actId="2696"/>
        <pc:sldMkLst>
          <pc:docMk/>
          <pc:sldMk cId="3535299361" sldId="693"/>
        </pc:sldMkLst>
        <pc:picChg chg="mod">
          <ac:chgData name="Chris Droessler" userId="625c3661-9d64-47fa-b83c-4b49393bd161" providerId="ADAL" clId="{9F66A07C-42E3-D34A-AA86-CDC0EF5582F9}" dt="2020-01-09T16:33:41.265" v="0"/>
          <ac:picMkLst>
            <pc:docMk/>
            <pc:sldMk cId="3535299361" sldId="693"/>
            <ac:picMk id="2" creationId="{E22B7C5F-05BF-3D4C-B92C-44738B4CA06C}"/>
          </ac:picMkLst>
        </pc:picChg>
        <pc:picChg chg="mod">
          <ac:chgData name="Chris Droessler" userId="625c3661-9d64-47fa-b83c-4b49393bd161" providerId="ADAL" clId="{9F66A07C-42E3-D34A-AA86-CDC0EF5582F9}" dt="2020-01-09T16:33:41.265" v="0"/>
          <ac:picMkLst>
            <pc:docMk/>
            <pc:sldMk cId="3535299361" sldId="693"/>
            <ac:picMk id="5" creationId="{89EE96E0-5A22-404D-8700-E048FC290021}"/>
          </ac:picMkLst>
        </pc:picChg>
      </pc:sldChg>
      <pc:sldChg chg="modSp del">
        <pc:chgData name="Chris Droessler" userId="625c3661-9d64-47fa-b83c-4b49393bd161" providerId="ADAL" clId="{9F66A07C-42E3-D34A-AA86-CDC0EF5582F9}" dt="2020-01-09T16:38:07.325" v="50" actId="2696"/>
        <pc:sldMkLst>
          <pc:docMk/>
          <pc:sldMk cId="1162427880" sldId="694"/>
        </pc:sldMkLst>
        <pc:picChg chg="mod">
          <ac:chgData name="Chris Droessler" userId="625c3661-9d64-47fa-b83c-4b49393bd161" providerId="ADAL" clId="{9F66A07C-42E3-D34A-AA86-CDC0EF5582F9}" dt="2020-01-09T16:33:41.265" v="0"/>
          <ac:picMkLst>
            <pc:docMk/>
            <pc:sldMk cId="1162427880" sldId="694"/>
            <ac:picMk id="3" creationId="{6E6C2058-F717-6A4D-B89B-17A4F688F37F}"/>
          </ac:picMkLst>
        </pc:picChg>
      </pc:sldChg>
      <pc:sldChg chg="modSp del">
        <pc:chgData name="Chris Droessler" userId="625c3661-9d64-47fa-b83c-4b49393bd161" providerId="ADAL" clId="{9F66A07C-42E3-D34A-AA86-CDC0EF5582F9}" dt="2020-01-09T16:38:07.330" v="51" actId="2696"/>
        <pc:sldMkLst>
          <pc:docMk/>
          <pc:sldMk cId="4173704362" sldId="695"/>
        </pc:sldMkLst>
        <pc:picChg chg="mod">
          <ac:chgData name="Chris Droessler" userId="625c3661-9d64-47fa-b83c-4b49393bd161" providerId="ADAL" clId="{9F66A07C-42E3-D34A-AA86-CDC0EF5582F9}" dt="2020-01-09T16:33:41.265" v="0"/>
          <ac:picMkLst>
            <pc:docMk/>
            <pc:sldMk cId="4173704362" sldId="695"/>
            <ac:picMk id="2" creationId="{FC8D2DD8-7EFD-A344-8510-CAFD416F8E9E}"/>
          </ac:picMkLst>
        </pc:picChg>
      </pc:sldChg>
      <pc:sldChg chg="modSp del">
        <pc:chgData name="Chris Droessler" userId="625c3661-9d64-47fa-b83c-4b49393bd161" providerId="ADAL" clId="{9F66A07C-42E3-D34A-AA86-CDC0EF5582F9}" dt="2020-01-09T16:37:56.701" v="40" actId="2696"/>
        <pc:sldMkLst>
          <pc:docMk/>
          <pc:sldMk cId="530140680" sldId="697"/>
        </pc:sldMkLst>
        <pc:picChg chg="mod">
          <ac:chgData name="Chris Droessler" userId="625c3661-9d64-47fa-b83c-4b49393bd161" providerId="ADAL" clId="{9F66A07C-42E3-D34A-AA86-CDC0EF5582F9}" dt="2020-01-09T16:33:41.265" v="0"/>
          <ac:picMkLst>
            <pc:docMk/>
            <pc:sldMk cId="530140680" sldId="697"/>
            <ac:picMk id="3" creationId="{F911D17F-3E23-E84A-A3E6-38F73E857FAA}"/>
          </ac:picMkLst>
        </pc:picChg>
      </pc:sldChg>
      <pc:sldChg chg="modSp del">
        <pc:chgData name="Chris Droessler" userId="625c3661-9d64-47fa-b83c-4b49393bd161" providerId="ADAL" clId="{9F66A07C-42E3-D34A-AA86-CDC0EF5582F9}" dt="2020-01-09T16:37:56.709" v="41" actId="2696"/>
        <pc:sldMkLst>
          <pc:docMk/>
          <pc:sldMk cId="555923657" sldId="698"/>
        </pc:sldMkLst>
        <pc:picChg chg="mod">
          <ac:chgData name="Chris Droessler" userId="625c3661-9d64-47fa-b83c-4b49393bd161" providerId="ADAL" clId="{9F66A07C-42E3-D34A-AA86-CDC0EF5582F9}" dt="2020-01-09T16:33:41.265" v="0"/>
          <ac:picMkLst>
            <pc:docMk/>
            <pc:sldMk cId="555923657" sldId="698"/>
            <ac:picMk id="3" creationId="{0F23F5DC-9A43-9046-A1B1-EE27CB4D1C25}"/>
          </ac:picMkLst>
        </pc:picChg>
      </pc:sldChg>
      <pc:sldChg chg="modSp del">
        <pc:chgData name="Chris Droessler" userId="625c3661-9d64-47fa-b83c-4b49393bd161" providerId="ADAL" clId="{9F66A07C-42E3-D34A-AA86-CDC0EF5582F9}" dt="2020-01-09T17:06:38.699" v="428" actId="2696"/>
        <pc:sldMkLst>
          <pc:docMk/>
          <pc:sldMk cId="1687222541" sldId="699"/>
        </pc:sldMkLst>
        <pc:picChg chg="mod">
          <ac:chgData name="Chris Droessler" userId="625c3661-9d64-47fa-b83c-4b49393bd161" providerId="ADAL" clId="{9F66A07C-42E3-D34A-AA86-CDC0EF5582F9}" dt="2020-01-09T16:33:41.265" v="0"/>
          <ac:picMkLst>
            <pc:docMk/>
            <pc:sldMk cId="1687222541" sldId="699"/>
            <ac:picMk id="2" creationId="{454A3B82-F4F2-6C40-99A1-492D9C6FCF5A}"/>
          </ac:picMkLst>
        </pc:picChg>
      </pc:sldChg>
      <pc:sldChg chg="del">
        <pc:chgData name="Chris Droessler" userId="625c3661-9d64-47fa-b83c-4b49393bd161" providerId="ADAL" clId="{9F66A07C-42E3-D34A-AA86-CDC0EF5582F9}" dt="2020-01-09T16:38:07.336" v="52" actId="2696"/>
        <pc:sldMkLst>
          <pc:docMk/>
          <pc:sldMk cId="2565975212" sldId="701"/>
        </pc:sldMkLst>
      </pc:sldChg>
      <pc:sldChg chg="addSp delSp modSp add del modTransition">
        <pc:chgData name="Chris Droessler" userId="625c3661-9d64-47fa-b83c-4b49393bd161" providerId="ADAL" clId="{9F66A07C-42E3-D34A-AA86-CDC0EF5582F9}" dt="2020-01-09T16:58:36.142" v="291" actId="2696"/>
        <pc:sldMkLst>
          <pc:docMk/>
          <pc:sldMk cId="4215927879" sldId="702"/>
        </pc:sldMkLst>
        <pc:spChg chg="add del mod">
          <ac:chgData name="Chris Droessler" userId="625c3661-9d64-47fa-b83c-4b49393bd161" providerId="ADAL" clId="{9F66A07C-42E3-D34A-AA86-CDC0EF5582F9}" dt="2020-01-09T16:53:34.299" v="174"/>
          <ac:spMkLst>
            <pc:docMk/>
            <pc:sldMk cId="4215927879" sldId="702"/>
            <ac:spMk id="2" creationId="{38CC9AC5-C901-B545-94BF-D66499F52628}"/>
          </ac:spMkLst>
        </pc:spChg>
        <pc:spChg chg="add del mod">
          <ac:chgData name="Chris Droessler" userId="625c3661-9d64-47fa-b83c-4b49393bd161" providerId="ADAL" clId="{9F66A07C-42E3-D34A-AA86-CDC0EF5582F9}" dt="2020-01-09T16:53:34.299" v="174"/>
          <ac:spMkLst>
            <pc:docMk/>
            <pc:sldMk cId="4215927879" sldId="702"/>
            <ac:spMk id="3" creationId="{AFEABC17-6189-3040-862F-02CA1835C3A6}"/>
          </ac:spMkLst>
        </pc:spChg>
        <pc:spChg chg="add del mod">
          <ac:chgData name="Chris Droessler" userId="625c3661-9d64-47fa-b83c-4b49393bd161" providerId="ADAL" clId="{9F66A07C-42E3-D34A-AA86-CDC0EF5582F9}" dt="2020-01-09T16:53:35.219" v="175"/>
          <ac:spMkLst>
            <pc:docMk/>
            <pc:sldMk cId="4215927879" sldId="702"/>
            <ac:spMk id="4" creationId="{7A8D2211-D04C-AC4D-AB0E-BF0FD747A3D9}"/>
          </ac:spMkLst>
        </pc:spChg>
        <pc:spChg chg="add del mod">
          <ac:chgData name="Chris Droessler" userId="625c3661-9d64-47fa-b83c-4b49393bd161" providerId="ADAL" clId="{9F66A07C-42E3-D34A-AA86-CDC0EF5582F9}" dt="2020-01-09T16:53:35.219" v="175"/>
          <ac:spMkLst>
            <pc:docMk/>
            <pc:sldMk cId="4215927879" sldId="702"/>
            <ac:spMk id="5" creationId="{8E4C1D46-3C4D-D04E-9BF8-20BF9B8153B1}"/>
          </ac:spMkLst>
        </pc:spChg>
        <pc:spChg chg="mod">
          <ac:chgData name="Chris Droessler" userId="625c3661-9d64-47fa-b83c-4b49393bd161" providerId="ADAL" clId="{9F66A07C-42E3-D34A-AA86-CDC0EF5582F9}" dt="2020-01-09T16:54:49.693" v="178"/>
          <ac:spMkLst>
            <pc:docMk/>
            <pc:sldMk cId="4215927879" sldId="702"/>
            <ac:spMk id="158" creationId="{00000000-0000-0000-0000-000000000000}"/>
          </ac:spMkLst>
        </pc:spChg>
        <pc:spChg chg="mod">
          <ac:chgData name="Chris Droessler" userId="625c3661-9d64-47fa-b83c-4b49393bd161" providerId="ADAL" clId="{9F66A07C-42E3-D34A-AA86-CDC0EF5582F9}" dt="2020-01-09T16:37:31.783" v="28"/>
          <ac:spMkLst>
            <pc:docMk/>
            <pc:sldMk cId="4215927879" sldId="702"/>
            <ac:spMk id="159" creationId="{00000000-0000-0000-0000-000000000000}"/>
          </ac:spMkLst>
        </pc:spChg>
      </pc:sldChg>
      <pc:sldChg chg="addSp delSp modSp add modTransition modNotesTx">
        <pc:chgData name="Chris Droessler" userId="625c3661-9d64-47fa-b83c-4b49393bd161" providerId="ADAL" clId="{9F66A07C-42E3-D34A-AA86-CDC0EF5582F9}" dt="2020-01-13T16:46:13.742" v="958" actId="20577"/>
        <pc:sldMkLst>
          <pc:docMk/>
          <pc:sldMk cId="2815973237" sldId="703"/>
        </pc:sldMkLst>
        <pc:spChg chg="add del mod">
          <ac:chgData name="Chris Droessler" userId="625c3661-9d64-47fa-b83c-4b49393bd161" providerId="ADAL" clId="{9F66A07C-42E3-D34A-AA86-CDC0EF5582F9}" dt="2020-01-09T16:59:20.079" v="302"/>
          <ac:spMkLst>
            <pc:docMk/>
            <pc:sldMk cId="2815973237" sldId="703"/>
            <ac:spMk id="2" creationId="{416DBEE3-B7C4-FD47-8872-5BD040404544}"/>
          </ac:spMkLst>
        </pc:spChg>
        <pc:spChg chg="add del mod">
          <ac:chgData name="Chris Droessler" userId="625c3661-9d64-47fa-b83c-4b49393bd161" providerId="ADAL" clId="{9F66A07C-42E3-D34A-AA86-CDC0EF5582F9}" dt="2020-01-09T16:59:20.079" v="302"/>
          <ac:spMkLst>
            <pc:docMk/>
            <pc:sldMk cId="2815973237" sldId="703"/>
            <ac:spMk id="3" creationId="{B7755CDB-918B-5944-9218-6B0FA6A6E1F1}"/>
          </ac:spMkLst>
        </pc:spChg>
        <pc:spChg chg="add del mod">
          <ac:chgData name="Chris Droessler" userId="625c3661-9d64-47fa-b83c-4b49393bd161" providerId="ADAL" clId="{9F66A07C-42E3-D34A-AA86-CDC0EF5582F9}" dt="2020-01-09T16:59:20.678" v="303"/>
          <ac:spMkLst>
            <pc:docMk/>
            <pc:sldMk cId="2815973237" sldId="703"/>
            <ac:spMk id="4" creationId="{CFA59A6B-6A3C-7E4E-8370-DFE14DAFC302}"/>
          </ac:spMkLst>
        </pc:spChg>
        <pc:spChg chg="add del mod">
          <ac:chgData name="Chris Droessler" userId="625c3661-9d64-47fa-b83c-4b49393bd161" providerId="ADAL" clId="{9F66A07C-42E3-D34A-AA86-CDC0EF5582F9}" dt="2020-01-09T16:59:20.678" v="303"/>
          <ac:spMkLst>
            <pc:docMk/>
            <pc:sldMk cId="2815973237" sldId="703"/>
            <ac:spMk id="5" creationId="{BFE47748-5823-4446-B740-424E23866236}"/>
          </ac:spMkLst>
        </pc:spChg>
        <pc:spChg chg="add del mod">
          <ac:chgData name="Chris Droessler" userId="625c3661-9d64-47fa-b83c-4b49393bd161" providerId="ADAL" clId="{9F66A07C-42E3-D34A-AA86-CDC0EF5582F9}" dt="2020-01-09T16:59:20.870" v="304"/>
          <ac:spMkLst>
            <pc:docMk/>
            <pc:sldMk cId="2815973237" sldId="703"/>
            <ac:spMk id="6" creationId="{D068D320-CF63-4141-9366-EACB595C2BA7}"/>
          </ac:spMkLst>
        </pc:spChg>
        <pc:spChg chg="add del mod">
          <ac:chgData name="Chris Droessler" userId="625c3661-9d64-47fa-b83c-4b49393bd161" providerId="ADAL" clId="{9F66A07C-42E3-D34A-AA86-CDC0EF5582F9}" dt="2020-01-09T16:59:20.870" v="304"/>
          <ac:spMkLst>
            <pc:docMk/>
            <pc:sldMk cId="2815973237" sldId="703"/>
            <ac:spMk id="7" creationId="{8265670E-A1C4-6443-A804-DAAF48B34857}"/>
          </ac:spMkLst>
        </pc:spChg>
        <pc:spChg chg="add del mod">
          <ac:chgData name="Chris Droessler" userId="625c3661-9d64-47fa-b83c-4b49393bd161" providerId="ADAL" clId="{9F66A07C-42E3-D34A-AA86-CDC0EF5582F9}" dt="2020-01-09T17:00:15.256" v="309"/>
          <ac:spMkLst>
            <pc:docMk/>
            <pc:sldMk cId="2815973237" sldId="703"/>
            <ac:spMk id="8" creationId="{42255884-457D-2D47-A245-931988E59DA3}"/>
          </ac:spMkLst>
        </pc:spChg>
        <pc:spChg chg="add del mod">
          <ac:chgData name="Chris Droessler" userId="625c3661-9d64-47fa-b83c-4b49393bd161" providerId="ADAL" clId="{9F66A07C-42E3-D34A-AA86-CDC0EF5582F9}" dt="2020-01-09T17:00:15.256" v="309"/>
          <ac:spMkLst>
            <pc:docMk/>
            <pc:sldMk cId="2815973237" sldId="703"/>
            <ac:spMk id="9" creationId="{A31D64DB-62CF-134D-9996-52B2100E390B}"/>
          </ac:spMkLst>
        </pc:spChg>
        <pc:spChg chg="add del mod">
          <ac:chgData name="Chris Droessler" userId="625c3661-9d64-47fa-b83c-4b49393bd161" providerId="ADAL" clId="{9F66A07C-42E3-D34A-AA86-CDC0EF5582F9}" dt="2020-01-09T17:00:15.839" v="310"/>
          <ac:spMkLst>
            <pc:docMk/>
            <pc:sldMk cId="2815973237" sldId="703"/>
            <ac:spMk id="10" creationId="{5305AFF2-BAA3-D948-A5F4-9F448A0246EB}"/>
          </ac:spMkLst>
        </pc:spChg>
        <pc:spChg chg="add del mod">
          <ac:chgData name="Chris Droessler" userId="625c3661-9d64-47fa-b83c-4b49393bd161" providerId="ADAL" clId="{9F66A07C-42E3-D34A-AA86-CDC0EF5582F9}" dt="2020-01-09T17:00:15.839" v="310"/>
          <ac:spMkLst>
            <pc:docMk/>
            <pc:sldMk cId="2815973237" sldId="703"/>
            <ac:spMk id="11" creationId="{F9F4A502-C5EA-804E-B3AA-A7D7C293AC3C}"/>
          </ac:spMkLst>
        </pc:spChg>
        <pc:spChg chg="add del mod">
          <ac:chgData name="Chris Droessler" userId="625c3661-9d64-47fa-b83c-4b49393bd161" providerId="ADAL" clId="{9F66A07C-42E3-D34A-AA86-CDC0EF5582F9}" dt="2020-01-09T17:00:16.023" v="311"/>
          <ac:spMkLst>
            <pc:docMk/>
            <pc:sldMk cId="2815973237" sldId="703"/>
            <ac:spMk id="12" creationId="{16A28AFB-B179-9C41-A577-B1DFDE945E37}"/>
          </ac:spMkLst>
        </pc:spChg>
        <pc:spChg chg="add del mod">
          <ac:chgData name="Chris Droessler" userId="625c3661-9d64-47fa-b83c-4b49393bd161" providerId="ADAL" clId="{9F66A07C-42E3-D34A-AA86-CDC0EF5582F9}" dt="2020-01-09T17:00:16.023" v="311"/>
          <ac:spMkLst>
            <pc:docMk/>
            <pc:sldMk cId="2815973237" sldId="703"/>
            <ac:spMk id="13" creationId="{F7445079-B804-D64B-93A8-842EAA96EB71}"/>
          </ac:spMkLst>
        </pc:spChg>
        <pc:spChg chg="mod">
          <ac:chgData name="Chris Droessler" userId="625c3661-9d64-47fa-b83c-4b49393bd161" providerId="ADAL" clId="{9F66A07C-42E3-D34A-AA86-CDC0EF5582F9}" dt="2020-01-09T16:38:32.763" v="54" actId="27636"/>
          <ac:spMkLst>
            <pc:docMk/>
            <pc:sldMk cId="2815973237" sldId="703"/>
            <ac:spMk id="157" creationId="{00000000-0000-0000-0000-000000000000}"/>
          </ac:spMkLst>
        </pc:spChg>
        <pc:spChg chg="mod">
          <ac:chgData name="Chris Droessler" userId="625c3661-9d64-47fa-b83c-4b49393bd161" providerId="ADAL" clId="{9F66A07C-42E3-D34A-AA86-CDC0EF5582F9}" dt="2020-01-13T16:46:13.742" v="958" actId="20577"/>
          <ac:spMkLst>
            <pc:docMk/>
            <pc:sldMk cId="2815973237" sldId="703"/>
            <ac:spMk id="158" creationId="{00000000-0000-0000-0000-000000000000}"/>
          </ac:spMkLst>
        </pc:spChg>
        <pc:spChg chg="mod">
          <ac:chgData name="Chris Droessler" userId="625c3661-9d64-47fa-b83c-4b49393bd161" providerId="ADAL" clId="{9F66A07C-42E3-D34A-AA86-CDC0EF5582F9}" dt="2020-01-09T16:37:31.783" v="28"/>
          <ac:spMkLst>
            <pc:docMk/>
            <pc:sldMk cId="2815973237" sldId="703"/>
            <ac:spMk id="159" creationId="{00000000-0000-0000-0000-000000000000}"/>
          </ac:spMkLst>
        </pc:spChg>
      </pc:sldChg>
      <pc:sldChg chg="addSp delSp modSp add modTransition">
        <pc:chgData name="Chris Droessler" userId="625c3661-9d64-47fa-b83c-4b49393bd161" providerId="ADAL" clId="{9F66A07C-42E3-D34A-AA86-CDC0EF5582F9}" dt="2020-01-10T14:11:23.027" v="584" actId="20577"/>
        <pc:sldMkLst>
          <pc:docMk/>
          <pc:sldMk cId="3749445932" sldId="704"/>
        </pc:sldMkLst>
        <pc:spChg chg="mod">
          <ac:chgData name="Chris Droessler" userId="625c3661-9d64-47fa-b83c-4b49393bd161" providerId="ADAL" clId="{9F66A07C-42E3-D34A-AA86-CDC0EF5582F9}" dt="2020-01-10T14:11:23.027" v="584" actId="20577"/>
          <ac:spMkLst>
            <pc:docMk/>
            <pc:sldMk cId="3749445932" sldId="704"/>
            <ac:spMk id="3" creationId="{420FD414-E693-9242-9A7C-AEF4082D6A0C}"/>
          </ac:spMkLst>
        </pc:spChg>
        <pc:spChg chg="add del mod">
          <ac:chgData name="Chris Droessler" userId="625c3661-9d64-47fa-b83c-4b49393bd161" providerId="ADAL" clId="{9F66A07C-42E3-D34A-AA86-CDC0EF5582F9}" dt="2020-01-09T17:00:28" v="312"/>
          <ac:spMkLst>
            <pc:docMk/>
            <pc:sldMk cId="3749445932" sldId="704"/>
            <ac:spMk id="4" creationId="{5781E44B-9847-0346-815D-499BFBDDCBDE}"/>
          </ac:spMkLst>
        </pc:spChg>
        <pc:spChg chg="add del mod">
          <ac:chgData name="Chris Droessler" userId="625c3661-9d64-47fa-b83c-4b49393bd161" providerId="ADAL" clId="{9F66A07C-42E3-D34A-AA86-CDC0EF5582F9}" dt="2020-01-09T17:00:28" v="312"/>
          <ac:spMkLst>
            <pc:docMk/>
            <pc:sldMk cId="3749445932" sldId="704"/>
            <ac:spMk id="5" creationId="{C2FDC06E-8831-AE4C-ABC9-A2149CF79C0B}"/>
          </ac:spMkLst>
        </pc:spChg>
        <pc:spChg chg="add del mod">
          <ac:chgData name="Chris Droessler" userId="625c3661-9d64-47fa-b83c-4b49393bd161" providerId="ADAL" clId="{9F66A07C-42E3-D34A-AA86-CDC0EF5582F9}" dt="2020-01-09T17:00:28.608" v="313"/>
          <ac:spMkLst>
            <pc:docMk/>
            <pc:sldMk cId="3749445932" sldId="704"/>
            <ac:spMk id="6" creationId="{E85CAFA3-236B-974B-BA1D-E9D7D4BE78AA}"/>
          </ac:spMkLst>
        </pc:spChg>
        <pc:spChg chg="add del mod">
          <ac:chgData name="Chris Droessler" userId="625c3661-9d64-47fa-b83c-4b49393bd161" providerId="ADAL" clId="{9F66A07C-42E3-D34A-AA86-CDC0EF5582F9}" dt="2020-01-09T17:00:28.608" v="313"/>
          <ac:spMkLst>
            <pc:docMk/>
            <pc:sldMk cId="3749445932" sldId="704"/>
            <ac:spMk id="7" creationId="{6208186B-BD9F-2C41-A93C-3AAF26373EB3}"/>
          </ac:spMkLst>
        </pc:spChg>
      </pc:sldChg>
      <pc:sldChg chg="addSp delSp modSp add modTransition modNotesTx">
        <pc:chgData name="Chris Droessler" userId="625c3661-9d64-47fa-b83c-4b49393bd161" providerId="ADAL" clId="{9F66A07C-42E3-D34A-AA86-CDC0EF5582F9}" dt="2020-01-13T16:51:50.625" v="1067" actId="20577"/>
        <pc:sldMkLst>
          <pc:docMk/>
          <pc:sldMk cId="3121605373" sldId="705"/>
        </pc:sldMkLst>
        <pc:spChg chg="mod">
          <ac:chgData name="Chris Droessler" userId="625c3661-9d64-47fa-b83c-4b49393bd161" providerId="ADAL" clId="{9F66A07C-42E3-D34A-AA86-CDC0EF5582F9}" dt="2020-01-13T16:48:30.067" v="994" actId="20577"/>
          <ac:spMkLst>
            <pc:docMk/>
            <pc:sldMk cId="3121605373" sldId="705"/>
            <ac:spMk id="3" creationId="{B655E33F-579A-5E41-89CA-554A9C87B15D}"/>
          </ac:spMkLst>
        </pc:spChg>
        <pc:spChg chg="add del mod">
          <ac:chgData name="Chris Droessler" userId="625c3661-9d64-47fa-b83c-4b49393bd161" providerId="ADAL" clId="{9F66A07C-42E3-D34A-AA86-CDC0EF5582F9}" dt="2020-01-09T17:03:38.693" v="392"/>
          <ac:spMkLst>
            <pc:docMk/>
            <pc:sldMk cId="3121605373" sldId="705"/>
            <ac:spMk id="6" creationId="{F3643225-1C74-CC41-8118-9A3FA1C57819}"/>
          </ac:spMkLst>
        </pc:spChg>
        <pc:spChg chg="add del mod">
          <ac:chgData name="Chris Droessler" userId="625c3661-9d64-47fa-b83c-4b49393bd161" providerId="ADAL" clId="{9F66A07C-42E3-D34A-AA86-CDC0EF5582F9}" dt="2020-01-09T17:03:38.693" v="392"/>
          <ac:spMkLst>
            <pc:docMk/>
            <pc:sldMk cId="3121605373" sldId="705"/>
            <ac:spMk id="7" creationId="{5797B76F-11A8-344C-973C-802F9D58B73A}"/>
          </ac:spMkLst>
        </pc:spChg>
        <pc:picChg chg="add mod">
          <ac:chgData name="Chris Droessler" userId="625c3661-9d64-47fa-b83c-4b49393bd161" providerId="ADAL" clId="{9F66A07C-42E3-D34A-AA86-CDC0EF5582F9}" dt="2020-01-13T16:48:14.433" v="975" actId="14100"/>
          <ac:picMkLst>
            <pc:docMk/>
            <pc:sldMk cId="3121605373" sldId="705"/>
            <ac:picMk id="5" creationId="{5AC7A153-D452-BE44-8FFF-583AE4020D1D}"/>
          </ac:picMkLst>
        </pc:picChg>
      </pc:sldChg>
      <pc:sldChg chg="addSp delSp modSp add modTransition">
        <pc:chgData name="Chris Droessler" userId="625c3661-9d64-47fa-b83c-4b49393bd161" providerId="ADAL" clId="{9F66A07C-42E3-D34A-AA86-CDC0EF5582F9}" dt="2020-01-13T16:54:17.082" v="1084"/>
        <pc:sldMkLst>
          <pc:docMk/>
          <pc:sldMk cId="372870561" sldId="706"/>
        </pc:sldMkLst>
        <pc:spChg chg="mod">
          <ac:chgData name="Chris Droessler" userId="625c3661-9d64-47fa-b83c-4b49393bd161" providerId="ADAL" clId="{9F66A07C-42E3-D34A-AA86-CDC0EF5582F9}" dt="2020-01-13T16:54:17.082" v="1084"/>
          <ac:spMkLst>
            <pc:docMk/>
            <pc:sldMk cId="372870561" sldId="706"/>
            <ac:spMk id="3" creationId="{420FD414-E693-9242-9A7C-AEF4082D6A0C}"/>
          </ac:spMkLst>
        </pc:spChg>
        <pc:spChg chg="add del mod">
          <ac:chgData name="Chris Droessler" userId="625c3661-9d64-47fa-b83c-4b49393bd161" providerId="ADAL" clId="{9F66A07C-42E3-D34A-AA86-CDC0EF5582F9}" dt="2020-01-09T17:03:49.134" v="395"/>
          <ac:spMkLst>
            <pc:docMk/>
            <pc:sldMk cId="372870561" sldId="706"/>
            <ac:spMk id="4" creationId="{E557926C-96F9-EC43-94E0-6A51C3805E8A}"/>
          </ac:spMkLst>
        </pc:spChg>
        <pc:spChg chg="add del mod">
          <ac:chgData name="Chris Droessler" userId="625c3661-9d64-47fa-b83c-4b49393bd161" providerId="ADAL" clId="{9F66A07C-42E3-D34A-AA86-CDC0EF5582F9}" dt="2020-01-09T17:03:49.134" v="395"/>
          <ac:spMkLst>
            <pc:docMk/>
            <pc:sldMk cId="372870561" sldId="706"/>
            <ac:spMk id="5" creationId="{18BE4D8C-C507-C84E-8540-E8D15EC0768B}"/>
          </ac:spMkLst>
        </pc:spChg>
        <pc:spChg chg="add del mod">
          <ac:chgData name="Chris Droessler" userId="625c3661-9d64-47fa-b83c-4b49393bd161" providerId="ADAL" clId="{9F66A07C-42E3-D34A-AA86-CDC0EF5582F9}" dt="2020-01-09T17:03:49.509" v="396"/>
          <ac:spMkLst>
            <pc:docMk/>
            <pc:sldMk cId="372870561" sldId="706"/>
            <ac:spMk id="6" creationId="{542CD693-DCE0-AE45-9AE5-F3A6858E27DD}"/>
          </ac:spMkLst>
        </pc:spChg>
        <pc:spChg chg="add del mod">
          <ac:chgData name="Chris Droessler" userId="625c3661-9d64-47fa-b83c-4b49393bd161" providerId="ADAL" clId="{9F66A07C-42E3-D34A-AA86-CDC0EF5582F9}" dt="2020-01-09T17:03:49.509" v="396"/>
          <ac:spMkLst>
            <pc:docMk/>
            <pc:sldMk cId="372870561" sldId="706"/>
            <ac:spMk id="7" creationId="{22DB5698-A634-E04A-A8DE-4E7272312BFD}"/>
          </ac:spMkLst>
        </pc:spChg>
      </pc:sldChg>
      <pc:sldChg chg="modSp add">
        <pc:chgData name="Chris Droessler" userId="625c3661-9d64-47fa-b83c-4b49393bd161" providerId="ADAL" clId="{9F66A07C-42E3-D34A-AA86-CDC0EF5582F9}" dt="2020-01-09T16:51:42.546" v="159"/>
        <pc:sldMkLst>
          <pc:docMk/>
          <pc:sldMk cId="235505661" sldId="707"/>
        </pc:sldMkLst>
        <pc:spChg chg="mod">
          <ac:chgData name="Chris Droessler" userId="625c3661-9d64-47fa-b83c-4b49393bd161" providerId="ADAL" clId="{9F66A07C-42E3-D34A-AA86-CDC0EF5582F9}" dt="2020-01-09T16:51:42.546" v="159"/>
          <ac:spMkLst>
            <pc:docMk/>
            <pc:sldMk cId="235505661" sldId="707"/>
            <ac:spMk id="4" creationId="{00000000-0000-0000-0000-000000000000}"/>
          </ac:spMkLst>
        </pc:spChg>
      </pc:sldChg>
      <pc:sldChg chg="modSp add modNotesTx">
        <pc:chgData name="Chris Droessler" userId="625c3661-9d64-47fa-b83c-4b49393bd161" providerId="ADAL" clId="{9F66A07C-42E3-D34A-AA86-CDC0EF5582F9}" dt="2020-01-13T17:14:15.489" v="1169" actId="20577"/>
        <pc:sldMkLst>
          <pc:docMk/>
          <pc:sldMk cId="4253841091" sldId="708"/>
        </pc:sldMkLst>
        <pc:spChg chg="mod">
          <ac:chgData name="Chris Droessler" userId="625c3661-9d64-47fa-b83c-4b49393bd161" providerId="ADAL" clId="{9F66A07C-42E3-D34A-AA86-CDC0EF5582F9}" dt="2020-01-13T16:38:45.048" v="725" actId="20577"/>
          <ac:spMkLst>
            <pc:docMk/>
            <pc:sldMk cId="4253841091" sldId="708"/>
            <ac:spMk id="157" creationId="{00000000-0000-0000-0000-000000000000}"/>
          </ac:spMkLst>
        </pc:spChg>
        <pc:spChg chg="mod">
          <ac:chgData name="Chris Droessler" userId="625c3661-9d64-47fa-b83c-4b49393bd161" providerId="ADAL" clId="{9F66A07C-42E3-D34A-AA86-CDC0EF5582F9}" dt="2020-01-13T17:14:15.489" v="1169" actId="20577"/>
          <ac:spMkLst>
            <pc:docMk/>
            <pc:sldMk cId="4253841091" sldId="708"/>
            <ac:spMk id="158" creationId="{00000000-0000-0000-0000-000000000000}"/>
          </ac:spMkLst>
        </pc:spChg>
      </pc:sldChg>
      <pc:sldMasterChg chg="modSp modSldLayout">
        <pc:chgData name="Chris Droessler" userId="625c3661-9d64-47fa-b83c-4b49393bd161" providerId="ADAL" clId="{9F66A07C-42E3-D34A-AA86-CDC0EF5582F9}" dt="2020-01-09T16:35:56.635" v="27" actId="14100"/>
        <pc:sldMasterMkLst>
          <pc:docMk/>
          <pc:sldMasterMk cId="2999785688" sldId="2147483648"/>
        </pc:sldMasterMkLst>
        <pc:spChg chg="mod">
          <ac:chgData name="Chris Droessler" userId="625c3661-9d64-47fa-b83c-4b49393bd161" providerId="ADAL" clId="{9F66A07C-42E3-D34A-AA86-CDC0EF5582F9}" dt="2020-01-09T16:33:41.265" v="0"/>
          <ac:spMkLst>
            <pc:docMk/>
            <pc:sldMasterMk cId="2999785688" sldId="2147483648"/>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ac:spMk id="3" creationId="{00000000-0000-0000-0000-000000000000}"/>
          </ac:spMkLst>
        </pc:spChg>
        <pc:sldLayoutChg chg="modSp">
          <pc:chgData name="Chris Droessler" userId="625c3661-9d64-47fa-b83c-4b49393bd161" providerId="ADAL" clId="{9F66A07C-42E3-D34A-AA86-CDC0EF5582F9}" dt="2020-01-09T16:35:05.106" v="23" actId="14100"/>
          <pc:sldLayoutMkLst>
            <pc:docMk/>
            <pc:sldMasterMk cId="2999785688" sldId="2147483648"/>
            <pc:sldLayoutMk cId="813769049" sldId="2147483649"/>
          </pc:sldLayoutMkLst>
          <pc:spChg chg="mod">
            <ac:chgData name="Chris Droessler" userId="625c3661-9d64-47fa-b83c-4b49393bd161" providerId="ADAL" clId="{9F66A07C-42E3-D34A-AA86-CDC0EF5582F9}" dt="2020-01-09T16:33:41.265" v="0"/>
            <ac:spMkLst>
              <pc:docMk/>
              <pc:sldMasterMk cId="2999785688" sldId="2147483648"/>
              <pc:sldLayoutMk cId="813769049" sldId="2147483649"/>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813769049" sldId="2147483649"/>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813769049" sldId="2147483649"/>
              <ac:spMk id="9" creationId="{00000000-0000-0000-0000-000000000000}"/>
            </ac:spMkLst>
          </pc:spChg>
          <pc:picChg chg="mod">
            <ac:chgData name="Chris Droessler" userId="625c3661-9d64-47fa-b83c-4b49393bd161" providerId="ADAL" clId="{9F66A07C-42E3-D34A-AA86-CDC0EF5582F9}" dt="2020-01-09T16:35:05.106" v="23" actId="14100"/>
            <ac:picMkLst>
              <pc:docMk/>
              <pc:sldMasterMk cId="2999785688" sldId="2147483648"/>
              <pc:sldLayoutMk cId="813769049" sldId="2147483649"/>
              <ac:picMk id="11"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813769049" sldId="2147483649"/>
              <ac:cxnSpMk id="10" creationId="{00000000-0000-0000-0000-000000000000}"/>
            </ac:cxnSpMkLst>
          </pc:cxnChg>
        </pc:sldLayoutChg>
        <pc:sldLayoutChg chg="modSp">
          <pc:chgData name="Chris Droessler" userId="625c3661-9d64-47fa-b83c-4b49393bd161" providerId="ADAL" clId="{9F66A07C-42E3-D34A-AA86-CDC0EF5582F9}" dt="2020-01-09T16:35:24.754" v="24" actId="14100"/>
          <pc:sldLayoutMkLst>
            <pc:docMk/>
            <pc:sldMasterMk cId="2999785688" sldId="2147483648"/>
            <pc:sldLayoutMk cId="2476938013" sldId="2147483650"/>
          </pc:sldLayoutMkLst>
          <pc:spChg chg="mod">
            <ac:chgData name="Chris Droessler" userId="625c3661-9d64-47fa-b83c-4b49393bd161" providerId="ADAL" clId="{9F66A07C-42E3-D34A-AA86-CDC0EF5582F9}" dt="2020-01-09T16:33:41.265" v="0"/>
            <ac:spMkLst>
              <pc:docMk/>
              <pc:sldMasterMk cId="2999785688" sldId="2147483648"/>
              <pc:sldLayoutMk cId="2476938013" sldId="2147483650"/>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476938013" sldId="2147483650"/>
              <ac:spMk id="9" creationId="{00000000-0000-0000-0000-000000000000}"/>
            </ac:spMkLst>
          </pc:spChg>
          <pc:picChg chg="mod">
            <ac:chgData name="Chris Droessler" userId="625c3661-9d64-47fa-b83c-4b49393bd161" providerId="ADAL" clId="{9F66A07C-42E3-D34A-AA86-CDC0EF5582F9}" dt="2020-01-09T16:35:24.754" v="24" actId="14100"/>
            <ac:picMkLst>
              <pc:docMk/>
              <pc:sldMasterMk cId="2999785688" sldId="2147483648"/>
              <pc:sldLayoutMk cId="2476938013" sldId="2147483650"/>
              <ac:picMk id="11"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2476938013" sldId="2147483650"/>
              <ac:cxnSpMk id="10" creationId="{00000000-0000-0000-0000-000000000000}"/>
            </ac:cxnSpMkLst>
          </pc:cxnChg>
        </pc:sldLayoutChg>
        <pc:sldLayoutChg chg="modSp">
          <pc:chgData name="Chris Droessler" userId="625c3661-9d64-47fa-b83c-4b49393bd161" providerId="ADAL" clId="{9F66A07C-42E3-D34A-AA86-CDC0EF5582F9}" dt="2020-01-09T16:33:41.265" v="0"/>
          <pc:sldLayoutMkLst>
            <pc:docMk/>
            <pc:sldMasterMk cId="2999785688" sldId="2147483648"/>
            <pc:sldLayoutMk cId="181749020" sldId="2147483651"/>
          </pc:sldLayoutMkLst>
          <pc:spChg chg="mod">
            <ac:chgData name="Chris Droessler" userId="625c3661-9d64-47fa-b83c-4b49393bd161" providerId="ADAL" clId="{9F66A07C-42E3-D34A-AA86-CDC0EF5582F9}" dt="2020-01-09T16:33:41.265" v="0"/>
            <ac:spMkLst>
              <pc:docMk/>
              <pc:sldMasterMk cId="2999785688" sldId="2147483648"/>
              <pc:sldLayoutMk cId="181749020" sldId="2147483651"/>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81749020" sldId="2147483651"/>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81749020" sldId="2147483651"/>
              <ac:spMk id="9"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181749020" sldId="2147483651"/>
              <ac:picMk id="10" creationId="{00000000-0000-0000-0000-000000000000}"/>
            </ac:picMkLst>
          </pc:picChg>
        </pc:sldLayoutChg>
        <pc:sldLayoutChg chg="modSp">
          <pc:chgData name="Chris Droessler" userId="625c3661-9d64-47fa-b83c-4b49393bd161" providerId="ADAL" clId="{9F66A07C-42E3-D34A-AA86-CDC0EF5582F9}" dt="2020-01-09T16:35:40.626" v="25" actId="14100"/>
          <pc:sldLayoutMkLst>
            <pc:docMk/>
            <pc:sldMasterMk cId="2999785688" sldId="2147483648"/>
            <pc:sldLayoutMk cId="3620936448" sldId="2147483652"/>
          </pc:sldLayoutMkLst>
          <pc:spChg chg="mod">
            <ac:chgData name="Chris Droessler" userId="625c3661-9d64-47fa-b83c-4b49393bd161" providerId="ADAL" clId="{9F66A07C-42E3-D34A-AA86-CDC0EF5582F9}" dt="2020-01-09T16:33:41.265" v="0"/>
            <ac:spMkLst>
              <pc:docMk/>
              <pc:sldMasterMk cId="2999785688" sldId="2147483648"/>
              <pc:sldLayoutMk cId="3620936448" sldId="2147483652"/>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620936448" sldId="2147483652"/>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620936448" sldId="2147483652"/>
              <ac:spMk id="4" creationId="{00000000-0000-0000-0000-000000000000}"/>
            </ac:spMkLst>
          </pc:spChg>
          <pc:picChg chg="mod">
            <ac:chgData name="Chris Droessler" userId="625c3661-9d64-47fa-b83c-4b49393bd161" providerId="ADAL" clId="{9F66A07C-42E3-D34A-AA86-CDC0EF5582F9}" dt="2020-01-09T16:35:40.626" v="25" actId="14100"/>
            <ac:picMkLst>
              <pc:docMk/>
              <pc:sldMasterMk cId="2999785688" sldId="2147483648"/>
              <pc:sldLayoutMk cId="3620936448" sldId="2147483652"/>
              <ac:picMk id="12"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3620936448" sldId="2147483652"/>
              <ac:cxnSpMk id="14" creationId="{00000000-0000-0000-0000-000000000000}"/>
            </ac:cxnSpMkLst>
          </pc:cxnChg>
        </pc:sldLayoutChg>
        <pc:sldLayoutChg chg="modSp">
          <pc:chgData name="Chris Droessler" userId="625c3661-9d64-47fa-b83c-4b49393bd161" providerId="ADAL" clId="{9F66A07C-42E3-D34A-AA86-CDC0EF5582F9}" dt="2020-01-09T16:35:48.619" v="26" actId="14100"/>
          <pc:sldLayoutMkLst>
            <pc:docMk/>
            <pc:sldMasterMk cId="2999785688" sldId="2147483648"/>
            <pc:sldLayoutMk cId="1429955895" sldId="2147483653"/>
          </pc:sldLayoutMkLst>
          <pc:spChg chg="mod">
            <ac:chgData name="Chris Droessler" userId="625c3661-9d64-47fa-b83c-4b49393bd161" providerId="ADAL" clId="{9F66A07C-42E3-D34A-AA86-CDC0EF5582F9}" dt="2020-01-09T16:33:41.265" v="0"/>
            <ac:spMkLst>
              <pc:docMk/>
              <pc:sldMasterMk cId="2999785688" sldId="2147483648"/>
              <pc:sldLayoutMk cId="1429955895" sldId="2147483653"/>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5"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6"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15" creationId="{00000000-0000-0000-0000-000000000000}"/>
            </ac:spMkLst>
          </pc:spChg>
          <pc:picChg chg="mod">
            <ac:chgData name="Chris Droessler" userId="625c3661-9d64-47fa-b83c-4b49393bd161" providerId="ADAL" clId="{9F66A07C-42E3-D34A-AA86-CDC0EF5582F9}" dt="2020-01-09T16:35:48.619" v="26" actId="14100"/>
            <ac:picMkLst>
              <pc:docMk/>
              <pc:sldMasterMk cId="2999785688" sldId="2147483648"/>
              <pc:sldLayoutMk cId="1429955895" sldId="2147483653"/>
              <ac:picMk id="16"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1429955895" sldId="2147483653"/>
              <ac:cxnSpMk id="14" creationId="{00000000-0000-0000-0000-000000000000}"/>
            </ac:cxnSpMkLst>
          </pc:cxnChg>
        </pc:sldLayoutChg>
        <pc:sldLayoutChg chg="modSp">
          <pc:chgData name="Chris Droessler" userId="625c3661-9d64-47fa-b83c-4b49393bd161" providerId="ADAL" clId="{9F66A07C-42E3-D34A-AA86-CDC0EF5582F9}" dt="2020-01-09T16:35:56.635" v="27" actId="14100"/>
          <pc:sldLayoutMkLst>
            <pc:docMk/>
            <pc:sldMasterMk cId="2999785688" sldId="2147483648"/>
            <pc:sldLayoutMk cId="4137827336" sldId="2147483654"/>
          </pc:sldLayoutMkLst>
          <pc:spChg chg="mod">
            <ac:chgData name="Chris Droessler" userId="625c3661-9d64-47fa-b83c-4b49393bd161" providerId="ADAL" clId="{9F66A07C-42E3-D34A-AA86-CDC0EF5582F9}" dt="2020-01-09T16:33:41.265" v="0"/>
            <ac:spMkLst>
              <pc:docMk/>
              <pc:sldMasterMk cId="2999785688" sldId="2147483648"/>
              <pc:sldLayoutMk cId="4137827336" sldId="2147483654"/>
              <ac:spMk id="12" creationId="{00000000-0000-0000-0000-000000000000}"/>
            </ac:spMkLst>
          </pc:spChg>
          <pc:picChg chg="mod">
            <ac:chgData name="Chris Droessler" userId="625c3661-9d64-47fa-b83c-4b49393bd161" providerId="ADAL" clId="{9F66A07C-42E3-D34A-AA86-CDC0EF5582F9}" dt="2020-01-09T16:35:56.635" v="27" actId="14100"/>
            <ac:picMkLst>
              <pc:docMk/>
              <pc:sldMasterMk cId="2999785688" sldId="2147483648"/>
              <pc:sldLayoutMk cId="4137827336" sldId="2147483654"/>
              <ac:picMk id="13"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4137827336" sldId="2147483654"/>
              <ac:cxnSpMk id="14" creationId="{00000000-0000-0000-0000-000000000000}"/>
            </ac:cxnSpMkLst>
          </pc:cxnChg>
        </pc:sldLayoutChg>
        <pc:sldLayoutChg chg="modSp">
          <pc:chgData name="Chris Droessler" userId="625c3661-9d64-47fa-b83c-4b49393bd161" providerId="ADAL" clId="{9F66A07C-42E3-D34A-AA86-CDC0EF5582F9}" dt="2020-01-09T16:33:41.265" v="0"/>
          <pc:sldLayoutMkLst>
            <pc:docMk/>
            <pc:sldMasterMk cId="2999785688" sldId="2147483648"/>
            <pc:sldLayoutMk cId="3752020858" sldId="2147483656"/>
          </pc:sldLayoutMkLst>
          <pc:spChg chg="mod">
            <ac:chgData name="Chris Droessler" userId="625c3661-9d64-47fa-b83c-4b49393bd161" providerId="ADAL" clId="{9F66A07C-42E3-D34A-AA86-CDC0EF5582F9}" dt="2020-01-09T16:33:41.265" v="0"/>
            <ac:spMkLst>
              <pc:docMk/>
              <pc:sldMasterMk cId="2999785688" sldId="2147483648"/>
              <pc:sldLayoutMk cId="3752020858" sldId="2147483656"/>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5"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7"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8"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3752020858" sldId="2147483656"/>
              <ac:picMk id="9" creationId="{00000000-0000-0000-0000-000000000000}"/>
            </ac:picMkLst>
          </pc:picChg>
        </pc:sldLayoutChg>
        <pc:sldLayoutChg chg="modSp">
          <pc:chgData name="Chris Droessler" userId="625c3661-9d64-47fa-b83c-4b49393bd161" providerId="ADAL" clId="{9F66A07C-42E3-D34A-AA86-CDC0EF5582F9}" dt="2020-01-09T16:33:41.265" v="0"/>
          <pc:sldLayoutMkLst>
            <pc:docMk/>
            <pc:sldMasterMk cId="2999785688" sldId="2147483648"/>
            <pc:sldLayoutMk cId="3585843231" sldId="2147483657"/>
          </pc:sldLayoutMkLst>
          <pc:spChg chg="mod">
            <ac:chgData name="Chris Droessler" userId="625c3661-9d64-47fa-b83c-4b49393bd161" providerId="ADAL" clId="{9F66A07C-42E3-D34A-AA86-CDC0EF5582F9}" dt="2020-01-09T16:33:41.265" v="0"/>
            <ac:spMkLst>
              <pc:docMk/>
              <pc:sldMasterMk cId="2999785688" sldId="2147483648"/>
              <pc:sldLayoutMk cId="3585843231" sldId="2147483657"/>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5"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7"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8"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3585843231" sldId="2147483657"/>
              <ac:picMk id="9" creationId="{00000000-0000-0000-0000-000000000000}"/>
            </ac:picMkLst>
          </pc:picChg>
        </pc:sldLayoutChg>
        <pc:sldLayoutChg chg="modSp">
          <pc:chgData name="Chris Droessler" userId="625c3661-9d64-47fa-b83c-4b49393bd161" providerId="ADAL" clId="{9F66A07C-42E3-D34A-AA86-CDC0EF5582F9}" dt="2020-01-09T16:33:41.265" v="0"/>
          <pc:sldLayoutMkLst>
            <pc:docMk/>
            <pc:sldMasterMk cId="2999785688" sldId="2147483648"/>
            <pc:sldLayoutMk cId="2165617839" sldId="2147483658"/>
          </pc:sldLayoutMkLst>
          <pc:spChg chg="mod">
            <ac:chgData name="Chris Droessler" userId="625c3661-9d64-47fa-b83c-4b49393bd161" providerId="ADAL" clId="{9F66A07C-42E3-D34A-AA86-CDC0EF5582F9}" dt="2020-01-09T16:33:41.265" v="0"/>
            <ac:spMkLst>
              <pc:docMk/>
              <pc:sldMasterMk cId="2999785688" sldId="2147483648"/>
              <pc:sldLayoutMk cId="2165617839" sldId="2147483658"/>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165617839" sldId="2147483658"/>
              <ac:spMk id="6"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165617839" sldId="2147483658"/>
              <ac:spMk id="7"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2165617839" sldId="2147483658"/>
              <ac:picMk id="8" creationId="{00000000-0000-0000-0000-000000000000}"/>
            </ac:picMkLst>
          </pc:picChg>
          <pc:picChg chg="mod">
            <ac:chgData name="Chris Droessler" userId="625c3661-9d64-47fa-b83c-4b49393bd161" providerId="ADAL" clId="{9F66A07C-42E3-D34A-AA86-CDC0EF5582F9}" dt="2020-01-09T16:33:41.265" v="0"/>
            <ac:picMkLst>
              <pc:docMk/>
              <pc:sldMasterMk cId="2999785688" sldId="2147483648"/>
              <pc:sldLayoutMk cId="2165617839" sldId="2147483658"/>
              <ac:picMk id="9"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2165617839" sldId="2147483658"/>
              <ac:cxnSpMk id="10" creationId="{00000000-0000-0000-0000-000000000000}"/>
            </ac:cxnSpMkLst>
          </pc:cxnChg>
        </pc:sldLayoutChg>
        <pc:sldLayoutChg chg="modSp">
          <pc:chgData name="Chris Droessler" userId="625c3661-9d64-47fa-b83c-4b49393bd161" providerId="ADAL" clId="{9F66A07C-42E3-D34A-AA86-CDC0EF5582F9}" dt="2020-01-09T16:33:41.265" v="0"/>
          <pc:sldLayoutMkLst>
            <pc:docMk/>
            <pc:sldMasterMk cId="2999785688" sldId="2147483648"/>
            <pc:sldLayoutMk cId="3063052919" sldId="2147483659"/>
          </pc:sldLayoutMkLst>
          <pc:spChg chg="mod">
            <ac:chgData name="Chris Droessler" userId="625c3661-9d64-47fa-b83c-4b49393bd161" providerId="ADAL" clId="{9F66A07C-42E3-D34A-AA86-CDC0EF5582F9}" dt="2020-01-09T16:33:41.265" v="0"/>
            <ac:spMkLst>
              <pc:docMk/>
              <pc:sldMasterMk cId="2999785688" sldId="2147483648"/>
              <pc:sldLayoutMk cId="3063052919" sldId="2147483659"/>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6"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7"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3063052919" sldId="2147483659"/>
              <ac:picMk id="8" creationId="{00000000-0000-0000-0000-000000000000}"/>
            </ac:picMkLst>
          </pc:picChg>
        </pc:sldLayoutChg>
        <pc:sldLayoutChg chg="modSp">
          <pc:chgData name="Chris Droessler" userId="625c3661-9d64-47fa-b83c-4b49393bd161" providerId="ADAL" clId="{9F66A07C-42E3-D34A-AA86-CDC0EF5582F9}" dt="2020-01-09T16:33:41.265" v="0"/>
          <pc:sldLayoutMkLst>
            <pc:docMk/>
            <pc:sldMasterMk cId="2999785688" sldId="2147483648"/>
            <pc:sldLayoutMk cId="781414520" sldId="2147483660"/>
          </pc:sldLayoutMkLst>
          <pc:spChg chg="mod">
            <ac:chgData name="Chris Droessler" userId="625c3661-9d64-47fa-b83c-4b49393bd161" providerId="ADAL" clId="{9F66A07C-42E3-D34A-AA86-CDC0EF5582F9}" dt="2020-01-09T16:33:41.265" v="0"/>
            <ac:spMkLst>
              <pc:docMk/>
              <pc:sldMasterMk cId="2999785688" sldId="2147483648"/>
              <pc:sldLayoutMk cId="781414520" sldId="2147483660"/>
              <ac:spMk id="58" creationId="{00000000-0000-0000-0000-000000000000}"/>
            </ac:spMkLst>
          </pc:spChg>
        </pc:sldLayoutChg>
        <pc:sldLayoutChg chg="modSp">
          <pc:chgData name="Chris Droessler" userId="625c3661-9d64-47fa-b83c-4b49393bd161" providerId="ADAL" clId="{9F66A07C-42E3-D34A-AA86-CDC0EF5582F9}" dt="2020-01-09T16:33:41.265" v="0"/>
          <pc:sldLayoutMkLst>
            <pc:docMk/>
            <pc:sldMasterMk cId="2999785688" sldId="2147483648"/>
            <pc:sldLayoutMk cId="2544995135" sldId="2147483661"/>
          </pc:sldLayoutMkLst>
          <pc:spChg chg="mod">
            <ac:chgData name="Chris Droessler" userId="625c3661-9d64-47fa-b83c-4b49393bd161" providerId="ADAL" clId="{9F66A07C-42E3-D34A-AA86-CDC0EF5582F9}" dt="2020-01-09T16:33:41.265" v="0"/>
            <ac:spMkLst>
              <pc:docMk/>
              <pc:sldMasterMk cId="2999785688" sldId="2147483648"/>
              <pc:sldLayoutMk cId="2544995135" sldId="2147483661"/>
              <ac:spMk id="9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544995135" sldId="2147483661"/>
              <ac:spMk id="94" creationId="{00000000-0000-0000-0000-000000000000}"/>
            </ac:spMkLst>
          </pc:spChg>
        </pc:sldLayoutChg>
      </pc:sldMasterChg>
    </pc:docChg>
  </pc:docChgLst>
  <pc:docChgLst>
    <pc:chgData name="Chris Droessler" userId="625c3661-9d64-47fa-b83c-4b49393bd161" providerId="ADAL" clId="{E2506AC2-5C80-5644-981C-B290587310CD}"/>
    <pc:docChg chg="undo custSel addSld delSld modSld sldOrd">
      <pc:chgData name="Chris Droessler" userId="625c3661-9d64-47fa-b83c-4b49393bd161" providerId="ADAL" clId="{E2506AC2-5C80-5644-981C-B290587310CD}" dt="2021-01-20T00:43:05.529" v="473" actId="1076"/>
      <pc:docMkLst>
        <pc:docMk/>
      </pc:docMkLst>
      <pc:sldChg chg="addSp modSp mod">
        <pc:chgData name="Chris Droessler" userId="625c3661-9d64-47fa-b83c-4b49393bd161" providerId="ADAL" clId="{E2506AC2-5C80-5644-981C-B290587310CD}" dt="2021-01-20T00:33:53.028" v="462" actId="14100"/>
        <pc:sldMkLst>
          <pc:docMk/>
          <pc:sldMk cId="3996018560" sldId="543"/>
        </pc:sldMkLst>
        <pc:picChg chg="add mod">
          <ac:chgData name="Chris Droessler" userId="625c3661-9d64-47fa-b83c-4b49393bd161" providerId="ADAL" clId="{E2506AC2-5C80-5644-981C-B290587310CD}" dt="2021-01-20T00:33:53.028" v="462" actId="14100"/>
          <ac:picMkLst>
            <pc:docMk/>
            <pc:sldMk cId="3996018560" sldId="543"/>
            <ac:picMk id="5" creationId="{F5A7C80F-35CC-5343-90B2-FFEFE9AE2B83}"/>
          </ac:picMkLst>
        </pc:picChg>
      </pc:sldChg>
      <pc:sldChg chg="addSp delSp modSp mod modNotesTx">
        <pc:chgData name="Chris Droessler" userId="625c3661-9d64-47fa-b83c-4b49393bd161" providerId="ADAL" clId="{E2506AC2-5C80-5644-981C-B290587310CD}" dt="2021-01-20T00:35:18.540" v="468" actId="478"/>
        <pc:sldMkLst>
          <pc:docMk/>
          <pc:sldMk cId="3053464204" sldId="1319"/>
        </pc:sldMkLst>
        <pc:spChg chg="mod">
          <ac:chgData name="Chris Droessler" userId="625c3661-9d64-47fa-b83c-4b49393bd161" providerId="ADAL" clId="{E2506AC2-5C80-5644-981C-B290587310CD}" dt="2021-01-19T18:24:02.327" v="310" actId="20577"/>
          <ac:spMkLst>
            <pc:docMk/>
            <pc:sldMk cId="3053464204" sldId="1319"/>
            <ac:spMk id="3" creationId="{00000000-0000-0000-0000-000000000000}"/>
          </ac:spMkLst>
        </pc:spChg>
        <pc:picChg chg="add mod">
          <ac:chgData name="Chris Droessler" userId="625c3661-9d64-47fa-b83c-4b49393bd161" providerId="ADAL" clId="{E2506AC2-5C80-5644-981C-B290587310CD}" dt="2021-01-20T00:35:12.214" v="465" actId="14100"/>
          <ac:picMkLst>
            <pc:docMk/>
            <pc:sldMk cId="3053464204" sldId="1319"/>
            <ac:picMk id="7" creationId="{78F06729-B53D-A044-A9C0-158218E98096}"/>
          </ac:picMkLst>
        </pc:picChg>
        <pc:picChg chg="del mod">
          <ac:chgData name="Chris Droessler" userId="625c3661-9d64-47fa-b83c-4b49393bd161" providerId="ADAL" clId="{E2506AC2-5C80-5644-981C-B290587310CD}" dt="2021-01-20T00:35:17.802" v="467" actId="478"/>
          <ac:picMkLst>
            <pc:docMk/>
            <pc:sldMk cId="3053464204" sldId="1319"/>
            <ac:picMk id="2049" creationId="{DB1C433D-3116-EE42-8D1D-27FD222FFF51}"/>
          </ac:picMkLst>
        </pc:picChg>
        <pc:picChg chg="del mod">
          <ac:chgData name="Chris Droessler" userId="625c3661-9d64-47fa-b83c-4b49393bd161" providerId="ADAL" clId="{E2506AC2-5C80-5644-981C-B290587310CD}" dt="2021-01-20T00:35:18.540" v="468" actId="478"/>
          <ac:picMkLst>
            <pc:docMk/>
            <pc:sldMk cId="3053464204" sldId="1319"/>
            <ac:picMk id="2051" creationId="{758834B8-39ED-794D-89B0-5962B46D9066}"/>
          </ac:picMkLst>
        </pc:picChg>
      </pc:sldChg>
      <pc:sldChg chg="addSp delSp modSp mod">
        <pc:chgData name="Chris Droessler" userId="625c3661-9d64-47fa-b83c-4b49393bd161" providerId="ADAL" clId="{E2506AC2-5C80-5644-981C-B290587310CD}" dt="2021-01-15T13:54:33.758" v="201" actId="1076"/>
        <pc:sldMkLst>
          <pc:docMk/>
          <pc:sldMk cId="3253473877" sldId="1338"/>
        </pc:sldMkLst>
        <pc:spChg chg="add del mod">
          <ac:chgData name="Chris Droessler" userId="625c3661-9d64-47fa-b83c-4b49393bd161" providerId="ADAL" clId="{E2506AC2-5C80-5644-981C-B290587310CD}" dt="2021-01-15T13:54:18.165" v="197" actId="478"/>
          <ac:spMkLst>
            <pc:docMk/>
            <pc:sldMk cId="3253473877" sldId="1338"/>
            <ac:spMk id="4" creationId="{0E99E684-0E85-F743-9D9D-113069715835}"/>
          </ac:spMkLst>
        </pc:spChg>
        <pc:picChg chg="add mod">
          <ac:chgData name="Chris Droessler" userId="625c3661-9d64-47fa-b83c-4b49393bd161" providerId="ADAL" clId="{E2506AC2-5C80-5644-981C-B290587310CD}" dt="2021-01-15T13:54:33.758" v="201" actId="1076"/>
          <ac:picMkLst>
            <pc:docMk/>
            <pc:sldMk cId="3253473877" sldId="1338"/>
            <ac:picMk id="6146" creationId="{7DEEFB35-3E15-F24A-9CCE-4697978389A8}"/>
          </ac:picMkLst>
        </pc:picChg>
      </pc:sldChg>
      <pc:sldChg chg="modSp mod modNotesTx">
        <pc:chgData name="Chris Droessler" userId="625c3661-9d64-47fa-b83c-4b49393bd161" providerId="ADAL" clId="{E2506AC2-5C80-5644-981C-B290587310CD}" dt="2021-01-15T13:53:30.986" v="194" actId="20577"/>
        <pc:sldMkLst>
          <pc:docMk/>
          <pc:sldMk cId="1297816287" sldId="1339"/>
        </pc:sldMkLst>
        <pc:spChg chg="mod">
          <ac:chgData name="Chris Droessler" userId="625c3661-9d64-47fa-b83c-4b49393bd161" providerId="ADAL" clId="{E2506AC2-5C80-5644-981C-B290587310CD}" dt="2021-01-15T13:53:04.796" v="192" actId="20577"/>
          <ac:spMkLst>
            <pc:docMk/>
            <pc:sldMk cId="1297816287" sldId="1339"/>
            <ac:spMk id="3" creationId="{00000000-0000-0000-0000-000000000000}"/>
          </ac:spMkLst>
        </pc:spChg>
      </pc:sldChg>
      <pc:sldChg chg="addSp modSp mod modNotesTx">
        <pc:chgData name="Chris Droessler" userId="625c3661-9d64-47fa-b83c-4b49393bd161" providerId="ADAL" clId="{E2506AC2-5C80-5644-981C-B290587310CD}" dt="2021-01-19T18:36:48.749" v="355" actId="20577"/>
        <pc:sldMkLst>
          <pc:docMk/>
          <pc:sldMk cId="2504355160" sldId="1340"/>
        </pc:sldMkLst>
        <pc:spChg chg="mod">
          <ac:chgData name="Chris Droessler" userId="625c3661-9d64-47fa-b83c-4b49393bd161" providerId="ADAL" clId="{E2506AC2-5C80-5644-981C-B290587310CD}" dt="2021-01-15T13:51:32.589" v="115"/>
          <ac:spMkLst>
            <pc:docMk/>
            <pc:sldMk cId="2504355160" sldId="1340"/>
            <ac:spMk id="2" creationId="{00000000-0000-0000-0000-000000000000}"/>
          </ac:spMkLst>
        </pc:spChg>
        <pc:spChg chg="mod">
          <ac:chgData name="Chris Droessler" userId="625c3661-9d64-47fa-b83c-4b49393bd161" providerId="ADAL" clId="{E2506AC2-5C80-5644-981C-B290587310CD}" dt="2021-01-19T18:36:48.749" v="355" actId="20577"/>
          <ac:spMkLst>
            <pc:docMk/>
            <pc:sldMk cId="2504355160" sldId="1340"/>
            <ac:spMk id="3" creationId="{00000000-0000-0000-0000-000000000000}"/>
          </ac:spMkLst>
        </pc:spChg>
        <pc:picChg chg="add mod">
          <ac:chgData name="Chris Droessler" userId="625c3661-9d64-47fa-b83c-4b49393bd161" providerId="ADAL" clId="{E2506AC2-5C80-5644-981C-B290587310CD}" dt="2021-01-15T13:49:47.814" v="98" actId="14100"/>
          <ac:picMkLst>
            <pc:docMk/>
            <pc:sldMk cId="2504355160" sldId="1340"/>
            <ac:picMk id="5122" creationId="{83150D50-BA86-8D42-81CB-D468283C60BC}"/>
          </ac:picMkLst>
        </pc:picChg>
        <pc:picChg chg="add mod">
          <ac:chgData name="Chris Droessler" userId="625c3661-9d64-47fa-b83c-4b49393bd161" providerId="ADAL" clId="{E2506AC2-5C80-5644-981C-B290587310CD}" dt="2021-01-15T13:52:03.757" v="154" actId="1037"/>
          <ac:picMkLst>
            <pc:docMk/>
            <pc:sldMk cId="2504355160" sldId="1340"/>
            <ac:picMk id="5124" creationId="{1AA11F0E-57D1-494E-999F-5DBCE691694C}"/>
          </ac:picMkLst>
        </pc:picChg>
      </pc:sldChg>
      <pc:sldChg chg="ord">
        <pc:chgData name="Chris Droessler" userId="625c3661-9d64-47fa-b83c-4b49393bd161" providerId="ADAL" clId="{E2506AC2-5C80-5644-981C-B290587310CD}" dt="2021-01-15T13:52:20.740" v="155" actId="20578"/>
        <pc:sldMkLst>
          <pc:docMk/>
          <pc:sldMk cId="3181066410" sldId="1341"/>
        </pc:sldMkLst>
      </pc:sldChg>
      <pc:sldChg chg="addSp delSp modSp add mod modNotesTx">
        <pc:chgData name="Chris Droessler" userId="625c3661-9d64-47fa-b83c-4b49393bd161" providerId="ADAL" clId="{E2506AC2-5C80-5644-981C-B290587310CD}" dt="2021-01-15T14:20:44.085" v="213" actId="1035"/>
        <pc:sldMkLst>
          <pc:docMk/>
          <pc:sldMk cId="3635712532" sldId="1345"/>
        </pc:sldMkLst>
        <pc:spChg chg="mod">
          <ac:chgData name="Chris Droessler" userId="625c3661-9d64-47fa-b83c-4b49393bd161" providerId="ADAL" clId="{E2506AC2-5C80-5644-981C-B290587310CD}" dt="2021-01-15T12:10:43.163" v="31"/>
          <ac:spMkLst>
            <pc:docMk/>
            <pc:sldMk cId="3635712532" sldId="1345"/>
            <ac:spMk id="2" creationId="{00000000-0000-0000-0000-000000000000}"/>
          </ac:spMkLst>
        </pc:spChg>
        <pc:spChg chg="mod">
          <ac:chgData name="Chris Droessler" userId="625c3661-9d64-47fa-b83c-4b49393bd161" providerId="ADAL" clId="{E2506AC2-5C80-5644-981C-B290587310CD}" dt="2021-01-15T12:10:49.203" v="32"/>
          <ac:spMkLst>
            <pc:docMk/>
            <pc:sldMk cId="3635712532" sldId="1345"/>
            <ac:spMk id="3" creationId="{00000000-0000-0000-0000-000000000000}"/>
          </ac:spMkLst>
        </pc:spChg>
        <pc:picChg chg="add mod modCrop">
          <ac:chgData name="Chris Droessler" userId="625c3661-9d64-47fa-b83c-4b49393bd161" providerId="ADAL" clId="{E2506AC2-5C80-5644-981C-B290587310CD}" dt="2021-01-15T12:11:42.998" v="37" actId="732"/>
          <ac:picMkLst>
            <pc:docMk/>
            <pc:sldMk cId="3635712532" sldId="1345"/>
            <ac:picMk id="4" creationId="{E6BF34C3-2A4B-B948-AF0B-2BBBABF045A7}"/>
          </ac:picMkLst>
        </pc:picChg>
        <pc:picChg chg="add mod">
          <ac:chgData name="Chris Droessler" userId="625c3661-9d64-47fa-b83c-4b49393bd161" providerId="ADAL" clId="{E2506AC2-5C80-5644-981C-B290587310CD}" dt="2021-01-15T14:20:44.085" v="213" actId="1035"/>
          <ac:picMkLst>
            <pc:docMk/>
            <pc:sldMk cId="3635712532" sldId="1345"/>
            <ac:picMk id="6" creationId="{7C3A0E2D-68D7-9043-91D4-873422117659}"/>
          </ac:picMkLst>
        </pc:picChg>
        <pc:picChg chg="add del mod">
          <ac:chgData name="Chris Droessler" userId="625c3661-9d64-47fa-b83c-4b49393bd161" providerId="ADAL" clId="{E2506AC2-5C80-5644-981C-B290587310CD}" dt="2021-01-15T14:20:29.939" v="202" actId="478"/>
          <ac:picMkLst>
            <pc:docMk/>
            <pc:sldMk cId="3635712532" sldId="1345"/>
            <ac:picMk id="1026" creationId="{B06C53A1-EA00-1841-A289-22B806C3C3C0}"/>
          </ac:picMkLst>
        </pc:picChg>
      </pc:sldChg>
      <pc:sldChg chg="add del">
        <pc:chgData name="Chris Droessler" userId="625c3661-9d64-47fa-b83c-4b49393bd161" providerId="ADAL" clId="{E2506AC2-5C80-5644-981C-B290587310CD}" dt="2021-01-20T00:33:06.515" v="458" actId="2696"/>
        <pc:sldMkLst>
          <pc:docMk/>
          <pc:sldMk cId="371954862" sldId="1346"/>
        </pc:sldMkLst>
      </pc:sldChg>
      <pc:sldChg chg="addSp delSp modSp add mod modNotesTx">
        <pc:chgData name="Chris Droessler" userId="625c3661-9d64-47fa-b83c-4b49393bd161" providerId="ADAL" clId="{E2506AC2-5C80-5644-981C-B290587310CD}" dt="2021-01-19T22:15:06.552" v="393" actId="20577"/>
        <pc:sldMkLst>
          <pc:docMk/>
          <pc:sldMk cId="136197841" sldId="1347"/>
        </pc:sldMkLst>
        <pc:spChg chg="mod">
          <ac:chgData name="Chris Droessler" userId="625c3661-9d64-47fa-b83c-4b49393bd161" providerId="ADAL" clId="{E2506AC2-5C80-5644-981C-B290587310CD}" dt="2021-01-15T12:12:56.679" v="44"/>
          <ac:spMkLst>
            <pc:docMk/>
            <pc:sldMk cId="136197841" sldId="1347"/>
            <ac:spMk id="2" creationId="{00000000-0000-0000-0000-000000000000}"/>
          </ac:spMkLst>
        </pc:spChg>
        <pc:spChg chg="mod">
          <ac:chgData name="Chris Droessler" userId="625c3661-9d64-47fa-b83c-4b49393bd161" providerId="ADAL" clId="{E2506AC2-5C80-5644-981C-B290587310CD}" dt="2021-01-15T12:13:02.448" v="45"/>
          <ac:spMkLst>
            <pc:docMk/>
            <pc:sldMk cId="136197841" sldId="1347"/>
            <ac:spMk id="3" creationId="{00000000-0000-0000-0000-000000000000}"/>
          </ac:spMkLst>
        </pc:spChg>
        <pc:picChg chg="del mod">
          <ac:chgData name="Chris Droessler" userId="625c3661-9d64-47fa-b83c-4b49393bd161" providerId="ADAL" clId="{E2506AC2-5C80-5644-981C-B290587310CD}" dt="2021-01-15T12:12:37.087" v="40" actId="478"/>
          <ac:picMkLst>
            <pc:docMk/>
            <pc:sldMk cId="136197841" sldId="1347"/>
            <ac:picMk id="4" creationId="{E6BF34C3-2A4B-B948-AF0B-2BBBABF045A7}"/>
          </ac:picMkLst>
        </pc:picChg>
        <pc:picChg chg="add mod">
          <ac:chgData name="Chris Droessler" userId="625c3661-9d64-47fa-b83c-4b49393bd161" providerId="ADAL" clId="{E2506AC2-5C80-5644-981C-B290587310CD}" dt="2021-01-15T13:41:15.963" v="65" actId="14100"/>
          <ac:picMkLst>
            <pc:docMk/>
            <pc:sldMk cId="136197841" sldId="1347"/>
            <ac:picMk id="5" creationId="{138D6D6C-E8D9-E748-9929-916882B1FA1C}"/>
          </ac:picMkLst>
        </pc:picChg>
        <pc:picChg chg="add del mod">
          <ac:chgData name="Chris Droessler" userId="625c3661-9d64-47fa-b83c-4b49393bd161" providerId="ADAL" clId="{E2506AC2-5C80-5644-981C-B290587310CD}" dt="2021-01-15T14:20:54.903" v="214" actId="478"/>
          <ac:picMkLst>
            <pc:docMk/>
            <pc:sldMk cId="136197841" sldId="1347"/>
            <ac:picMk id="6" creationId="{4B80CC32-467C-8140-9124-ADD81643122A}"/>
          </ac:picMkLst>
        </pc:picChg>
        <pc:picChg chg="add mod">
          <ac:chgData name="Chris Droessler" userId="625c3661-9d64-47fa-b83c-4b49393bd161" providerId="ADAL" clId="{E2506AC2-5C80-5644-981C-B290587310CD}" dt="2021-01-15T14:20:55.998" v="215"/>
          <ac:picMkLst>
            <pc:docMk/>
            <pc:sldMk cId="136197841" sldId="1347"/>
            <ac:picMk id="7" creationId="{23B1E52A-07BA-EE48-8AF0-E3DBDFF5B759}"/>
          </ac:picMkLst>
        </pc:picChg>
      </pc:sldChg>
      <pc:sldChg chg="addSp delSp modSp add mod modNotesTx">
        <pc:chgData name="Chris Droessler" userId="625c3661-9d64-47fa-b83c-4b49393bd161" providerId="ADAL" clId="{E2506AC2-5C80-5644-981C-B290587310CD}" dt="2021-01-15T14:21:01.573" v="217"/>
        <pc:sldMkLst>
          <pc:docMk/>
          <pc:sldMk cId="427045974" sldId="1348"/>
        </pc:sldMkLst>
        <pc:spChg chg="mod">
          <ac:chgData name="Chris Droessler" userId="625c3661-9d64-47fa-b83c-4b49393bd161" providerId="ADAL" clId="{E2506AC2-5C80-5644-981C-B290587310CD}" dt="2021-01-15T12:13:39.461" v="49"/>
          <ac:spMkLst>
            <pc:docMk/>
            <pc:sldMk cId="427045974" sldId="1348"/>
            <ac:spMk id="2" creationId="{00000000-0000-0000-0000-000000000000}"/>
          </ac:spMkLst>
        </pc:spChg>
        <pc:spChg chg="mod">
          <ac:chgData name="Chris Droessler" userId="625c3661-9d64-47fa-b83c-4b49393bd161" providerId="ADAL" clId="{E2506AC2-5C80-5644-981C-B290587310CD}" dt="2021-01-15T12:13:44.526" v="50"/>
          <ac:spMkLst>
            <pc:docMk/>
            <pc:sldMk cId="427045974" sldId="1348"/>
            <ac:spMk id="3" creationId="{00000000-0000-0000-0000-000000000000}"/>
          </ac:spMkLst>
        </pc:spChg>
        <pc:picChg chg="del">
          <ac:chgData name="Chris Droessler" userId="625c3661-9d64-47fa-b83c-4b49393bd161" providerId="ADAL" clId="{E2506AC2-5C80-5644-981C-B290587310CD}" dt="2021-01-15T12:13:46.182" v="51" actId="478"/>
          <ac:picMkLst>
            <pc:docMk/>
            <pc:sldMk cId="427045974" sldId="1348"/>
            <ac:picMk id="5" creationId="{138D6D6C-E8D9-E748-9929-916882B1FA1C}"/>
          </ac:picMkLst>
        </pc:picChg>
        <pc:picChg chg="add mod">
          <ac:chgData name="Chris Droessler" userId="625c3661-9d64-47fa-b83c-4b49393bd161" providerId="ADAL" clId="{E2506AC2-5C80-5644-981C-B290587310CD}" dt="2021-01-15T12:13:53.551" v="53" actId="1076"/>
          <ac:picMkLst>
            <pc:docMk/>
            <pc:sldMk cId="427045974" sldId="1348"/>
            <ac:picMk id="6" creationId="{A6A7D951-192A-784A-B72C-67EBEE06C4C2}"/>
          </ac:picMkLst>
        </pc:picChg>
        <pc:picChg chg="add del mod">
          <ac:chgData name="Chris Droessler" userId="625c3661-9d64-47fa-b83c-4b49393bd161" providerId="ADAL" clId="{E2506AC2-5C80-5644-981C-B290587310CD}" dt="2021-01-15T14:21:00.670" v="216" actId="478"/>
          <ac:picMkLst>
            <pc:docMk/>
            <pc:sldMk cId="427045974" sldId="1348"/>
            <ac:picMk id="7" creationId="{B4F5B64C-EDAA-5E46-BC55-9D575F3B3F52}"/>
          </ac:picMkLst>
        </pc:picChg>
        <pc:picChg chg="add mod">
          <ac:chgData name="Chris Droessler" userId="625c3661-9d64-47fa-b83c-4b49393bd161" providerId="ADAL" clId="{E2506AC2-5C80-5644-981C-B290587310CD}" dt="2021-01-15T14:21:01.573" v="217"/>
          <ac:picMkLst>
            <pc:docMk/>
            <pc:sldMk cId="427045974" sldId="1348"/>
            <ac:picMk id="8" creationId="{76E2CB6A-A113-BA4C-8131-9E386C50FE78}"/>
          </ac:picMkLst>
        </pc:picChg>
      </pc:sldChg>
      <pc:sldChg chg="addSp delSp modSp add mod modNotesTx">
        <pc:chgData name="Chris Droessler" userId="625c3661-9d64-47fa-b83c-4b49393bd161" providerId="ADAL" clId="{E2506AC2-5C80-5644-981C-B290587310CD}" dt="2021-01-15T14:21:06.663" v="219"/>
        <pc:sldMkLst>
          <pc:docMk/>
          <pc:sldMk cId="2154730984" sldId="1349"/>
        </pc:sldMkLst>
        <pc:spChg chg="mod">
          <ac:chgData name="Chris Droessler" userId="625c3661-9d64-47fa-b83c-4b49393bd161" providerId="ADAL" clId="{E2506AC2-5C80-5644-981C-B290587310CD}" dt="2021-01-15T12:14:25.126" v="57"/>
          <ac:spMkLst>
            <pc:docMk/>
            <pc:sldMk cId="2154730984" sldId="1349"/>
            <ac:spMk id="2" creationId="{00000000-0000-0000-0000-000000000000}"/>
          </ac:spMkLst>
        </pc:spChg>
        <pc:spChg chg="mod">
          <ac:chgData name="Chris Droessler" userId="625c3661-9d64-47fa-b83c-4b49393bd161" providerId="ADAL" clId="{E2506AC2-5C80-5644-981C-B290587310CD}" dt="2021-01-15T12:14:32.215" v="58"/>
          <ac:spMkLst>
            <pc:docMk/>
            <pc:sldMk cId="2154730984" sldId="1349"/>
            <ac:spMk id="3" creationId="{00000000-0000-0000-0000-000000000000}"/>
          </ac:spMkLst>
        </pc:spChg>
        <pc:picChg chg="add mod">
          <ac:chgData name="Chris Droessler" userId="625c3661-9d64-47fa-b83c-4b49393bd161" providerId="ADAL" clId="{E2506AC2-5C80-5644-981C-B290587310CD}" dt="2021-01-15T12:14:42.173" v="60" actId="1076"/>
          <ac:picMkLst>
            <pc:docMk/>
            <pc:sldMk cId="2154730984" sldId="1349"/>
            <ac:picMk id="5" creationId="{0913D40F-338C-C340-885E-A2F24E4B6692}"/>
          </ac:picMkLst>
        </pc:picChg>
        <pc:picChg chg="del">
          <ac:chgData name="Chris Droessler" userId="625c3661-9d64-47fa-b83c-4b49393bd161" providerId="ADAL" clId="{E2506AC2-5C80-5644-981C-B290587310CD}" dt="2021-01-15T12:14:05.863" v="55" actId="478"/>
          <ac:picMkLst>
            <pc:docMk/>
            <pc:sldMk cId="2154730984" sldId="1349"/>
            <ac:picMk id="6" creationId="{A6A7D951-192A-784A-B72C-67EBEE06C4C2}"/>
          </ac:picMkLst>
        </pc:picChg>
        <pc:picChg chg="add del mod">
          <ac:chgData name="Chris Droessler" userId="625c3661-9d64-47fa-b83c-4b49393bd161" providerId="ADAL" clId="{E2506AC2-5C80-5644-981C-B290587310CD}" dt="2021-01-15T14:21:05.739" v="218" actId="478"/>
          <ac:picMkLst>
            <pc:docMk/>
            <pc:sldMk cId="2154730984" sldId="1349"/>
            <ac:picMk id="7" creationId="{7AB9968D-C83B-DB46-9D27-261CAFB6ACBF}"/>
          </ac:picMkLst>
        </pc:picChg>
        <pc:picChg chg="add mod">
          <ac:chgData name="Chris Droessler" userId="625c3661-9d64-47fa-b83c-4b49393bd161" providerId="ADAL" clId="{E2506AC2-5C80-5644-981C-B290587310CD}" dt="2021-01-15T14:21:06.663" v="219"/>
          <ac:picMkLst>
            <pc:docMk/>
            <pc:sldMk cId="2154730984" sldId="1349"/>
            <ac:picMk id="8" creationId="{B2EE0C2F-FF78-274A-A09E-35CC475120C0}"/>
          </ac:picMkLst>
        </pc:picChg>
      </pc:sldChg>
      <pc:sldChg chg="add ord">
        <pc:chgData name="Chris Droessler" userId="625c3661-9d64-47fa-b83c-4b49393bd161" providerId="ADAL" clId="{E2506AC2-5C80-5644-981C-B290587310CD}" dt="2021-01-15T13:52:30.542" v="157" actId="20578"/>
        <pc:sldMkLst>
          <pc:docMk/>
          <pc:sldMk cId="3349267367" sldId="1350"/>
        </pc:sldMkLst>
      </pc:sldChg>
      <pc:sldChg chg="addSp delSp modSp add mod">
        <pc:chgData name="Chris Droessler" userId="625c3661-9d64-47fa-b83c-4b49393bd161" providerId="ADAL" clId="{E2506AC2-5C80-5644-981C-B290587310CD}" dt="2021-01-15T16:06:24.787" v="239" actId="1076"/>
        <pc:sldMkLst>
          <pc:docMk/>
          <pc:sldMk cId="3920805460" sldId="1351"/>
        </pc:sldMkLst>
        <pc:picChg chg="del">
          <ac:chgData name="Chris Droessler" userId="625c3661-9d64-47fa-b83c-4b49393bd161" providerId="ADAL" clId="{E2506AC2-5C80-5644-981C-B290587310CD}" dt="2021-01-15T14:22:50.547" v="221" actId="478"/>
          <ac:picMkLst>
            <pc:docMk/>
            <pc:sldMk cId="3920805460" sldId="1351"/>
            <ac:picMk id="3" creationId="{06A6C13F-CB4E-6D4E-ADCE-32ADDC318B83}"/>
          </ac:picMkLst>
        </pc:picChg>
        <pc:picChg chg="add mod">
          <ac:chgData name="Chris Droessler" userId="625c3661-9d64-47fa-b83c-4b49393bd161" providerId="ADAL" clId="{E2506AC2-5C80-5644-981C-B290587310CD}" dt="2021-01-15T16:06:24.787" v="239" actId="1076"/>
          <ac:picMkLst>
            <pc:docMk/>
            <pc:sldMk cId="3920805460" sldId="1351"/>
            <ac:picMk id="4" creationId="{D43DA689-6D18-0646-AA30-8E5F1047671B}"/>
          </ac:picMkLst>
        </pc:picChg>
      </pc:sldChg>
      <pc:sldChg chg="modSp add mod">
        <pc:chgData name="Chris Droessler" userId="625c3661-9d64-47fa-b83c-4b49393bd161" providerId="ADAL" clId="{E2506AC2-5C80-5644-981C-B290587310CD}" dt="2021-01-15T16:06:46.099" v="247" actId="1076"/>
        <pc:sldMkLst>
          <pc:docMk/>
          <pc:sldMk cId="1739414458" sldId="1352"/>
        </pc:sldMkLst>
        <pc:picChg chg="mod">
          <ac:chgData name="Chris Droessler" userId="625c3661-9d64-47fa-b83c-4b49393bd161" providerId="ADAL" clId="{E2506AC2-5C80-5644-981C-B290587310CD}" dt="2021-01-15T16:06:46.099" v="247" actId="1076"/>
          <ac:picMkLst>
            <pc:docMk/>
            <pc:sldMk cId="1739414458" sldId="1352"/>
            <ac:picMk id="4" creationId="{D43DA689-6D18-0646-AA30-8E5F1047671B}"/>
          </ac:picMkLst>
        </pc:picChg>
      </pc:sldChg>
      <pc:sldChg chg="addSp delSp modSp add mod modNotesTx">
        <pc:chgData name="Chris Droessler" userId="625c3661-9d64-47fa-b83c-4b49393bd161" providerId="ADAL" clId="{E2506AC2-5C80-5644-981C-B290587310CD}" dt="2021-01-20T00:43:05.529" v="473" actId="1076"/>
        <pc:sldMkLst>
          <pc:docMk/>
          <pc:sldMk cId="2240862870" sldId="1353"/>
        </pc:sldMkLst>
        <pc:spChg chg="mod">
          <ac:chgData name="Chris Droessler" userId="625c3661-9d64-47fa-b83c-4b49393bd161" providerId="ADAL" clId="{E2506AC2-5C80-5644-981C-B290587310CD}" dt="2021-01-19T18:17:23.020" v="257"/>
          <ac:spMkLst>
            <pc:docMk/>
            <pc:sldMk cId="2240862870" sldId="1353"/>
            <ac:spMk id="2" creationId="{00000000-0000-0000-0000-000000000000}"/>
          </ac:spMkLst>
        </pc:spChg>
        <pc:spChg chg="mod">
          <ac:chgData name="Chris Droessler" userId="625c3661-9d64-47fa-b83c-4b49393bd161" providerId="ADAL" clId="{E2506AC2-5C80-5644-981C-B290587310CD}" dt="2021-01-19T18:17:32.664" v="259" actId="20577"/>
          <ac:spMkLst>
            <pc:docMk/>
            <pc:sldMk cId="2240862870" sldId="1353"/>
            <ac:spMk id="3" creationId="{00000000-0000-0000-0000-000000000000}"/>
          </ac:spMkLst>
        </pc:spChg>
        <pc:picChg chg="del mod">
          <ac:chgData name="Chris Droessler" userId="625c3661-9d64-47fa-b83c-4b49393bd161" providerId="ADAL" clId="{E2506AC2-5C80-5644-981C-B290587310CD}" dt="2021-01-19T18:16:18.297" v="250" actId="478"/>
          <ac:picMkLst>
            <pc:docMk/>
            <pc:sldMk cId="2240862870" sldId="1353"/>
            <ac:picMk id="5" creationId="{0913D40F-338C-C340-885E-A2F24E4B6692}"/>
          </ac:picMkLst>
        </pc:picChg>
        <pc:picChg chg="add mod modCrop">
          <ac:chgData name="Chris Droessler" userId="625c3661-9d64-47fa-b83c-4b49393bd161" providerId="ADAL" clId="{E2506AC2-5C80-5644-981C-B290587310CD}" dt="2021-01-19T18:18:20.372" v="268" actId="732"/>
          <ac:picMkLst>
            <pc:docMk/>
            <pc:sldMk cId="2240862870" sldId="1353"/>
            <ac:picMk id="6" creationId="{4CC40EF0-FBCC-3942-8823-C4E31121328F}"/>
          </ac:picMkLst>
        </pc:picChg>
        <pc:picChg chg="del">
          <ac:chgData name="Chris Droessler" userId="625c3661-9d64-47fa-b83c-4b49393bd161" providerId="ADAL" clId="{E2506AC2-5C80-5644-981C-B290587310CD}" dt="2021-01-19T18:16:26.054" v="255" actId="478"/>
          <ac:picMkLst>
            <pc:docMk/>
            <pc:sldMk cId="2240862870" sldId="1353"/>
            <ac:picMk id="8" creationId="{B2EE0C2F-FF78-274A-A09E-35CC475120C0}"/>
          </ac:picMkLst>
        </pc:picChg>
        <pc:picChg chg="add mod">
          <ac:chgData name="Chris Droessler" userId="625c3661-9d64-47fa-b83c-4b49393bd161" providerId="ADAL" clId="{E2506AC2-5C80-5644-981C-B290587310CD}" dt="2021-01-20T00:43:05.529" v="473" actId="1076"/>
          <ac:picMkLst>
            <pc:docMk/>
            <pc:sldMk cId="2240862870" sldId="1353"/>
            <ac:picMk id="1026" creationId="{D39338BE-0D85-C246-A0BB-7633B24BCAC6}"/>
          </ac:picMkLst>
        </pc:picChg>
      </pc:sldChg>
      <pc:sldChg chg="addSp delSp modSp add mod modClrScheme chgLayout">
        <pc:chgData name="Chris Droessler" userId="625c3661-9d64-47fa-b83c-4b49393bd161" providerId="ADAL" clId="{E2506AC2-5C80-5644-981C-B290587310CD}" dt="2021-01-19T18:25:18.658" v="325"/>
        <pc:sldMkLst>
          <pc:docMk/>
          <pc:sldMk cId="1154598676" sldId="1354"/>
        </pc:sldMkLst>
        <pc:spChg chg="del">
          <ac:chgData name="Chris Droessler" userId="625c3661-9d64-47fa-b83c-4b49393bd161" providerId="ADAL" clId="{E2506AC2-5C80-5644-981C-B290587310CD}" dt="2021-01-19T18:24:42.213" v="319" actId="478"/>
          <ac:spMkLst>
            <pc:docMk/>
            <pc:sldMk cId="1154598676" sldId="1354"/>
            <ac:spMk id="2" creationId="{00000000-0000-0000-0000-000000000000}"/>
          </ac:spMkLst>
        </pc:spChg>
        <pc:spChg chg="del">
          <ac:chgData name="Chris Droessler" userId="625c3661-9d64-47fa-b83c-4b49393bd161" providerId="ADAL" clId="{E2506AC2-5C80-5644-981C-B290587310CD}" dt="2021-01-19T18:24:39.700" v="317" actId="478"/>
          <ac:spMkLst>
            <pc:docMk/>
            <pc:sldMk cId="1154598676" sldId="1354"/>
            <ac:spMk id="3" creationId="{00000000-0000-0000-0000-000000000000}"/>
          </ac:spMkLst>
        </pc:spChg>
        <pc:spChg chg="add del mod ord">
          <ac:chgData name="Chris Droessler" userId="625c3661-9d64-47fa-b83c-4b49393bd161" providerId="ADAL" clId="{E2506AC2-5C80-5644-981C-B290587310CD}" dt="2021-01-19T18:25:01.411" v="322" actId="700"/>
          <ac:spMkLst>
            <pc:docMk/>
            <pc:sldMk cId="1154598676" sldId="1354"/>
            <ac:spMk id="5" creationId="{CDDEF428-533E-8E4E-878D-E8FCFFC87942}"/>
          </ac:spMkLst>
        </pc:spChg>
        <pc:spChg chg="add del mod">
          <ac:chgData name="Chris Droessler" userId="625c3661-9d64-47fa-b83c-4b49393bd161" providerId="ADAL" clId="{E2506AC2-5C80-5644-981C-B290587310CD}" dt="2021-01-19T18:24:43.833" v="320" actId="478"/>
          <ac:spMkLst>
            <pc:docMk/>
            <pc:sldMk cId="1154598676" sldId="1354"/>
            <ac:spMk id="8" creationId="{98304B37-87E0-4F4E-A632-D66A6A983E73}"/>
          </ac:spMkLst>
        </pc:spChg>
        <pc:spChg chg="add mod ord">
          <ac:chgData name="Chris Droessler" userId="625c3661-9d64-47fa-b83c-4b49393bd161" providerId="ADAL" clId="{E2506AC2-5C80-5644-981C-B290587310CD}" dt="2021-01-19T18:25:18.658" v="325"/>
          <ac:spMkLst>
            <pc:docMk/>
            <pc:sldMk cId="1154598676" sldId="1354"/>
            <ac:spMk id="9" creationId="{E2644579-D1B4-EE4A-9A97-1AE624A0DD04}"/>
          </ac:spMkLst>
        </pc:spChg>
        <pc:spChg chg="add mod ord">
          <ac:chgData name="Chris Droessler" userId="625c3661-9d64-47fa-b83c-4b49393bd161" providerId="ADAL" clId="{E2506AC2-5C80-5644-981C-B290587310CD}" dt="2021-01-19T18:25:10.155" v="324" actId="27636"/>
          <ac:spMkLst>
            <pc:docMk/>
            <pc:sldMk cId="1154598676" sldId="1354"/>
            <ac:spMk id="10" creationId="{35699F70-0C71-634B-AC5F-B68A37986509}"/>
          </ac:spMkLst>
        </pc:spChg>
        <pc:picChg chg="del">
          <ac:chgData name="Chris Droessler" userId="625c3661-9d64-47fa-b83c-4b49393bd161" providerId="ADAL" clId="{E2506AC2-5C80-5644-981C-B290587310CD}" dt="2021-01-19T18:24:35.607" v="312" actId="478"/>
          <ac:picMkLst>
            <pc:docMk/>
            <pc:sldMk cId="1154598676" sldId="1354"/>
            <ac:picMk id="7" creationId="{78F06729-B53D-A044-A9C0-158218E98096}"/>
          </ac:picMkLst>
        </pc:picChg>
        <pc:picChg chg="del mod">
          <ac:chgData name="Chris Droessler" userId="625c3661-9d64-47fa-b83c-4b49393bd161" providerId="ADAL" clId="{E2506AC2-5C80-5644-981C-B290587310CD}" dt="2021-01-19T18:24:37.122" v="316" actId="478"/>
          <ac:picMkLst>
            <pc:docMk/>
            <pc:sldMk cId="1154598676" sldId="1354"/>
            <ac:picMk id="2049" creationId="{DB1C433D-3116-EE42-8D1D-27FD222FFF51}"/>
          </ac:picMkLst>
        </pc:picChg>
        <pc:picChg chg="del mod">
          <ac:chgData name="Chris Droessler" userId="625c3661-9d64-47fa-b83c-4b49393bd161" providerId="ADAL" clId="{E2506AC2-5C80-5644-981C-B290587310CD}" dt="2021-01-19T18:24:36.330" v="314" actId="478"/>
          <ac:picMkLst>
            <pc:docMk/>
            <pc:sldMk cId="1154598676" sldId="1354"/>
            <ac:picMk id="2051" creationId="{758834B8-39ED-794D-89B0-5962B46D9066}"/>
          </ac:picMkLst>
        </pc:picChg>
        <pc:picChg chg="del">
          <ac:chgData name="Chris Droessler" userId="625c3661-9d64-47fa-b83c-4b49393bd161" providerId="ADAL" clId="{E2506AC2-5C80-5644-981C-B290587310CD}" dt="2021-01-19T18:24:40.572" v="318" actId="478"/>
          <ac:picMkLst>
            <pc:docMk/>
            <pc:sldMk cId="1154598676" sldId="1354"/>
            <ac:picMk id="2053" creationId="{9071076D-C4F6-A848-B396-EED1556A6EF2}"/>
          </ac:picMkLst>
        </pc:picChg>
      </pc:sldChg>
      <pc:sldChg chg="modSp add mod">
        <pc:chgData name="Chris Droessler" userId="625c3661-9d64-47fa-b83c-4b49393bd161" providerId="ADAL" clId="{E2506AC2-5C80-5644-981C-B290587310CD}" dt="2021-01-19T18:25:35.909" v="328" actId="27636"/>
        <pc:sldMkLst>
          <pc:docMk/>
          <pc:sldMk cId="3884398496" sldId="1355"/>
        </pc:sldMkLst>
        <pc:spChg chg="mod">
          <ac:chgData name="Chris Droessler" userId="625c3661-9d64-47fa-b83c-4b49393bd161" providerId="ADAL" clId="{E2506AC2-5C80-5644-981C-B290587310CD}" dt="2021-01-19T18:25:35.909" v="328" actId="27636"/>
          <ac:spMkLst>
            <pc:docMk/>
            <pc:sldMk cId="3884398496" sldId="1355"/>
            <ac:spMk id="10" creationId="{35699F70-0C71-634B-AC5F-B68A37986509}"/>
          </ac:spMkLst>
        </pc:spChg>
      </pc:sldChg>
      <pc:sldChg chg="delSp modSp add mod modClrScheme chgLayout">
        <pc:chgData name="Chris Droessler" userId="625c3661-9d64-47fa-b83c-4b49393bd161" providerId="ADAL" clId="{E2506AC2-5C80-5644-981C-B290587310CD}" dt="2021-01-19T18:51:30.855" v="363"/>
        <pc:sldMkLst>
          <pc:docMk/>
          <pc:sldMk cId="1511732245" sldId="1356"/>
        </pc:sldMkLst>
        <pc:spChg chg="mod ord">
          <ac:chgData name="Chris Droessler" userId="625c3661-9d64-47fa-b83c-4b49393bd161" providerId="ADAL" clId="{E2506AC2-5C80-5644-981C-B290587310CD}" dt="2021-01-19T18:51:25.384" v="362" actId="20577"/>
          <ac:spMkLst>
            <pc:docMk/>
            <pc:sldMk cId="1511732245" sldId="1356"/>
            <ac:spMk id="2" creationId="{00000000-0000-0000-0000-000000000000}"/>
          </ac:spMkLst>
        </pc:spChg>
        <pc:spChg chg="mod ord">
          <ac:chgData name="Chris Droessler" userId="625c3661-9d64-47fa-b83c-4b49393bd161" providerId="ADAL" clId="{E2506AC2-5C80-5644-981C-B290587310CD}" dt="2021-01-19T18:51:30.855" v="363"/>
          <ac:spMkLst>
            <pc:docMk/>
            <pc:sldMk cId="1511732245" sldId="1356"/>
            <ac:spMk id="3" creationId="{00000000-0000-0000-0000-000000000000}"/>
          </ac:spMkLst>
        </pc:spChg>
        <pc:picChg chg="del">
          <ac:chgData name="Chris Droessler" userId="625c3661-9d64-47fa-b83c-4b49393bd161" providerId="ADAL" clId="{E2506AC2-5C80-5644-981C-B290587310CD}" dt="2021-01-19T18:51:17.519" v="360" actId="478"/>
          <ac:picMkLst>
            <pc:docMk/>
            <pc:sldMk cId="1511732245" sldId="1356"/>
            <ac:picMk id="5122" creationId="{83150D50-BA86-8D42-81CB-D468283C60BC}"/>
          </ac:picMkLst>
        </pc:picChg>
        <pc:picChg chg="del">
          <ac:chgData name="Chris Droessler" userId="625c3661-9d64-47fa-b83c-4b49393bd161" providerId="ADAL" clId="{E2506AC2-5C80-5644-981C-B290587310CD}" dt="2021-01-19T18:51:12.861" v="358" actId="478"/>
          <ac:picMkLst>
            <pc:docMk/>
            <pc:sldMk cId="1511732245" sldId="1356"/>
            <ac:picMk id="5124" creationId="{1AA11F0E-57D1-494E-999F-5DBCE691694C}"/>
          </ac:picMkLst>
        </pc:picChg>
      </pc:sldChg>
      <pc:sldChg chg="modSp add">
        <pc:chgData name="Chris Droessler" userId="625c3661-9d64-47fa-b83c-4b49393bd161" providerId="ADAL" clId="{E2506AC2-5C80-5644-981C-B290587310CD}" dt="2021-01-19T18:51:55.438" v="366"/>
        <pc:sldMkLst>
          <pc:docMk/>
          <pc:sldMk cId="1495186827" sldId="1357"/>
        </pc:sldMkLst>
        <pc:spChg chg="mod">
          <ac:chgData name="Chris Droessler" userId="625c3661-9d64-47fa-b83c-4b49393bd161" providerId="ADAL" clId="{E2506AC2-5C80-5644-981C-B290587310CD}" dt="2021-01-19T18:51:49.958" v="365"/>
          <ac:spMkLst>
            <pc:docMk/>
            <pc:sldMk cId="1495186827" sldId="1357"/>
            <ac:spMk id="2" creationId="{00000000-0000-0000-0000-000000000000}"/>
          </ac:spMkLst>
        </pc:spChg>
        <pc:spChg chg="mod">
          <ac:chgData name="Chris Droessler" userId="625c3661-9d64-47fa-b83c-4b49393bd161" providerId="ADAL" clId="{E2506AC2-5C80-5644-981C-B290587310CD}" dt="2021-01-19T18:51:55.438" v="366"/>
          <ac:spMkLst>
            <pc:docMk/>
            <pc:sldMk cId="1495186827" sldId="1357"/>
            <ac:spMk id="3" creationId="{00000000-0000-0000-0000-000000000000}"/>
          </ac:spMkLst>
        </pc:spChg>
      </pc:sldChg>
      <pc:sldChg chg="modSp add">
        <pc:chgData name="Chris Droessler" userId="625c3661-9d64-47fa-b83c-4b49393bd161" providerId="ADAL" clId="{E2506AC2-5C80-5644-981C-B290587310CD}" dt="2021-01-19T18:52:16.282" v="369"/>
        <pc:sldMkLst>
          <pc:docMk/>
          <pc:sldMk cId="3008002318" sldId="1358"/>
        </pc:sldMkLst>
        <pc:spChg chg="mod">
          <ac:chgData name="Chris Droessler" userId="625c3661-9d64-47fa-b83c-4b49393bd161" providerId="ADAL" clId="{E2506AC2-5C80-5644-981C-B290587310CD}" dt="2021-01-19T18:52:10.476" v="368"/>
          <ac:spMkLst>
            <pc:docMk/>
            <pc:sldMk cId="3008002318" sldId="1358"/>
            <ac:spMk id="2" creationId="{00000000-0000-0000-0000-000000000000}"/>
          </ac:spMkLst>
        </pc:spChg>
        <pc:spChg chg="mod">
          <ac:chgData name="Chris Droessler" userId="625c3661-9d64-47fa-b83c-4b49393bd161" providerId="ADAL" clId="{E2506AC2-5C80-5644-981C-B290587310CD}" dt="2021-01-19T18:52:16.282" v="369"/>
          <ac:spMkLst>
            <pc:docMk/>
            <pc:sldMk cId="3008002318" sldId="1358"/>
            <ac:spMk id="3" creationId="{00000000-0000-0000-0000-000000000000}"/>
          </ac:spMkLst>
        </pc:spChg>
      </pc:sldChg>
      <pc:sldChg chg="modSp add mod">
        <pc:chgData name="Chris Droessler" userId="625c3661-9d64-47fa-b83c-4b49393bd161" providerId="ADAL" clId="{E2506AC2-5C80-5644-981C-B290587310CD}" dt="2021-01-19T18:52:39.573" v="373" actId="27636"/>
        <pc:sldMkLst>
          <pc:docMk/>
          <pc:sldMk cId="3488947183" sldId="1359"/>
        </pc:sldMkLst>
        <pc:spChg chg="mod">
          <ac:chgData name="Chris Droessler" userId="625c3661-9d64-47fa-b83c-4b49393bd161" providerId="ADAL" clId="{E2506AC2-5C80-5644-981C-B290587310CD}" dt="2021-01-19T18:52:34.109" v="371"/>
          <ac:spMkLst>
            <pc:docMk/>
            <pc:sldMk cId="3488947183" sldId="1359"/>
            <ac:spMk id="2" creationId="{00000000-0000-0000-0000-000000000000}"/>
          </ac:spMkLst>
        </pc:spChg>
        <pc:spChg chg="mod">
          <ac:chgData name="Chris Droessler" userId="625c3661-9d64-47fa-b83c-4b49393bd161" providerId="ADAL" clId="{E2506AC2-5C80-5644-981C-B290587310CD}" dt="2021-01-19T18:52:39.573" v="373" actId="27636"/>
          <ac:spMkLst>
            <pc:docMk/>
            <pc:sldMk cId="3488947183" sldId="1359"/>
            <ac:spMk id="3" creationId="{00000000-0000-0000-0000-000000000000}"/>
          </ac:spMkLst>
        </pc:spChg>
      </pc:sldChg>
      <pc:sldChg chg="modSp add mod modNotesTx">
        <pc:chgData name="Chris Droessler" userId="625c3661-9d64-47fa-b83c-4b49393bd161" providerId="ADAL" clId="{E2506AC2-5C80-5644-981C-B290587310CD}" dt="2021-01-19T18:56:54.970" v="392" actId="20577"/>
        <pc:sldMkLst>
          <pc:docMk/>
          <pc:sldMk cId="2828192106" sldId="1360"/>
        </pc:sldMkLst>
        <pc:spChg chg="mod">
          <ac:chgData name="Chris Droessler" userId="625c3661-9d64-47fa-b83c-4b49393bd161" providerId="ADAL" clId="{E2506AC2-5C80-5644-981C-B290587310CD}" dt="2021-01-19T18:52:59.327" v="375"/>
          <ac:spMkLst>
            <pc:docMk/>
            <pc:sldMk cId="2828192106" sldId="1360"/>
            <ac:spMk id="2" creationId="{00000000-0000-0000-0000-000000000000}"/>
          </ac:spMkLst>
        </pc:spChg>
        <pc:spChg chg="mod">
          <ac:chgData name="Chris Droessler" userId="625c3661-9d64-47fa-b83c-4b49393bd161" providerId="ADAL" clId="{E2506AC2-5C80-5644-981C-B290587310CD}" dt="2021-01-19T18:53:04.703" v="377" actId="27636"/>
          <ac:spMkLst>
            <pc:docMk/>
            <pc:sldMk cId="2828192106" sldId="1360"/>
            <ac:spMk id="3" creationId="{00000000-0000-0000-0000-000000000000}"/>
          </ac:spMkLst>
        </pc:spChg>
      </pc:sldChg>
      <pc:sldChg chg="modSp add mod modNotesTx">
        <pc:chgData name="Chris Droessler" userId="625c3661-9d64-47fa-b83c-4b49393bd161" providerId="ADAL" clId="{E2506AC2-5C80-5644-981C-B290587310CD}" dt="2021-01-19T18:56:45.190" v="388" actId="20577"/>
        <pc:sldMkLst>
          <pc:docMk/>
          <pc:sldMk cId="3449263780" sldId="1361"/>
        </pc:sldMkLst>
        <pc:spChg chg="mod">
          <ac:chgData name="Chris Droessler" userId="625c3661-9d64-47fa-b83c-4b49393bd161" providerId="ADAL" clId="{E2506AC2-5C80-5644-981C-B290587310CD}" dt="2021-01-19T18:53:18.172" v="379"/>
          <ac:spMkLst>
            <pc:docMk/>
            <pc:sldMk cId="3449263780" sldId="1361"/>
            <ac:spMk id="2" creationId="{00000000-0000-0000-0000-000000000000}"/>
          </ac:spMkLst>
        </pc:spChg>
        <pc:spChg chg="mod">
          <ac:chgData name="Chris Droessler" userId="625c3661-9d64-47fa-b83c-4b49393bd161" providerId="ADAL" clId="{E2506AC2-5C80-5644-981C-B290587310CD}" dt="2021-01-19T18:53:35.588" v="385" actId="403"/>
          <ac:spMkLst>
            <pc:docMk/>
            <pc:sldMk cId="3449263780" sldId="1361"/>
            <ac:spMk id="3" creationId="{00000000-0000-0000-0000-000000000000}"/>
          </ac:spMkLst>
        </pc:spChg>
      </pc:sldChg>
      <pc:sldChg chg="addSp delSp modSp add del mod ord modClrScheme chgLayout">
        <pc:chgData name="Chris Droessler" userId="625c3661-9d64-47fa-b83c-4b49393bd161" providerId="ADAL" clId="{E2506AC2-5C80-5644-981C-B290587310CD}" dt="2021-01-20T00:32:54.642" v="455" actId="2696"/>
        <pc:sldMkLst>
          <pc:docMk/>
          <pc:sldMk cId="4076814963" sldId="1362"/>
        </pc:sldMkLst>
        <pc:spChg chg="del mod ord">
          <ac:chgData name="Chris Droessler" userId="625c3661-9d64-47fa-b83c-4b49393bd161" providerId="ADAL" clId="{E2506AC2-5C80-5644-981C-B290587310CD}" dt="2021-01-19T22:23:11.373" v="402" actId="478"/>
          <ac:spMkLst>
            <pc:docMk/>
            <pc:sldMk cId="4076814963" sldId="1362"/>
            <ac:spMk id="2" creationId="{00000000-0000-0000-0000-000000000000}"/>
          </ac:spMkLst>
        </pc:spChg>
        <pc:spChg chg="del mod ord">
          <ac:chgData name="Chris Droessler" userId="625c3661-9d64-47fa-b83c-4b49393bd161" providerId="ADAL" clId="{E2506AC2-5C80-5644-981C-B290587310CD}" dt="2021-01-19T22:23:11.373" v="402" actId="478"/>
          <ac:spMkLst>
            <pc:docMk/>
            <pc:sldMk cId="4076814963" sldId="1362"/>
            <ac:spMk id="3" creationId="{00000000-0000-0000-0000-000000000000}"/>
          </ac:spMkLst>
        </pc:spChg>
        <pc:picChg chg="del">
          <ac:chgData name="Chris Droessler" userId="625c3661-9d64-47fa-b83c-4b49393bd161" providerId="ADAL" clId="{E2506AC2-5C80-5644-981C-B290587310CD}" dt="2021-01-19T22:22:56.907" v="400" actId="478"/>
          <ac:picMkLst>
            <pc:docMk/>
            <pc:sldMk cId="4076814963" sldId="1362"/>
            <ac:picMk id="4" creationId="{E6BF34C3-2A4B-B948-AF0B-2BBBABF045A7}"/>
          </ac:picMkLst>
        </pc:picChg>
        <pc:picChg chg="del">
          <ac:chgData name="Chris Droessler" userId="625c3661-9d64-47fa-b83c-4b49393bd161" providerId="ADAL" clId="{E2506AC2-5C80-5644-981C-B290587310CD}" dt="2021-01-19T22:23:11.373" v="402" actId="478"/>
          <ac:picMkLst>
            <pc:docMk/>
            <pc:sldMk cId="4076814963" sldId="1362"/>
            <ac:picMk id="6" creationId="{7C3A0E2D-68D7-9043-91D4-873422117659}"/>
          </ac:picMkLst>
        </pc:picChg>
        <pc:picChg chg="add mod">
          <ac:chgData name="Chris Droessler" userId="625c3661-9d64-47fa-b83c-4b49393bd161" providerId="ADAL" clId="{E2506AC2-5C80-5644-981C-B290587310CD}" dt="2021-01-19T22:23:40.616" v="420" actId="27614"/>
          <ac:picMkLst>
            <pc:docMk/>
            <pc:sldMk cId="4076814963" sldId="1362"/>
            <ac:picMk id="7" creationId="{1A153162-3E1B-634B-A494-8C8ABA9428E3}"/>
          </ac:picMkLst>
        </pc:picChg>
      </pc:sldChg>
      <pc:sldChg chg="addSp modSp add mod">
        <pc:chgData name="Chris Droessler" userId="625c3661-9d64-47fa-b83c-4b49393bd161" providerId="ADAL" clId="{E2506AC2-5C80-5644-981C-B290587310CD}" dt="2021-01-19T22:23:43.548" v="423" actId="962"/>
        <pc:sldMkLst>
          <pc:docMk/>
          <pc:sldMk cId="3838966836" sldId="1363"/>
        </pc:sldMkLst>
        <pc:picChg chg="add mod">
          <ac:chgData name="Chris Droessler" userId="625c3661-9d64-47fa-b83c-4b49393bd161" providerId="ADAL" clId="{E2506AC2-5C80-5644-981C-B290587310CD}" dt="2021-01-19T22:23:43.548" v="423" actId="962"/>
          <ac:picMkLst>
            <pc:docMk/>
            <pc:sldMk cId="3838966836" sldId="1363"/>
            <ac:picMk id="3" creationId="{D4BAFC69-185E-304D-AB48-58B4261CED4F}"/>
          </ac:picMkLst>
        </pc:picChg>
      </pc:sldChg>
      <pc:sldChg chg="addSp modSp add mod">
        <pc:chgData name="Chris Droessler" userId="625c3661-9d64-47fa-b83c-4b49393bd161" providerId="ADAL" clId="{E2506AC2-5C80-5644-981C-B290587310CD}" dt="2021-01-19T22:23:52.449" v="425" actId="27614"/>
        <pc:sldMkLst>
          <pc:docMk/>
          <pc:sldMk cId="1530576199" sldId="1364"/>
        </pc:sldMkLst>
        <pc:picChg chg="add mod">
          <ac:chgData name="Chris Droessler" userId="625c3661-9d64-47fa-b83c-4b49393bd161" providerId="ADAL" clId="{E2506AC2-5C80-5644-981C-B290587310CD}" dt="2021-01-19T22:23:52.449" v="425" actId="27614"/>
          <ac:picMkLst>
            <pc:docMk/>
            <pc:sldMk cId="1530576199" sldId="1364"/>
            <ac:picMk id="3" creationId="{CA0ABF9B-D9F4-8B40-967E-ED129EF4999A}"/>
          </ac:picMkLst>
        </pc:picChg>
      </pc:sldChg>
      <pc:sldChg chg="addSp modSp add mod">
        <pc:chgData name="Chris Droessler" userId="625c3661-9d64-47fa-b83c-4b49393bd161" providerId="ADAL" clId="{E2506AC2-5C80-5644-981C-B290587310CD}" dt="2021-01-19T22:23:57.592" v="428" actId="962"/>
        <pc:sldMkLst>
          <pc:docMk/>
          <pc:sldMk cId="2239853710" sldId="1365"/>
        </pc:sldMkLst>
        <pc:picChg chg="add mod">
          <ac:chgData name="Chris Droessler" userId="625c3661-9d64-47fa-b83c-4b49393bd161" providerId="ADAL" clId="{E2506AC2-5C80-5644-981C-B290587310CD}" dt="2021-01-19T22:23:57.592" v="428" actId="962"/>
          <ac:picMkLst>
            <pc:docMk/>
            <pc:sldMk cId="2239853710" sldId="1365"/>
            <ac:picMk id="3" creationId="{889E067E-7051-A748-B602-E6937CF60CEA}"/>
          </ac:picMkLst>
        </pc:picChg>
      </pc:sldChg>
      <pc:sldChg chg="addSp modSp add mod">
        <pc:chgData name="Chris Droessler" userId="625c3661-9d64-47fa-b83c-4b49393bd161" providerId="ADAL" clId="{E2506AC2-5C80-5644-981C-B290587310CD}" dt="2021-01-19T22:24:04.983" v="430" actId="27614"/>
        <pc:sldMkLst>
          <pc:docMk/>
          <pc:sldMk cId="3129975458" sldId="1366"/>
        </pc:sldMkLst>
        <pc:picChg chg="add mod">
          <ac:chgData name="Chris Droessler" userId="625c3661-9d64-47fa-b83c-4b49393bd161" providerId="ADAL" clId="{E2506AC2-5C80-5644-981C-B290587310CD}" dt="2021-01-19T22:24:04.983" v="430" actId="27614"/>
          <ac:picMkLst>
            <pc:docMk/>
            <pc:sldMk cId="3129975458" sldId="1366"/>
            <ac:picMk id="3" creationId="{4B0D370C-EA73-D143-8EE4-88151D0C0AF0}"/>
          </ac:picMkLst>
        </pc:picChg>
      </pc:sldChg>
      <pc:sldChg chg="addSp modSp add mod">
        <pc:chgData name="Chris Droessler" userId="625c3661-9d64-47fa-b83c-4b49393bd161" providerId="ADAL" clId="{E2506AC2-5C80-5644-981C-B290587310CD}" dt="2021-01-19T22:24:08.404" v="433" actId="962"/>
        <pc:sldMkLst>
          <pc:docMk/>
          <pc:sldMk cId="855867243" sldId="1367"/>
        </pc:sldMkLst>
        <pc:picChg chg="add mod">
          <ac:chgData name="Chris Droessler" userId="625c3661-9d64-47fa-b83c-4b49393bd161" providerId="ADAL" clId="{E2506AC2-5C80-5644-981C-B290587310CD}" dt="2021-01-19T22:24:08.404" v="433" actId="962"/>
          <ac:picMkLst>
            <pc:docMk/>
            <pc:sldMk cId="855867243" sldId="1367"/>
            <ac:picMk id="3" creationId="{CD8AB80C-6E39-084D-B677-B5AA3C6D26F6}"/>
          </ac:picMkLst>
        </pc:picChg>
      </pc:sldChg>
      <pc:sldChg chg="addSp modSp add mod">
        <pc:chgData name="Chris Droessler" userId="625c3661-9d64-47fa-b83c-4b49393bd161" providerId="ADAL" clId="{E2506AC2-5C80-5644-981C-B290587310CD}" dt="2021-01-19T22:24:13.987" v="436" actId="962"/>
        <pc:sldMkLst>
          <pc:docMk/>
          <pc:sldMk cId="3624104751" sldId="1368"/>
        </pc:sldMkLst>
        <pc:picChg chg="add mod">
          <ac:chgData name="Chris Droessler" userId="625c3661-9d64-47fa-b83c-4b49393bd161" providerId="ADAL" clId="{E2506AC2-5C80-5644-981C-B290587310CD}" dt="2021-01-19T22:24:13.987" v="436" actId="962"/>
          <ac:picMkLst>
            <pc:docMk/>
            <pc:sldMk cId="3624104751" sldId="1368"/>
            <ac:picMk id="3" creationId="{91994E4F-0089-B645-9657-C053B14E8B3D}"/>
          </ac:picMkLst>
        </pc:picChg>
      </pc:sldChg>
      <pc:sldChg chg="addSp modSp add mod">
        <pc:chgData name="Chris Droessler" userId="625c3661-9d64-47fa-b83c-4b49393bd161" providerId="ADAL" clId="{E2506AC2-5C80-5644-981C-B290587310CD}" dt="2021-01-19T22:24:20.842" v="438" actId="27614"/>
        <pc:sldMkLst>
          <pc:docMk/>
          <pc:sldMk cId="3811334391" sldId="1369"/>
        </pc:sldMkLst>
        <pc:picChg chg="add mod">
          <ac:chgData name="Chris Droessler" userId="625c3661-9d64-47fa-b83c-4b49393bd161" providerId="ADAL" clId="{E2506AC2-5C80-5644-981C-B290587310CD}" dt="2021-01-19T22:24:20.842" v="438" actId="27614"/>
          <ac:picMkLst>
            <pc:docMk/>
            <pc:sldMk cId="3811334391" sldId="1369"/>
            <ac:picMk id="3" creationId="{4F0CAA41-5D5B-534F-9665-021E7931D8C5}"/>
          </ac:picMkLst>
        </pc:picChg>
      </pc:sldChg>
      <pc:sldChg chg="addSp modSp add mod">
        <pc:chgData name="Chris Droessler" userId="625c3661-9d64-47fa-b83c-4b49393bd161" providerId="ADAL" clId="{E2506AC2-5C80-5644-981C-B290587310CD}" dt="2021-01-19T22:24:27.800" v="441" actId="962"/>
        <pc:sldMkLst>
          <pc:docMk/>
          <pc:sldMk cId="1726704638" sldId="1370"/>
        </pc:sldMkLst>
        <pc:picChg chg="add mod">
          <ac:chgData name="Chris Droessler" userId="625c3661-9d64-47fa-b83c-4b49393bd161" providerId="ADAL" clId="{E2506AC2-5C80-5644-981C-B290587310CD}" dt="2021-01-19T22:24:27.800" v="441" actId="962"/>
          <ac:picMkLst>
            <pc:docMk/>
            <pc:sldMk cId="1726704638" sldId="1370"/>
            <ac:picMk id="3" creationId="{D22C43D7-ECCC-D94C-8AB3-1064AB6830DC}"/>
          </ac:picMkLst>
        </pc:picChg>
      </pc:sldChg>
      <pc:sldChg chg="addSp modSp add mod">
        <pc:chgData name="Chris Droessler" userId="625c3661-9d64-47fa-b83c-4b49393bd161" providerId="ADAL" clId="{E2506AC2-5C80-5644-981C-B290587310CD}" dt="2021-01-19T22:24:34.911" v="443" actId="27614"/>
        <pc:sldMkLst>
          <pc:docMk/>
          <pc:sldMk cId="2262555925" sldId="1371"/>
        </pc:sldMkLst>
        <pc:picChg chg="add mod">
          <ac:chgData name="Chris Droessler" userId="625c3661-9d64-47fa-b83c-4b49393bd161" providerId="ADAL" clId="{E2506AC2-5C80-5644-981C-B290587310CD}" dt="2021-01-19T22:24:34.911" v="443" actId="27614"/>
          <ac:picMkLst>
            <pc:docMk/>
            <pc:sldMk cId="2262555925" sldId="1371"/>
            <ac:picMk id="3" creationId="{229D8AB0-41F4-AB4C-B8E3-E09CC9997C19}"/>
          </ac:picMkLst>
        </pc:picChg>
      </pc:sldChg>
      <pc:sldChg chg="addSp modSp add mod">
        <pc:chgData name="Chris Droessler" userId="625c3661-9d64-47fa-b83c-4b49393bd161" providerId="ADAL" clId="{E2506AC2-5C80-5644-981C-B290587310CD}" dt="2021-01-19T22:24:38.336" v="445" actId="27614"/>
        <pc:sldMkLst>
          <pc:docMk/>
          <pc:sldMk cId="3870292467" sldId="1372"/>
        </pc:sldMkLst>
        <pc:picChg chg="add mod">
          <ac:chgData name="Chris Droessler" userId="625c3661-9d64-47fa-b83c-4b49393bd161" providerId="ADAL" clId="{E2506AC2-5C80-5644-981C-B290587310CD}" dt="2021-01-19T22:24:38.336" v="445" actId="27614"/>
          <ac:picMkLst>
            <pc:docMk/>
            <pc:sldMk cId="3870292467" sldId="1372"/>
            <ac:picMk id="3" creationId="{670CE02C-AF8A-B646-84D7-6A7C8A23DE66}"/>
          </ac:picMkLst>
        </pc:picChg>
      </pc:sldChg>
      <pc:sldChg chg="addSp modSp add mod">
        <pc:chgData name="Chris Droessler" userId="625c3661-9d64-47fa-b83c-4b49393bd161" providerId="ADAL" clId="{E2506AC2-5C80-5644-981C-B290587310CD}" dt="2021-01-19T22:24:43.388" v="448" actId="962"/>
        <pc:sldMkLst>
          <pc:docMk/>
          <pc:sldMk cId="2111111673" sldId="1373"/>
        </pc:sldMkLst>
        <pc:picChg chg="add mod">
          <ac:chgData name="Chris Droessler" userId="625c3661-9d64-47fa-b83c-4b49393bd161" providerId="ADAL" clId="{E2506AC2-5C80-5644-981C-B290587310CD}" dt="2021-01-19T22:24:43.388" v="448" actId="962"/>
          <ac:picMkLst>
            <pc:docMk/>
            <pc:sldMk cId="2111111673" sldId="1373"/>
            <ac:picMk id="3" creationId="{0AF875E9-23BF-0148-AC8F-DA7A39BE4C27}"/>
          </ac:picMkLst>
        </pc:picChg>
      </pc:sldChg>
      <pc:sldChg chg="addSp modSp add mod">
        <pc:chgData name="Chris Droessler" userId="625c3661-9d64-47fa-b83c-4b49393bd161" providerId="ADAL" clId="{E2506AC2-5C80-5644-981C-B290587310CD}" dt="2021-01-19T22:24:48.704" v="450" actId="27614"/>
        <pc:sldMkLst>
          <pc:docMk/>
          <pc:sldMk cId="2184422965" sldId="1374"/>
        </pc:sldMkLst>
        <pc:picChg chg="add mod">
          <ac:chgData name="Chris Droessler" userId="625c3661-9d64-47fa-b83c-4b49393bd161" providerId="ADAL" clId="{E2506AC2-5C80-5644-981C-B290587310CD}" dt="2021-01-19T22:24:48.704" v="450" actId="27614"/>
          <ac:picMkLst>
            <pc:docMk/>
            <pc:sldMk cId="2184422965" sldId="1374"/>
            <ac:picMk id="3" creationId="{9EF1DD04-24B9-D246-99E1-FF17A82F9869}"/>
          </ac:picMkLst>
        </pc:picChg>
      </pc:sldChg>
      <pc:sldChg chg="addSp modSp add mod">
        <pc:chgData name="Chris Droessler" userId="625c3661-9d64-47fa-b83c-4b49393bd161" providerId="ADAL" clId="{E2506AC2-5C80-5644-981C-B290587310CD}" dt="2021-01-19T22:24:53.051" v="452" actId="27614"/>
        <pc:sldMkLst>
          <pc:docMk/>
          <pc:sldMk cId="55815381" sldId="1375"/>
        </pc:sldMkLst>
        <pc:picChg chg="add mod">
          <ac:chgData name="Chris Droessler" userId="625c3661-9d64-47fa-b83c-4b49393bd161" providerId="ADAL" clId="{E2506AC2-5C80-5644-981C-B290587310CD}" dt="2021-01-19T22:24:53.051" v="452" actId="27614"/>
          <ac:picMkLst>
            <pc:docMk/>
            <pc:sldMk cId="55815381" sldId="1375"/>
            <ac:picMk id="3" creationId="{0835A6A7-5688-1D41-B7DF-24F99B5DA1DF}"/>
          </ac:picMkLst>
        </pc:picChg>
      </pc:sldChg>
      <pc:sldChg chg="addSp modSp add mod">
        <pc:chgData name="Chris Droessler" userId="625c3661-9d64-47fa-b83c-4b49393bd161" providerId="ADAL" clId="{E2506AC2-5C80-5644-981C-B290587310CD}" dt="2021-01-19T22:24:58.512" v="454" actId="27614"/>
        <pc:sldMkLst>
          <pc:docMk/>
          <pc:sldMk cId="2725762751" sldId="1376"/>
        </pc:sldMkLst>
        <pc:picChg chg="add mod">
          <ac:chgData name="Chris Droessler" userId="625c3661-9d64-47fa-b83c-4b49393bd161" providerId="ADAL" clId="{E2506AC2-5C80-5644-981C-B290587310CD}" dt="2021-01-19T22:24:58.512" v="454" actId="27614"/>
          <ac:picMkLst>
            <pc:docMk/>
            <pc:sldMk cId="2725762751" sldId="1376"/>
            <ac:picMk id="3" creationId="{1BFEB222-69A2-4842-B7A7-25A07499D34A}"/>
          </ac:picMkLst>
        </pc:picChg>
      </pc:sldChg>
      <pc:sldChg chg="add del">
        <pc:chgData name="Chris Droessler" userId="625c3661-9d64-47fa-b83c-4b49393bd161" providerId="ADAL" clId="{E2506AC2-5C80-5644-981C-B290587310CD}" dt="2021-01-20T00:33:03.339" v="456" actId="2696"/>
        <pc:sldMkLst>
          <pc:docMk/>
          <pc:sldMk cId="2115240980" sldId="1377"/>
        </pc:sldMkLst>
      </pc:sldChg>
      <pc:sldChg chg="add del">
        <pc:chgData name="Chris Droessler" userId="625c3661-9d64-47fa-b83c-4b49393bd161" providerId="ADAL" clId="{E2506AC2-5C80-5644-981C-B290587310CD}" dt="2021-01-20T00:33:04.624" v="457" actId="2696"/>
        <pc:sldMkLst>
          <pc:docMk/>
          <pc:sldMk cId="2628858932" sldId="1378"/>
        </pc:sldMkLst>
      </pc:sldChg>
    </pc:docChg>
  </pc:docChgLst>
  <pc:docChgLst>
    <pc:chgData name="Chris Droessler" userId="625c3661-9d64-47fa-b83c-4b49393bd161" providerId="ADAL" clId="{287F4D19-8B2B-5043-8CE5-F3E428A10831}"/>
    <pc:docChg chg="modSld sldOrd">
      <pc:chgData name="Chris Droessler" userId="625c3661-9d64-47fa-b83c-4b49393bd161" providerId="ADAL" clId="{287F4D19-8B2B-5043-8CE5-F3E428A10831}" dt="2020-05-11T12:56:45.467" v="2"/>
      <pc:docMkLst>
        <pc:docMk/>
      </pc:docMkLst>
      <pc:sldChg chg="ord">
        <pc:chgData name="Chris Droessler" userId="625c3661-9d64-47fa-b83c-4b49393bd161" providerId="ADAL" clId="{287F4D19-8B2B-5043-8CE5-F3E428A10831}" dt="2020-05-11T12:56:45.467" v="2"/>
        <pc:sldMkLst>
          <pc:docMk/>
          <pc:sldMk cId="3723859722" sldId="572"/>
        </pc:sldMkLst>
      </pc:sldChg>
      <pc:sldChg chg="ord">
        <pc:chgData name="Chris Droessler" userId="625c3661-9d64-47fa-b83c-4b49393bd161" providerId="ADAL" clId="{287F4D19-8B2B-5043-8CE5-F3E428A10831}" dt="2020-05-11T12:56:42.083" v="1"/>
        <pc:sldMkLst>
          <pc:docMk/>
          <pc:sldMk cId="2150733867" sldId="719"/>
        </pc:sldMkLst>
      </pc:sldChg>
      <pc:sldChg chg="modSp">
        <pc:chgData name="Chris Droessler" userId="625c3661-9d64-47fa-b83c-4b49393bd161" providerId="ADAL" clId="{287F4D19-8B2B-5043-8CE5-F3E428A10831}" dt="2020-05-11T12:56:04.781" v="0" actId="20577"/>
        <pc:sldMkLst>
          <pc:docMk/>
          <pc:sldMk cId="751751510" sldId="761"/>
        </pc:sldMkLst>
        <pc:spChg chg="mod">
          <ac:chgData name="Chris Droessler" userId="625c3661-9d64-47fa-b83c-4b49393bd161" providerId="ADAL" clId="{287F4D19-8B2B-5043-8CE5-F3E428A10831}" dt="2020-05-11T12:56:04.781" v="0" actId="20577"/>
          <ac:spMkLst>
            <pc:docMk/>
            <pc:sldMk cId="751751510" sldId="761"/>
            <ac:spMk id="3" creationId="{DEE7BACF-8DDA-49AD-8F7F-6D148AEB59BA}"/>
          </ac:spMkLst>
        </pc:spChg>
      </pc:sldChg>
    </pc:docChg>
  </pc:docChgLst>
  <pc:docChgLst>
    <pc:chgData name="Chris Droessler" userId="625c3661-9d64-47fa-b83c-4b49393bd161" providerId="ADAL" clId="{EB17CD07-D20A-F246-AC1C-852ECC9CDC5A}"/>
    <pc:docChg chg="undo custSel addSld delSld modSld sldOrd">
      <pc:chgData name="Chris Droessler" userId="625c3661-9d64-47fa-b83c-4b49393bd161" providerId="ADAL" clId="{EB17CD07-D20A-F246-AC1C-852ECC9CDC5A}" dt="2020-11-18T12:34:43.023" v="1066" actId="20577"/>
      <pc:docMkLst>
        <pc:docMk/>
      </pc:docMkLst>
      <pc:sldChg chg="add modTransition">
        <pc:chgData name="Chris Droessler" userId="625c3661-9d64-47fa-b83c-4b49393bd161" providerId="ADAL" clId="{EB17CD07-D20A-F246-AC1C-852ECC9CDC5A}" dt="2020-10-21T13:01:53.159" v="12"/>
        <pc:sldMkLst>
          <pc:docMk/>
          <pc:sldMk cId="2384883291" sldId="281"/>
        </pc:sldMkLst>
      </pc:sldChg>
      <pc:sldChg chg="add modTransition">
        <pc:chgData name="Chris Droessler" userId="625c3661-9d64-47fa-b83c-4b49393bd161" providerId="ADAL" clId="{EB17CD07-D20A-F246-AC1C-852ECC9CDC5A}" dt="2020-10-21T13:01:53.159" v="12"/>
        <pc:sldMkLst>
          <pc:docMk/>
          <pc:sldMk cId="1293277168" sldId="512"/>
        </pc:sldMkLst>
      </pc:sldChg>
      <pc:sldChg chg="add">
        <pc:chgData name="Chris Droessler" userId="625c3661-9d64-47fa-b83c-4b49393bd161" providerId="ADAL" clId="{EB17CD07-D20A-F246-AC1C-852ECC9CDC5A}" dt="2020-10-21T13:01:53.159" v="12"/>
        <pc:sldMkLst>
          <pc:docMk/>
          <pc:sldMk cId="1221216471" sldId="515"/>
        </pc:sldMkLst>
      </pc:sldChg>
      <pc:sldChg chg="del">
        <pc:chgData name="Chris Droessler" userId="625c3661-9d64-47fa-b83c-4b49393bd161" providerId="ADAL" clId="{EB17CD07-D20A-F246-AC1C-852ECC9CDC5A}" dt="2020-10-21T13:02:17.570" v="13" actId="2696"/>
        <pc:sldMkLst>
          <pc:docMk/>
          <pc:sldMk cId="2672686759" sldId="535"/>
        </pc:sldMkLst>
      </pc:sldChg>
      <pc:sldChg chg="del">
        <pc:chgData name="Chris Droessler" userId="625c3661-9d64-47fa-b83c-4b49393bd161" providerId="ADAL" clId="{EB17CD07-D20A-F246-AC1C-852ECC9CDC5A}" dt="2020-10-21T13:00:42.652" v="0" actId="2696"/>
        <pc:sldMkLst>
          <pc:docMk/>
          <pc:sldMk cId="3361595968" sldId="536"/>
        </pc:sldMkLst>
      </pc:sldChg>
      <pc:sldChg chg="del">
        <pc:chgData name="Chris Droessler" userId="625c3661-9d64-47fa-b83c-4b49393bd161" providerId="ADAL" clId="{EB17CD07-D20A-F246-AC1C-852ECC9CDC5A}" dt="2020-10-21T13:00:42.664" v="1" actId="2696"/>
        <pc:sldMkLst>
          <pc:docMk/>
          <pc:sldMk cId="128910086" sldId="537"/>
        </pc:sldMkLst>
      </pc:sldChg>
      <pc:sldChg chg="del">
        <pc:chgData name="Chris Droessler" userId="625c3661-9d64-47fa-b83c-4b49393bd161" providerId="ADAL" clId="{EB17CD07-D20A-F246-AC1C-852ECC9CDC5A}" dt="2020-10-21T13:00:42.665" v="2" actId="2696"/>
        <pc:sldMkLst>
          <pc:docMk/>
          <pc:sldMk cId="3590476769" sldId="538"/>
        </pc:sldMkLst>
      </pc:sldChg>
      <pc:sldChg chg="del">
        <pc:chgData name="Chris Droessler" userId="625c3661-9d64-47fa-b83c-4b49393bd161" providerId="ADAL" clId="{EB17CD07-D20A-F246-AC1C-852ECC9CDC5A}" dt="2020-10-21T13:00:42.666" v="3" actId="2696"/>
        <pc:sldMkLst>
          <pc:docMk/>
          <pc:sldMk cId="112053235" sldId="539"/>
        </pc:sldMkLst>
      </pc:sldChg>
      <pc:sldChg chg="add modTransition">
        <pc:chgData name="Chris Droessler" userId="625c3661-9d64-47fa-b83c-4b49393bd161" providerId="ADAL" clId="{EB17CD07-D20A-F246-AC1C-852ECC9CDC5A}" dt="2020-10-21T13:01:53.159" v="12"/>
        <pc:sldMkLst>
          <pc:docMk/>
          <pc:sldMk cId="2370642955" sldId="542"/>
        </pc:sldMkLst>
      </pc:sldChg>
      <pc:sldChg chg="add modTransition">
        <pc:chgData name="Chris Droessler" userId="625c3661-9d64-47fa-b83c-4b49393bd161" providerId="ADAL" clId="{EB17CD07-D20A-F246-AC1C-852ECC9CDC5A}" dt="2020-10-21T13:01:53.159" v="12"/>
        <pc:sldMkLst>
          <pc:docMk/>
          <pc:sldMk cId="3996018560" sldId="543"/>
        </pc:sldMkLst>
      </pc:sldChg>
      <pc:sldChg chg="add modTransition">
        <pc:chgData name="Chris Droessler" userId="625c3661-9d64-47fa-b83c-4b49393bd161" providerId="ADAL" clId="{EB17CD07-D20A-F246-AC1C-852ECC9CDC5A}" dt="2020-10-21T13:01:53.159" v="12"/>
        <pc:sldMkLst>
          <pc:docMk/>
          <pc:sldMk cId="3630230492" sldId="544"/>
        </pc:sldMkLst>
      </pc:sldChg>
      <pc:sldChg chg="add setBg">
        <pc:chgData name="Chris Droessler" userId="625c3661-9d64-47fa-b83c-4b49393bd161" providerId="ADAL" clId="{EB17CD07-D20A-F246-AC1C-852ECC9CDC5A}" dt="2020-10-21T13:01:33.383" v="9"/>
        <pc:sldMkLst>
          <pc:docMk/>
          <pc:sldMk cId="2971353570" sldId="549"/>
        </pc:sldMkLst>
      </pc:sldChg>
      <pc:sldChg chg="add setBg">
        <pc:chgData name="Chris Droessler" userId="625c3661-9d64-47fa-b83c-4b49393bd161" providerId="ADAL" clId="{EB17CD07-D20A-F246-AC1C-852ECC9CDC5A}" dt="2020-10-21T13:01:33.383" v="9"/>
        <pc:sldMkLst>
          <pc:docMk/>
          <pc:sldMk cId="2445115756" sldId="578"/>
        </pc:sldMkLst>
      </pc:sldChg>
      <pc:sldChg chg="add modTransition">
        <pc:chgData name="Chris Droessler" userId="625c3661-9d64-47fa-b83c-4b49393bd161" providerId="ADAL" clId="{EB17CD07-D20A-F246-AC1C-852ECC9CDC5A}" dt="2020-10-21T13:01:53.159" v="12"/>
        <pc:sldMkLst>
          <pc:docMk/>
          <pc:sldMk cId="3596930395" sldId="613"/>
        </pc:sldMkLst>
      </pc:sldChg>
      <pc:sldChg chg="modSp add modTransition">
        <pc:chgData name="Chris Droessler" userId="625c3661-9d64-47fa-b83c-4b49393bd161" providerId="ADAL" clId="{EB17CD07-D20A-F246-AC1C-852ECC9CDC5A}" dt="2020-10-21T13:03:17.107" v="51" actId="20577"/>
        <pc:sldMkLst>
          <pc:docMk/>
          <pc:sldMk cId="4251408589" sldId="704"/>
        </pc:sldMkLst>
        <pc:spChg chg="mod">
          <ac:chgData name="Chris Droessler" userId="625c3661-9d64-47fa-b83c-4b49393bd161" providerId="ADAL" clId="{EB17CD07-D20A-F246-AC1C-852ECC9CDC5A}" dt="2020-10-21T13:03:17.107" v="51" actId="20577"/>
          <ac:spMkLst>
            <pc:docMk/>
            <pc:sldMk cId="4251408589" sldId="704"/>
            <ac:spMk id="2" creationId="{D323E2E6-2EF3-C942-8A91-325510536B92}"/>
          </ac:spMkLst>
        </pc:spChg>
      </pc:sldChg>
      <pc:sldChg chg="add modTransition">
        <pc:chgData name="Chris Droessler" userId="625c3661-9d64-47fa-b83c-4b49393bd161" providerId="ADAL" clId="{EB17CD07-D20A-F246-AC1C-852ECC9CDC5A}" dt="2020-10-21T13:01:53.159" v="12"/>
        <pc:sldMkLst>
          <pc:docMk/>
          <pc:sldMk cId="882667984" sldId="744"/>
        </pc:sldMkLst>
      </pc:sldChg>
      <pc:sldChg chg="modSp add modTransition">
        <pc:chgData name="Chris Droessler" userId="625c3661-9d64-47fa-b83c-4b49393bd161" providerId="ADAL" clId="{EB17CD07-D20A-F246-AC1C-852ECC9CDC5A}" dt="2020-11-18T12:34:43.023" v="1066" actId="20577"/>
        <pc:sldMkLst>
          <pc:docMk/>
          <pc:sldMk cId="3589999828" sldId="778"/>
        </pc:sldMkLst>
        <pc:spChg chg="mod">
          <ac:chgData name="Chris Droessler" userId="625c3661-9d64-47fa-b83c-4b49393bd161" providerId="ADAL" clId="{EB17CD07-D20A-F246-AC1C-852ECC9CDC5A}" dt="2020-11-18T12:34:43.023" v="1066" actId="20577"/>
          <ac:spMkLst>
            <pc:docMk/>
            <pc:sldMk cId="3589999828" sldId="778"/>
            <ac:spMk id="2" creationId="{00000000-0000-0000-0000-000000000000}"/>
          </ac:spMkLst>
        </pc:spChg>
      </pc:sldChg>
      <pc:sldChg chg="add modTransition">
        <pc:chgData name="Chris Droessler" userId="625c3661-9d64-47fa-b83c-4b49393bd161" providerId="ADAL" clId="{EB17CD07-D20A-F246-AC1C-852ECC9CDC5A}" dt="2020-10-21T13:01:53.159" v="12"/>
        <pc:sldMkLst>
          <pc:docMk/>
          <pc:sldMk cId="3430146285" sldId="798"/>
        </pc:sldMkLst>
      </pc:sldChg>
      <pc:sldChg chg="add">
        <pc:chgData name="Chris Droessler" userId="625c3661-9d64-47fa-b83c-4b49393bd161" providerId="ADAL" clId="{EB17CD07-D20A-F246-AC1C-852ECC9CDC5A}" dt="2020-10-21T13:01:53.159" v="12"/>
        <pc:sldMkLst>
          <pc:docMk/>
          <pc:sldMk cId="2657056930" sldId="930"/>
        </pc:sldMkLst>
      </pc:sldChg>
      <pc:sldChg chg="add modTransition">
        <pc:chgData name="Chris Droessler" userId="625c3661-9d64-47fa-b83c-4b49393bd161" providerId="ADAL" clId="{EB17CD07-D20A-F246-AC1C-852ECC9CDC5A}" dt="2020-10-21T13:01:53.159" v="12"/>
        <pc:sldMkLst>
          <pc:docMk/>
          <pc:sldMk cId="363794183" sldId="945"/>
        </pc:sldMkLst>
      </pc:sldChg>
      <pc:sldChg chg="add">
        <pc:chgData name="Chris Droessler" userId="625c3661-9d64-47fa-b83c-4b49393bd161" providerId="ADAL" clId="{EB17CD07-D20A-F246-AC1C-852ECC9CDC5A}" dt="2020-10-21T13:01:53.159" v="12"/>
        <pc:sldMkLst>
          <pc:docMk/>
          <pc:sldMk cId="3454271346" sldId="995"/>
        </pc:sldMkLst>
      </pc:sldChg>
      <pc:sldChg chg="add modTransition">
        <pc:chgData name="Chris Droessler" userId="625c3661-9d64-47fa-b83c-4b49393bd161" providerId="ADAL" clId="{EB17CD07-D20A-F246-AC1C-852ECC9CDC5A}" dt="2020-10-21T13:01:53.159" v="12"/>
        <pc:sldMkLst>
          <pc:docMk/>
          <pc:sldMk cId="330368409" sldId="1008"/>
        </pc:sldMkLst>
      </pc:sldChg>
      <pc:sldChg chg="add">
        <pc:chgData name="Chris Droessler" userId="625c3661-9d64-47fa-b83c-4b49393bd161" providerId="ADAL" clId="{EB17CD07-D20A-F246-AC1C-852ECC9CDC5A}" dt="2020-10-21T13:01:53.159" v="12"/>
        <pc:sldMkLst>
          <pc:docMk/>
          <pc:sldMk cId="426898815" sldId="1048"/>
        </pc:sldMkLst>
      </pc:sldChg>
      <pc:sldChg chg="add modTransition">
        <pc:chgData name="Chris Droessler" userId="625c3661-9d64-47fa-b83c-4b49393bd161" providerId="ADAL" clId="{EB17CD07-D20A-F246-AC1C-852ECC9CDC5A}" dt="2020-10-21T13:01:53.159" v="12"/>
        <pc:sldMkLst>
          <pc:docMk/>
          <pc:sldMk cId="3508326251" sldId="1051"/>
        </pc:sldMkLst>
      </pc:sldChg>
      <pc:sldChg chg="add modTransition">
        <pc:chgData name="Chris Droessler" userId="625c3661-9d64-47fa-b83c-4b49393bd161" providerId="ADAL" clId="{EB17CD07-D20A-F246-AC1C-852ECC9CDC5A}" dt="2020-10-21T13:01:53.159" v="12"/>
        <pc:sldMkLst>
          <pc:docMk/>
          <pc:sldMk cId="1491616653" sldId="1092"/>
        </pc:sldMkLst>
      </pc:sldChg>
      <pc:sldChg chg="add modTransition">
        <pc:chgData name="Chris Droessler" userId="625c3661-9d64-47fa-b83c-4b49393bd161" providerId="ADAL" clId="{EB17CD07-D20A-F246-AC1C-852ECC9CDC5A}" dt="2020-10-21T13:01:53.159" v="12"/>
        <pc:sldMkLst>
          <pc:docMk/>
          <pc:sldMk cId="2078609401" sldId="1095"/>
        </pc:sldMkLst>
      </pc:sldChg>
      <pc:sldChg chg="add del ord modTransition">
        <pc:chgData name="Chris Droessler" userId="625c3661-9d64-47fa-b83c-4b49393bd161" providerId="ADAL" clId="{EB17CD07-D20A-F246-AC1C-852ECC9CDC5A}" dt="2020-11-17T20:00:33.458" v="821" actId="2696"/>
        <pc:sldMkLst>
          <pc:docMk/>
          <pc:sldMk cId="3881132589" sldId="1125"/>
        </pc:sldMkLst>
      </pc:sldChg>
      <pc:sldChg chg="add modTransition">
        <pc:chgData name="Chris Droessler" userId="625c3661-9d64-47fa-b83c-4b49393bd161" providerId="ADAL" clId="{EB17CD07-D20A-F246-AC1C-852ECC9CDC5A}" dt="2020-10-21T13:00:51.400" v="4"/>
        <pc:sldMkLst>
          <pc:docMk/>
          <pc:sldMk cId="2512273120" sldId="1165"/>
        </pc:sldMkLst>
      </pc:sldChg>
      <pc:sldChg chg="add modTransition">
        <pc:chgData name="Chris Droessler" userId="625c3661-9d64-47fa-b83c-4b49393bd161" providerId="ADAL" clId="{EB17CD07-D20A-F246-AC1C-852ECC9CDC5A}" dt="2020-10-21T13:01:28.357" v="8"/>
        <pc:sldMkLst>
          <pc:docMk/>
          <pc:sldMk cId="4110480064" sldId="1196"/>
        </pc:sldMkLst>
      </pc:sldChg>
      <pc:sldChg chg="add">
        <pc:chgData name="Chris Droessler" userId="625c3661-9d64-47fa-b83c-4b49393bd161" providerId="ADAL" clId="{EB17CD07-D20A-F246-AC1C-852ECC9CDC5A}" dt="2020-10-21T13:01:28.357" v="8"/>
        <pc:sldMkLst>
          <pc:docMk/>
          <pc:sldMk cId="3477616231" sldId="1198"/>
        </pc:sldMkLst>
      </pc:sldChg>
      <pc:sldChg chg="add modTransition">
        <pc:chgData name="Chris Droessler" userId="625c3661-9d64-47fa-b83c-4b49393bd161" providerId="ADAL" clId="{EB17CD07-D20A-F246-AC1C-852ECC9CDC5A}" dt="2020-10-21T13:00:51.400" v="4"/>
        <pc:sldMkLst>
          <pc:docMk/>
          <pc:sldMk cId="1719095742" sldId="1228"/>
        </pc:sldMkLst>
      </pc:sldChg>
      <pc:sldChg chg="add modTransition">
        <pc:chgData name="Chris Droessler" userId="625c3661-9d64-47fa-b83c-4b49393bd161" providerId="ADAL" clId="{EB17CD07-D20A-F246-AC1C-852ECC9CDC5A}" dt="2020-10-21T13:00:56.757" v="5"/>
        <pc:sldMkLst>
          <pc:docMk/>
          <pc:sldMk cId="1865329575" sldId="1313"/>
        </pc:sldMkLst>
      </pc:sldChg>
      <pc:sldChg chg="add modTransition">
        <pc:chgData name="Chris Droessler" userId="625c3661-9d64-47fa-b83c-4b49393bd161" providerId="ADAL" clId="{EB17CD07-D20A-F246-AC1C-852ECC9CDC5A}" dt="2020-10-21T13:01:14.100" v="7"/>
        <pc:sldMkLst>
          <pc:docMk/>
          <pc:sldMk cId="3053464204" sldId="1319"/>
        </pc:sldMkLst>
      </pc:sldChg>
      <pc:sldChg chg="addSp delSp modSp add ord modNotesTx">
        <pc:chgData name="Chris Droessler" userId="625c3661-9d64-47fa-b83c-4b49393bd161" providerId="ADAL" clId="{EB17CD07-D20A-F246-AC1C-852ECC9CDC5A}" dt="2020-11-17T20:21:53.453" v="1051"/>
        <pc:sldMkLst>
          <pc:docMk/>
          <pc:sldMk cId="3073678554" sldId="1320"/>
        </pc:sldMkLst>
        <pc:spChg chg="del">
          <ac:chgData name="Chris Droessler" userId="625c3661-9d64-47fa-b83c-4b49393bd161" providerId="ADAL" clId="{EB17CD07-D20A-F246-AC1C-852ECC9CDC5A}" dt="2020-10-21T13:08:20.014" v="63" actId="478"/>
          <ac:spMkLst>
            <pc:docMk/>
            <pc:sldMk cId="3073678554" sldId="1320"/>
            <ac:spMk id="2" creationId="{0A9A5E7B-A291-D44A-99BF-06C78B3D52B5}"/>
          </ac:spMkLst>
        </pc:spChg>
        <pc:spChg chg="del mod">
          <ac:chgData name="Chris Droessler" userId="625c3661-9d64-47fa-b83c-4b49393bd161" providerId="ADAL" clId="{EB17CD07-D20A-F246-AC1C-852ECC9CDC5A}" dt="2020-10-21T13:08:54.705" v="72" actId="478"/>
          <ac:spMkLst>
            <pc:docMk/>
            <pc:sldMk cId="3073678554" sldId="1320"/>
            <ac:spMk id="3" creationId="{AC39207D-906F-894D-8A71-E6EF5C9A6122}"/>
          </ac:spMkLst>
        </pc:spChg>
        <pc:spChg chg="add del mod">
          <ac:chgData name="Chris Droessler" userId="625c3661-9d64-47fa-b83c-4b49393bd161" providerId="ADAL" clId="{EB17CD07-D20A-F246-AC1C-852ECC9CDC5A}" dt="2020-10-21T13:08:57.582" v="73"/>
          <ac:spMkLst>
            <pc:docMk/>
            <pc:sldMk cId="3073678554" sldId="1320"/>
            <ac:spMk id="7" creationId="{C40AA21A-E167-9A48-886B-D0746ED3C554}"/>
          </ac:spMkLst>
        </pc:spChg>
        <pc:picChg chg="add mod modCrop">
          <ac:chgData name="Chris Droessler" userId="625c3661-9d64-47fa-b83c-4b49393bd161" providerId="ADAL" clId="{EB17CD07-D20A-F246-AC1C-852ECC9CDC5A}" dt="2020-10-21T13:09:33.956" v="76" actId="732"/>
          <ac:picMkLst>
            <pc:docMk/>
            <pc:sldMk cId="3073678554" sldId="1320"/>
            <ac:picMk id="5" creationId="{EB4B93B9-A250-3246-9D06-7C045CDDBF37}"/>
          </ac:picMkLst>
        </pc:picChg>
      </pc:sldChg>
      <pc:sldChg chg="addSp delSp modSp add modNotesTx">
        <pc:chgData name="Chris Droessler" userId="625c3661-9d64-47fa-b83c-4b49393bd161" providerId="ADAL" clId="{EB17CD07-D20A-F246-AC1C-852ECC9CDC5A}" dt="2020-11-12T18:58:30.385" v="146" actId="20577"/>
        <pc:sldMkLst>
          <pc:docMk/>
          <pc:sldMk cId="75266057" sldId="1321"/>
        </pc:sldMkLst>
        <pc:spChg chg="mod">
          <ac:chgData name="Chris Droessler" userId="625c3661-9d64-47fa-b83c-4b49393bd161" providerId="ADAL" clId="{EB17CD07-D20A-F246-AC1C-852ECC9CDC5A}" dt="2020-11-12T18:53:09.412" v="108" actId="20577"/>
          <ac:spMkLst>
            <pc:docMk/>
            <pc:sldMk cId="75266057" sldId="1321"/>
            <ac:spMk id="2" creationId="{00000000-0000-0000-0000-000000000000}"/>
          </ac:spMkLst>
        </pc:spChg>
        <pc:spChg chg="mod">
          <ac:chgData name="Chris Droessler" userId="625c3661-9d64-47fa-b83c-4b49393bd161" providerId="ADAL" clId="{EB17CD07-D20A-F246-AC1C-852ECC9CDC5A}" dt="2020-11-12T18:56:17.405" v="134" actId="20577"/>
          <ac:spMkLst>
            <pc:docMk/>
            <pc:sldMk cId="75266057" sldId="1321"/>
            <ac:spMk id="3" creationId="{00000000-0000-0000-0000-000000000000}"/>
          </ac:spMkLst>
        </pc:spChg>
        <pc:spChg chg="add del mod">
          <ac:chgData name="Chris Droessler" userId="625c3661-9d64-47fa-b83c-4b49393bd161" providerId="ADAL" clId="{EB17CD07-D20A-F246-AC1C-852ECC9CDC5A}" dt="2020-11-12T18:56:40.674" v="140"/>
          <ac:spMkLst>
            <pc:docMk/>
            <pc:sldMk cId="75266057" sldId="1321"/>
            <ac:spMk id="4" creationId="{5567D6F5-AA49-8D46-B24B-B137F97F232E}"/>
          </ac:spMkLst>
        </pc:spChg>
        <pc:picChg chg="add mod">
          <ac:chgData name="Chris Droessler" userId="625c3661-9d64-47fa-b83c-4b49393bd161" providerId="ADAL" clId="{EB17CD07-D20A-F246-AC1C-852ECC9CDC5A}" dt="2020-11-12T18:56:37.580" v="138" actId="14100"/>
          <ac:picMkLst>
            <pc:docMk/>
            <pc:sldMk cId="75266057" sldId="1321"/>
            <ac:picMk id="1026" creationId="{2DF9AD93-7C37-2748-BAE3-C880DE8932F3}"/>
          </ac:picMkLst>
        </pc:picChg>
      </pc:sldChg>
      <pc:sldChg chg="addSp delSp modSp add del">
        <pc:chgData name="Chris Droessler" userId="625c3661-9d64-47fa-b83c-4b49393bd161" providerId="ADAL" clId="{EB17CD07-D20A-F246-AC1C-852ECC9CDC5A}" dt="2020-11-12T18:52:47.541" v="89" actId="2696"/>
        <pc:sldMkLst>
          <pc:docMk/>
          <pc:sldMk cId="2294655580" sldId="1321"/>
        </pc:sldMkLst>
        <pc:spChg chg="del">
          <ac:chgData name="Chris Droessler" userId="625c3661-9d64-47fa-b83c-4b49393bd161" providerId="ADAL" clId="{EB17CD07-D20A-F246-AC1C-852ECC9CDC5A}" dt="2020-11-12T18:52:44.115" v="88"/>
          <ac:spMkLst>
            <pc:docMk/>
            <pc:sldMk cId="2294655580" sldId="1321"/>
            <ac:spMk id="2" creationId="{67DC8FE1-4236-A94C-A03E-BB4AA77285A9}"/>
          </ac:spMkLst>
        </pc:spChg>
        <pc:spChg chg="del">
          <ac:chgData name="Chris Droessler" userId="625c3661-9d64-47fa-b83c-4b49393bd161" providerId="ADAL" clId="{EB17CD07-D20A-F246-AC1C-852ECC9CDC5A}" dt="2020-11-12T18:52:44.115" v="88"/>
          <ac:spMkLst>
            <pc:docMk/>
            <pc:sldMk cId="2294655580" sldId="1321"/>
            <ac:spMk id="3" creationId="{C52FF439-26F9-1645-8ABC-856A1A70179A}"/>
          </ac:spMkLst>
        </pc:spChg>
        <pc:spChg chg="add mod">
          <ac:chgData name="Chris Droessler" userId="625c3661-9d64-47fa-b83c-4b49393bd161" providerId="ADAL" clId="{EB17CD07-D20A-F246-AC1C-852ECC9CDC5A}" dt="2020-11-12T18:52:44.115" v="88"/>
          <ac:spMkLst>
            <pc:docMk/>
            <pc:sldMk cId="2294655580" sldId="1321"/>
            <ac:spMk id="4" creationId="{379EA993-BBDE-5D46-9BD1-87E1F02BBF02}"/>
          </ac:spMkLst>
        </pc:spChg>
        <pc:spChg chg="add mod">
          <ac:chgData name="Chris Droessler" userId="625c3661-9d64-47fa-b83c-4b49393bd161" providerId="ADAL" clId="{EB17CD07-D20A-F246-AC1C-852ECC9CDC5A}" dt="2020-11-12T18:52:44.115" v="88"/>
          <ac:spMkLst>
            <pc:docMk/>
            <pc:sldMk cId="2294655580" sldId="1321"/>
            <ac:spMk id="5" creationId="{D79E9409-499B-FF4D-8039-60EEC54099AC}"/>
          </ac:spMkLst>
        </pc:spChg>
      </pc:sldChg>
      <pc:sldChg chg="delSp modSp add del modNotesTx">
        <pc:chgData name="Chris Droessler" userId="625c3661-9d64-47fa-b83c-4b49393bd161" providerId="ADAL" clId="{EB17CD07-D20A-F246-AC1C-852ECC9CDC5A}" dt="2020-11-12T19:00:35.748" v="156" actId="2696"/>
        <pc:sldMkLst>
          <pc:docMk/>
          <pc:sldMk cId="293923451" sldId="1322"/>
        </pc:sldMkLst>
        <pc:spChg chg="mod">
          <ac:chgData name="Chris Droessler" userId="625c3661-9d64-47fa-b83c-4b49393bd161" providerId="ADAL" clId="{EB17CD07-D20A-F246-AC1C-852ECC9CDC5A}" dt="2020-11-12T18:58:51.166" v="148"/>
          <ac:spMkLst>
            <pc:docMk/>
            <pc:sldMk cId="293923451" sldId="1322"/>
            <ac:spMk id="2" creationId="{00000000-0000-0000-0000-000000000000}"/>
          </ac:spMkLst>
        </pc:spChg>
        <pc:spChg chg="mod">
          <ac:chgData name="Chris Droessler" userId="625c3661-9d64-47fa-b83c-4b49393bd161" providerId="ADAL" clId="{EB17CD07-D20A-F246-AC1C-852ECC9CDC5A}" dt="2020-11-12T18:59:13.428" v="155" actId="20577"/>
          <ac:spMkLst>
            <pc:docMk/>
            <pc:sldMk cId="293923451" sldId="1322"/>
            <ac:spMk id="3" creationId="{00000000-0000-0000-0000-000000000000}"/>
          </ac:spMkLst>
        </pc:spChg>
        <pc:picChg chg="del">
          <ac:chgData name="Chris Droessler" userId="625c3661-9d64-47fa-b83c-4b49393bd161" providerId="ADAL" clId="{EB17CD07-D20A-F246-AC1C-852ECC9CDC5A}" dt="2020-11-12T18:59:11.093" v="152" actId="478"/>
          <ac:picMkLst>
            <pc:docMk/>
            <pc:sldMk cId="293923451" sldId="1322"/>
            <ac:picMk id="1026" creationId="{2DF9AD93-7C37-2748-BAE3-C880DE8932F3}"/>
          </ac:picMkLst>
        </pc:picChg>
      </pc:sldChg>
      <pc:sldChg chg="addSp delSp modSp add modNotesTx">
        <pc:chgData name="Chris Droessler" userId="625c3661-9d64-47fa-b83c-4b49393bd161" providerId="ADAL" clId="{EB17CD07-D20A-F246-AC1C-852ECC9CDC5A}" dt="2020-11-17T12:38:31.103" v="816" actId="20577"/>
        <pc:sldMkLst>
          <pc:docMk/>
          <pc:sldMk cId="2707112389" sldId="1322"/>
        </pc:sldMkLst>
        <pc:spChg chg="del">
          <ac:chgData name="Chris Droessler" userId="625c3661-9d64-47fa-b83c-4b49393bd161" providerId="ADAL" clId="{EB17CD07-D20A-F246-AC1C-852ECC9CDC5A}" dt="2020-11-17T12:31:44.780" v="158"/>
          <ac:spMkLst>
            <pc:docMk/>
            <pc:sldMk cId="2707112389" sldId="1322"/>
            <ac:spMk id="2" creationId="{79EFA6A8-DDDD-934A-B4BE-9BE8056737C7}"/>
          </ac:spMkLst>
        </pc:spChg>
        <pc:spChg chg="del">
          <ac:chgData name="Chris Droessler" userId="625c3661-9d64-47fa-b83c-4b49393bd161" providerId="ADAL" clId="{EB17CD07-D20A-F246-AC1C-852ECC9CDC5A}" dt="2020-11-17T12:31:44.780" v="158"/>
          <ac:spMkLst>
            <pc:docMk/>
            <pc:sldMk cId="2707112389" sldId="1322"/>
            <ac:spMk id="3" creationId="{8C3BA47A-8B57-2848-AF76-83CBDCCA1089}"/>
          </ac:spMkLst>
        </pc:spChg>
        <pc:picChg chg="add mod">
          <ac:chgData name="Chris Droessler" userId="625c3661-9d64-47fa-b83c-4b49393bd161" providerId="ADAL" clId="{EB17CD07-D20A-F246-AC1C-852ECC9CDC5A}" dt="2020-11-17T12:31:48.471" v="159"/>
          <ac:picMkLst>
            <pc:docMk/>
            <pc:sldMk cId="2707112389" sldId="1322"/>
            <ac:picMk id="5" creationId="{11299D96-3021-A447-B6B5-EB0F27C1640E}"/>
          </ac:picMkLst>
        </pc:picChg>
      </pc:sldChg>
      <pc:sldChg chg="add del">
        <pc:chgData name="Chris Droessler" userId="625c3661-9d64-47fa-b83c-4b49393bd161" providerId="ADAL" clId="{EB17CD07-D20A-F246-AC1C-852ECC9CDC5A}" dt="2020-11-17T20:00:41.673" v="823" actId="2696"/>
        <pc:sldMkLst>
          <pc:docMk/>
          <pc:sldMk cId="4025540235" sldId="1323"/>
        </pc:sldMkLst>
      </pc:sldChg>
      <pc:sldChg chg="add ord">
        <pc:chgData name="Chris Droessler" userId="625c3661-9d64-47fa-b83c-4b49393bd161" providerId="ADAL" clId="{EB17CD07-D20A-F246-AC1C-852ECC9CDC5A}" dt="2020-11-17T20:21:55.606" v="1052"/>
        <pc:sldMkLst>
          <pc:docMk/>
          <pc:sldMk cId="1825025414" sldId="1324"/>
        </pc:sldMkLst>
      </pc:sldChg>
      <pc:sldChg chg="add del">
        <pc:chgData name="Chris Droessler" userId="625c3661-9d64-47fa-b83c-4b49393bd161" providerId="ADAL" clId="{EB17CD07-D20A-F246-AC1C-852ECC9CDC5A}" dt="2020-11-18T12:33:36.897" v="1053" actId="2696"/>
        <pc:sldMkLst>
          <pc:docMk/>
          <pc:sldMk cId="3068523449" sldId="1325"/>
        </pc:sldMkLst>
      </pc:sldChg>
      <pc:sldChg chg="addSp modSp add ord modNotesTx">
        <pc:chgData name="Chris Droessler" userId="625c3661-9d64-47fa-b83c-4b49393bd161" providerId="ADAL" clId="{EB17CD07-D20A-F246-AC1C-852ECC9CDC5A}" dt="2020-11-17T20:06:56.490" v="1004" actId="20577"/>
        <pc:sldMkLst>
          <pc:docMk/>
          <pc:sldMk cId="912440826" sldId="1326"/>
        </pc:sldMkLst>
        <pc:spChg chg="mod">
          <ac:chgData name="Chris Droessler" userId="625c3661-9d64-47fa-b83c-4b49393bd161" providerId="ADAL" clId="{EB17CD07-D20A-F246-AC1C-852ECC9CDC5A}" dt="2020-11-17T20:01:11.195" v="826" actId="20577"/>
          <ac:spMkLst>
            <pc:docMk/>
            <pc:sldMk cId="912440826" sldId="1326"/>
            <ac:spMk id="2" creationId="{00000000-0000-0000-0000-000000000000}"/>
          </ac:spMkLst>
        </pc:spChg>
        <pc:spChg chg="mod">
          <ac:chgData name="Chris Droessler" userId="625c3661-9d64-47fa-b83c-4b49393bd161" providerId="ADAL" clId="{EB17CD07-D20A-F246-AC1C-852ECC9CDC5A}" dt="2020-11-17T20:02:32.023" v="839" actId="20577"/>
          <ac:spMkLst>
            <pc:docMk/>
            <pc:sldMk cId="912440826" sldId="1326"/>
            <ac:spMk id="3" creationId="{00000000-0000-0000-0000-000000000000}"/>
          </ac:spMkLst>
        </pc:spChg>
        <pc:picChg chg="add mod modCrop">
          <ac:chgData name="Chris Droessler" userId="625c3661-9d64-47fa-b83c-4b49393bd161" providerId="ADAL" clId="{EB17CD07-D20A-F246-AC1C-852ECC9CDC5A}" dt="2020-11-17T20:02:13.279" v="838" actId="1035"/>
          <ac:picMkLst>
            <pc:docMk/>
            <pc:sldMk cId="912440826" sldId="1326"/>
            <ac:picMk id="5" creationId="{B1BEAA0B-5AC8-C140-B8D6-1F6BCAF367EC}"/>
          </ac:picMkLst>
        </pc:picChg>
        <pc:picChg chg="add mod modCrop">
          <ac:chgData name="Chris Droessler" userId="625c3661-9d64-47fa-b83c-4b49393bd161" providerId="ADAL" clId="{EB17CD07-D20A-F246-AC1C-852ECC9CDC5A}" dt="2020-11-17T20:03:41.411" v="846" actId="14100"/>
          <ac:picMkLst>
            <pc:docMk/>
            <pc:sldMk cId="912440826" sldId="1326"/>
            <ac:picMk id="7" creationId="{776A8A3B-45F3-C840-8D6C-88E3B8049AF1}"/>
          </ac:picMkLst>
        </pc:picChg>
      </pc:sldChg>
      <pc:sldChg chg="addSp delSp modSp add ord">
        <pc:chgData name="Chris Droessler" userId="625c3661-9d64-47fa-b83c-4b49393bd161" providerId="ADAL" clId="{EB17CD07-D20A-F246-AC1C-852ECC9CDC5A}" dt="2020-11-17T20:21:23.880" v="1050"/>
        <pc:sldMkLst>
          <pc:docMk/>
          <pc:sldMk cId="2214900432" sldId="1327"/>
        </pc:sldMkLst>
        <pc:spChg chg="del">
          <ac:chgData name="Chris Droessler" userId="625c3661-9d64-47fa-b83c-4b49393bd161" providerId="ADAL" clId="{EB17CD07-D20A-F246-AC1C-852ECC9CDC5A}" dt="2020-11-17T20:17:59.266" v="1006" actId="478"/>
          <ac:spMkLst>
            <pc:docMk/>
            <pc:sldMk cId="2214900432" sldId="1327"/>
            <ac:spMk id="2" creationId="{00000000-0000-0000-0000-000000000000}"/>
          </ac:spMkLst>
        </pc:spChg>
        <pc:spChg chg="del">
          <ac:chgData name="Chris Droessler" userId="625c3661-9d64-47fa-b83c-4b49393bd161" providerId="ADAL" clId="{EB17CD07-D20A-F246-AC1C-852ECC9CDC5A}" dt="2020-11-17T20:17:59.266" v="1006" actId="478"/>
          <ac:spMkLst>
            <pc:docMk/>
            <pc:sldMk cId="2214900432" sldId="1327"/>
            <ac:spMk id="3" creationId="{00000000-0000-0000-0000-000000000000}"/>
          </ac:spMkLst>
        </pc:spChg>
        <pc:spChg chg="add del mod">
          <ac:chgData name="Chris Droessler" userId="625c3661-9d64-47fa-b83c-4b49393bd161" providerId="ADAL" clId="{EB17CD07-D20A-F246-AC1C-852ECC9CDC5A}" dt="2020-11-17T20:18:02.599" v="1007"/>
          <ac:spMkLst>
            <pc:docMk/>
            <pc:sldMk cId="2214900432" sldId="1327"/>
            <ac:spMk id="6" creationId="{146D517F-A180-BA4E-8D51-770AB502E43E}"/>
          </ac:spMkLst>
        </pc:spChg>
        <pc:spChg chg="add del mod">
          <ac:chgData name="Chris Droessler" userId="625c3661-9d64-47fa-b83c-4b49393bd161" providerId="ADAL" clId="{EB17CD07-D20A-F246-AC1C-852ECC9CDC5A}" dt="2020-11-17T20:18:02.599" v="1007"/>
          <ac:spMkLst>
            <pc:docMk/>
            <pc:sldMk cId="2214900432" sldId="1327"/>
            <ac:spMk id="9" creationId="{8F380127-23BF-7A44-8FD0-465670147745}"/>
          </ac:spMkLst>
        </pc:spChg>
        <pc:picChg chg="del">
          <ac:chgData name="Chris Droessler" userId="625c3661-9d64-47fa-b83c-4b49393bd161" providerId="ADAL" clId="{EB17CD07-D20A-F246-AC1C-852ECC9CDC5A}" dt="2020-11-17T20:17:59.266" v="1006" actId="478"/>
          <ac:picMkLst>
            <pc:docMk/>
            <pc:sldMk cId="2214900432" sldId="1327"/>
            <ac:picMk id="5" creationId="{B1BEAA0B-5AC8-C140-B8D6-1F6BCAF367EC}"/>
          </ac:picMkLst>
        </pc:picChg>
        <pc:picChg chg="del">
          <ac:chgData name="Chris Droessler" userId="625c3661-9d64-47fa-b83c-4b49393bd161" providerId="ADAL" clId="{EB17CD07-D20A-F246-AC1C-852ECC9CDC5A}" dt="2020-11-17T20:17:59.266" v="1006" actId="478"/>
          <ac:picMkLst>
            <pc:docMk/>
            <pc:sldMk cId="2214900432" sldId="1327"/>
            <ac:picMk id="7" creationId="{776A8A3B-45F3-C840-8D6C-88E3B8049AF1}"/>
          </ac:picMkLst>
        </pc:picChg>
        <pc:picChg chg="add mod">
          <ac:chgData name="Chris Droessler" userId="625c3661-9d64-47fa-b83c-4b49393bd161" providerId="ADAL" clId="{EB17CD07-D20A-F246-AC1C-852ECC9CDC5A}" dt="2020-11-17T20:18:28.430" v="1012" actId="1076"/>
          <ac:picMkLst>
            <pc:docMk/>
            <pc:sldMk cId="2214900432" sldId="1327"/>
            <ac:picMk id="11" creationId="{2DB48BBF-486F-3649-B001-595B3C2C19B5}"/>
          </ac:picMkLst>
        </pc:picChg>
        <pc:picChg chg="add mod">
          <ac:chgData name="Chris Droessler" userId="625c3661-9d64-47fa-b83c-4b49393bd161" providerId="ADAL" clId="{EB17CD07-D20A-F246-AC1C-852ECC9CDC5A}" dt="2020-11-17T20:18:54.732" v="1016" actId="1076"/>
          <ac:picMkLst>
            <pc:docMk/>
            <pc:sldMk cId="2214900432" sldId="1327"/>
            <ac:picMk id="13" creationId="{C22501AE-2742-3047-8C86-A17CD88BD64E}"/>
          </ac:picMkLst>
        </pc:picChg>
        <pc:cxnChg chg="add mod">
          <ac:chgData name="Chris Droessler" userId="625c3661-9d64-47fa-b83c-4b49393bd161" providerId="ADAL" clId="{EB17CD07-D20A-F246-AC1C-852ECC9CDC5A}" dt="2020-11-17T20:19:35.378" v="1021" actId="1582"/>
          <ac:cxnSpMkLst>
            <pc:docMk/>
            <pc:sldMk cId="2214900432" sldId="1327"/>
            <ac:cxnSpMk id="15" creationId="{94E4A6FB-CF17-4944-8A7C-FEDAD0FF7EBF}"/>
          </ac:cxnSpMkLst>
        </pc:cxnChg>
      </pc:sldChg>
      <pc:sldChg chg="addSp delSp modSp add">
        <pc:chgData name="Chris Droessler" userId="625c3661-9d64-47fa-b83c-4b49393bd161" providerId="ADAL" clId="{EB17CD07-D20A-F246-AC1C-852ECC9CDC5A}" dt="2020-11-17T20:19:58.365" v="1026"/>
        <pc:sldMkLst>
          <pc:docMk/>
          <pc:sldMk cId="3114831865" sldId="1328"/>
        </pc:sldMkLst>
        <pc:picChg chg="add mod">
          <ac:chgData name="Chris Droessler" userId="625c3661-9d64-47fa-b83c-4b49393bd161" providerId="ADAL" clId="{EB17CD07-D20A-F246-AC1C-852ECC9CDC5A}" dt="2020-11-17T20:19:58.365" v="1026"/>
          <ac:picMkLst>
            <pc:docMk/>
            <pc:sldMk cId="3114831865" sldId="1328"/>
            <ac:picMk id="3" creationId="{8173AF61-405E-3641-8E64-84EC54FBB569}"/>
          </ac:picMkLst>
        </pc:picChg>
        <pc:picChg chg="del">
          <ac:chgData name="Chris Droessler" userId="625c3661-9d64-47fa-b83c-4b49393bd161" providerId="ADAL" clId="{EB17CD07-D20A-F246-AC1C-852ECC9CDC5A}" dt="2020-11-17T20:19:55.002" v="1024" actId="478"/>
          <ac:picMkLst>
            <pc:docMk/>
            <pc:sldMk cId="3114831865" sldId="1328"/>
            <ac:picMk id="11" creationId="{2DB48BBF-486F-3649-B001-595B3C2C19B5}"/>
          </ac:picMkLst>
        </pc:picChg>
        <pc:picChg chg="del">
          <ac:chgData name="Chris Droessler" userId="625c3661-9d64-47fa-b83c-4b49393bd161" providerId="ADAL" clId="{EB17CD07-D20A-F246-AC1C-852ECC9CDC5A}" dt="2020-11-17T20:19:54.328" v="1023" actId="478"/>
          <ac:picMkLst>
            <pc:docMk/>
            <pc:sldMk cId="3114831865" sldId="1328"/>
            <ac:picMk id="13" creationId="{C22501AE-2742-3047-8C86-A17CD88BD64E}"/>
          </ac:picMkLst>
        </pc:picChg>
        <pc:cxnChg chg="del">
          <ac:chgData name="Chris Droessler" userId="625c3661-9d64-47fa-b83c-4b49393bd161" providerId="ADAL" clId="{EB17CD07-D20A-F246-AC1C-852ECC9CDC5A}" dt="2020-11-17T20:19:55.904" v="1025" actId="478"/>
          <ac:cxnSpMkLst>
            <pc:docMk/>
            <pc:sldMk cId="3114831865" sldId="1328"/>
            <ac:cxnSpMk id="15" creationId="{94E4A6FB-CF17-4944-8A7C-FEDAD0FF7EBF}"/>
          </ac:cxnSpMkLst>
        </pc:cxnChg>
      </pc:sldChg>
      <pc:sldChg chg="addSp delSp modSp add">
        <pc:chgData name="Chris Droessler" userId="625c3661-9d64-47fa-b83c-4b49393bd161" providerId="ADAL" clId="{EB17CD07-D20A-F246-AC1C-852ECC9CDC5A}" dt="2020-11-17T20:20:13.838" v="1037"/>
        <pc:sldMkLst>
          <pc:docMk/>
          <pc:sldMk cId="1100817564" sldId="1329"/>
        </pc:sldMkLst>
        <pc:picChg chg="del">
          <ac:chgData name="Chris Droessler" userId="625c3661-9d64-47fa-b83c-4b49393bd161" providerId="ADAL" clId="{EB17CD07-D20A-F246-AC1C-852ECC9CDC5A}" dt="2020-11-17T20:20:03.671" v="1028" actId="478"/>
          <ac:picMkLst>
            <pc:docMk/>
            <pc:sldMk cId="1100817564" sldId="1329"/>
            <ac:picMk id="3" creationId="{8173AF61-405E-3641-8E64-84EC54FBB569}"/>
          </ac:picMkLst>
        </pc:picChg>
        <pc:picChg chg="add mod">
          <ac:chgData name="Chris Droessler" userId="625c3661-9d64-47fa-b83c-4b49393bd161" providerId="ADAL" clId="{EB17CD07-D20A-F246-AC1C-852ECC9CDC5A}" dt="2020-11-17T20:20:13.838" v="1037"/>
          <ac:picMkLst>
            <pc:docMk/>
            <pc:sldMk cId="1100817564" sldId="1329"/>
            <ac:picMk id="4" creationId="{94ED7539-7158-9249-8AAD-B30CADCB3140}"/>
          </ac:picMkLst>
        </pc:picChg>
      </pc:sldChg>
      <pc:sldChg chg="addSp modSp add">
        <pc:chgData name="Chris Droessler" userId="625c3661-9d64-47fa-b83c-4b49393bd161" providerId="ADAL" clId="{EB17CD07-D20A-F246-AC1C-852ECC9CDC5A}" dt="2020-11-17T20:20:18.833" v="1038"/>
        <pc:sldMkLst>
          <pc:docMk/>
          <pc:sldMk cId="3320139126" sldId="1330"/>
        </pc:sldMkLst>
        <pc:picChg chg="add mod">
          <ac:chgData name="Chris Droessler" userId="625c3661-9d64-47fa-b83c-4b49393bd161" providerId="ADAL" clId="{EB17CD07-D20A-F246-AC1C-852ECC9CDC5A}" dt="2020-11-17T20:20:18.833" v="1038"/>
          <ac:picMkLst>
            <pc:docMk/>
            <pc:sldMk cId="3320139126" sldId="1330"/>
            <ac:picMk id="3" creationId="{E313BD06-4DE3-4B40-8BB4-7681DA950722}"/>
          </ac:picMkLst>
        </pc:picChg>
      </pc:sldChg>
      <pc:sldChg chg="addSp modSp add">
        <pc:chgData name="Chris Droessler" userId="625c3661-9d64-47fa-b83c-4b49393bd161" providerId="ADAL" clId="{EB17CD07-D20A-F246-AC1C-852ECC9CDC5A}" dt="2020-11-17T20:20:24.375" v="1039"/>
        <pc:sldMkLst>
          <pc:docMk/>
          <pc:sldMk cId="4213877716" sldId="1331"/>
        </pc:sldMkLst>
        <pc:picChg chg="add mod">
          <ac:chgData name="Chris Droessler" userId="625c3661-9d64-47fa-b83c-4b49393bd161" providerId="ADAL" clId="{EB17CD07-D20A-F246-AC1C-852ECC9CDC5A}" dt="2020-11-17T20:20:24.375" v="1039"/>
          <ac:picMkLst>
            <pc:docMk/>
            <pc:sldMk cId="4213877716" sldId="1331"/>
            <ac:picMk id="3" creationId="{331D908F-2158-9C41-8E28-4F8B3C024D0D}"/>
          </ac:picMkLst>
        </pc:picChg>
      </pc:sldChg>
      <pc:sldChg chg="addSp modSp add">
        <pc:chgData name="Chris Droessler" userId="625c3661-9d64-47fa-b83c-4b49393bd161" providerId="ADAL" clId="{EB17CD07-D20A-F246-AC1C-852ECC9CDC5A}" dt="2020-11-17T20:20:27.875" v="1040"/>
        <pc:sldMkLst>
          <pc:docMk/>
          <pc:sldMk cId="3871373500" sldId="1332"/>
        </pc:sldMkLst>
        <pc:picChg chg="add mod">
          <ac:chgData name="Chris Droessler" userId="625c3661-9d64-47fa-b83c-4b49393bd161" providerId="ADAL" clId="{EB17CD07-D20A-F246-AC1C-852ECC9CDC5A}" dt="2020-11-17T20:20:27.875" v="1040"/>
          <ac:picMkLst>
            <pc:docMk/>
            <pc:sldMk cId="3871373500" sldId="1332"/>
            <ac:picMk id="3" creationId="{D83D2CE3-9929-5046-989A-B5CC8FB06751}"/>
          </ac:picMkLst>
        </pc:picChg>
      </pc:sldChg>
      <pc:sldChg chg="addSp modSp add del">
        <pc:chgData name="Chris Droessler" userId="625c3661-9d64-47fa-b83c-4b49393bd161" providerId="ADAL" clId="{EB17CD07-D20A-F246-AC1C-852ECC9CDC5A}" dt="2020-11-17T20:20:53.575" v="1047" actId="2696"/>
        <pc:sldMkLst>
          <pc:docMk/>
          <pc:sldMk cId="1428440755" sldId="1333"/>
        </pc:sldMkLst>
        <pc:picChg chg="add mod">
          <ac:chgData name="Chris Droessler" userId="625c3661-9d64-47fa-b83c-4b49393bd161" providerId="ADAL" clId="{EB17CD07-D20A-F246-AC1C-852ECC9CDC5A}" dt="2020-11-17T20:20:33.221" v="1041"/>
          <ac:picMkLst>
            <pc:docMk/>
            <pc:sldMk cId="1428440755" sldId="1333"/>
            <ac:picMk id="3" creationId="{435EB203-25FF-854D-BB0E-31D8F36C99AA}"/>
          </ac:picMkLst>
        </pc:picChg>
      </pc:sldChg>
      <pc:sldChg chg="addSp modSp add ord">
        <pc:chgData name="Chris Droessler" userId="625c3661-9d64-47fa-b83c-4b49393bd161" providerId="ADAL" clId="{EB17CD07-D20A-F246-AC1C-852ECC9CDC5A}" dt="2020-11-17T20:20:46.081" v="1046"/>
        <pc:sldMkLst>
          <pc:docMk/>
          <pc:sldMk cId="1590746433" sldId="1334"/>
        </pc:sldMkLst>
        <pc:picChg chg="add mod">
          <ac:chgData name="Chris Droessler" userId="625c3661-9d64-47fa-b83c-4b49393bd161" providerId="ADAL" clId="{EB17CD07-D20A-F246-AC1C-852ECC9CDC5A}" dt="2020-11-17T20:20:40.051" v="1043"/>
          <ac:picMkLst>
            <pc:docMk/>
            <pc:sldMk cId="1590746433" sldId="1334"/>
            <ac:picMk id="3" creationId="{DAB86BF5-3555-7A46-9913-C330FF078740}"/>
          </ac:picMkLst>
        </pc:picChg>
      </pc:sldChg>
      <pc:sldChg chg="addSp modSp add ord">
        <pc:chgData name="Chris Droessler" userId="625c3661-9d64-47fa-b83c-4b49393bd161" providerId="ADAL" clId="{EB17CD07-D20A-F246-AC1C-852ECC9CDC5A}" dt="2020-11-17T20:20:44.493" v="1045"/>
        <pc:sldMkLst>
          <pc:docMk/>
          <pc:sldMk cId="3636685958" sldId="1335"/>
        </pc:sldMkLst>
        <pc:picChg chg="add mod">
          <ac:chgData name="Chris Droessler" userId="625c3661-9d64-47fa-b83c-4b49393bd161" providerId="ADAL" clId="{EB17CD07-D20A-F246-AC1C-852ECC9CDC5A}" dt="2020-11-17T20:20:44.493" v="1045"/>
          <ac:picMkLst>
            <pc:docMk/>
            <pc:sldMk cId="3636685958" sldId="1335"/>
            <ac:picMk id="3" creationId="{3E719D01-47EB-D84D-A534-5178523CDAC2}"/>
          </ac:picMkLst>
        </pc:picChg>
      </pc:sldChg>
      <pc:sldChg chg="add del">
        <pc:chgData name="Chris Droessler" userId="625c3661-9d64-47fa-b83c-4b49393bd161" providerId="ADAL" clId="{EB17CD07-D20A-F246-AC1C-852ECC9CDC5A}" dt="2020-11-17T20:21:07.839" v="1048" actId="2696"/>
        <pc:sldMkLst>
          <pc:docMk/>
          <pc:sldMk cId="538654126" sldId="1336"/>
        </pc:sldMkLst>
      </pc:sldChg>
      <pc:sldChg chg="add">
        <pc:chgData name="Chris Droessler" userId="625c3661-9d64-47fa-b83c-4b49393bd161" providerId="ADAL" clId="{EB17CD07-D20A-F246-AC1C-852ECC9CDC5A}" dt="2020-11-18T12:34:13.187" v="1054"/>
        <pc:sldMkLst>
          <pc:docMk/>
          <pc:sldMk cId="1898367424" sldId="1336"/>
        </pc:sldMkLst>
      </pc:sldChg>
      <pc:sldChg chg="add del">
        <pc:chgData name="Chris Droessler" userId="625c3661-9d64-47fa-b83c-4b49393bd161" providerId="ADAL" clId="{EB17CD07-D20A-F246-AC1C-852ECC9CDC5A}" dt="2020-11-17T20:21:07.845" v="1049" actId="2696"/>
        <pc:sldMkLst>
          <pc:docMk/>
          <pc:sldMk cId="2427074113" sldId="1337"/>
        </pc:sldMkLst>
      </pc:sldChg>
    </pc:docChg>
  </pc:docChgLst>
  <pc:docChgLst>
    <pc:chgData name="Chris Droessler" userId="625c3661-9d64-47fa-b83c-4b49393bd161" providerId="ADAL" clId="{68B3681C-F141-794A-96D8-0BA98EA56A5D}"/>
    <pc:docChg chg="custSel addSld delSld modSld sldOrd">
      <pc:chgData name="Chris Droessler" userId="625c3661-9d64-47fa-b83c-4b49393bd161" providerId="ADAL" clId="{68B3681C-F141-794A-96D8-0BA98EA56A5D}" dt="2019-11-12T12:49:57.923" v="633" actId="2696"/>
      <pc:docMkLst>
        <pc:docMk/>
      </pc:docMkLst>
      <pc:sldChg chg="ord">
        <pc:chgData name="Chris Droessler" userId="625c3661-9d64-47fa-b83c-4b49393bd161" providerId="ADAL" clId="{68B3681C-F141-794A-96D8-0BA98EA56A5D}" dt="2019-11-06T12:48:12.423" v="60"/>
        <pc:sldMkLst>
          <pc:docMk/>
          <pc:sldMk cId="2378976308" sldId="256"/>
        </pc:sldMkLst>
      </pc:sldChg>
      <pc:sldChg chg="ord">
        <pc:chgData name="Chris Droessler" userId="625c3661-9d64-47fa-b83c-4b49393bd161" providerId="ADAL" clId="{68B3681C-F141-794A-96D8-0BA98EA56A5D}" dt="2019-11-06T12:48:12.423" v="60"/>
        <pc:sldMkLst>
          <pc:docMk/>
          <pc:sldMk cId="1133732581" sldId="261"/>
        </pc:sldMkLst>
      </pc:sldChg>
      <pc:sldChg chg="ord">
        <pc:chgData name="Chris Droessler" userId="625c3661-9d64-47fa-b83c-4b49393bd161" providerId="ADAL" clId="{68B3681C-F141-794A-96D8-0BA98EA56A5D}" dt="2019-11-06T12:48:12.423" v="60"/>
        <pc:sldMkLst>
          <pc:docMk/>
          <pc:sldMk cId="3776938010" sldId="262"/>
        </pc:sldMkLst>
      </pc:sldChg>
      <pc:sldChg chg="ord">
        <pc:chgData name="Chris Droessler" userId="625c3661-9d64-47fa-b83c-4b49393bd161" providerId="ADAL" clId="{68B3681C-F141-794A-96D8-0BA98EA56A5D}" dt="2019-11-06T12:48:12.423" v="60"/>
        <pc:sldMkLst>
          <pc:docMk/>
          <pc:sldMk cId="1272993466" sldId="263"/>
        </pc:sldMkLst>
      </pc:sldChg>
      <pc:sldChg chg="ord">
        <pc:chgData name="Chris Droessler" userId="625c3661-9d64-47fa-b83c-4b49393bd161" providerId="ADAL" clId="{68B3681C-F141-794A-96D8-0BA98EA56A5D}" dt="2019-11-06T12:48:12.423" v="60"/>
        <pc:sldMkLst>
          <pc:docMk/>
          <pc:sldMk cId="3092514365" sldId="264"/>
        </pc:sldMkLst>
      </pc:sldChg>
      <pc:sldChg chg="ord">
        <pc:chgData name="Chris Droessler" userId="625c3661-9d64-47fa-b83c-4b49393bd161" providerId="ADAL" clId="{68B3681C-F141-794A-96D8-0BA98EA56A5D}" dt="2019-11-06T12:48:12.423" v="60"/>
        <pc:sldMkLst>
          <pc:docMk/>
          <pc:sldMk cId="3228340405" sldId="265"/>
        </pc:sldMkLst>
      </pc:sldChg>
      <pc:sldChg chg="ord">
        <pc:chgData name="Chris Droessler" userId="625c3661-9d64-47fa-b83c-4b49393bd161" providerId="ADAL" clId="{68B3681C-F141-794A-96D8-0BA98EA56A5D}" dt="2019-11-06T12:48:12.423" v="60"/>
        <pc:sldMkLst>
          <pc:docMk/>
          <pc:sldMk cId="2800900242" sldId="266"/>
        </pc:sldMkLst>
      </pc:sldChg>
      <pc:sldChg chg="ord">
        <pc:chgData name="Chris Droessler" userId="625c3661-9d64-47fa-b83c-4b49393bd161" providerId="ADAL" clId="{68B3681C-F141-794A-96D8-0BA98EA56A5D}" dt="2019-11-06T12:48:12.423" v="60"/>
        <pc:sldMkLst>
          <pc:docMk/>
          <pc:sldMk cId="2011833291" sldId="282"/>
        </pc:sldMkLst>
      </pc:sldChg>
      <pc:sldChg chg="ord">
        <pc:chgData name="Chris Droessler" userId="625c3661-9d64-47fa-b83c-4b49393bd161" providerId="ADAL" clId="{68B3681C-F141-794A-96D8-0BA98EA56A5D}" dt="2019-11-06T12:48:12.423" v="60"/>
        <pc:sldMkLst>
          <pc:docMk/>
          <pc:sldMk cId="2363076874" sldId="283"/>
        </pc:sldMkLst>
      </pc:sldChg>
      <pc:sldChg chg="modSp">
        <pc:chgData name="Chris Droessler" userId="625c3661-9d64-47fa-b83c-4b49393bd161" providerId="ADAL" clId="{68B3681C-F141-794A-96D8-0BA98EA56A5D}" dt="2019-11-06T13:04:30.758" v="349" actId="20577"/>
        <pc:sldMkLst>
          <pc:docMk/>
          <pc:sldMk cId="503736447" sldId="560"/>
        </pc:sldMkLst>
        <pc:spChg chg="mod">
          <ac:chgData name="Chris Droessler" userId="625c3661-9d64-47fa-b83c-4b49393bd161" providerId="ADAL" clId="{68B3681C-F141-794A-96D8-0BA98EA56A5D}" dt="2019-11-06T13:04:30.758" v="349" actId="20577"/>
          <ac:spMkLst>
            <pc:docMk/>
            <pc:sldMk cId="503736447" sldId="560"/>
            <ac:spMk id="4" creationId="{00000000-0000-0000-0000-000000000000}"/>
          </ac:spMkLst>
        </pc:spChg>
      </pc:sldChg>
      <pc:sldChg chg="modSp">
        <pc:chgData name="Chris Droessler" userId="625c3661-9d64-47fa-b83c-4b49393bd161" providerId="ADAL" clId="{68B3681C-F141-794A-96D8-0BA98EA56A5D}" dt="2019-11-06T12:49:26.981" v="74" actId="20577"/>
        <pc:sldMkLst>
          <pc:docMk/>
          <pc:sldMk cId="2392971145" sldId="572"/>
        </pc:sldMkLst>
        <pc:spChg chg="mod">
          <ac:chgData name="Chris Droessler" userId="625c3661-9d64-47fa-b83c-4b49393bd161" providerId="ADAL" clId="{68B3681C-F141-794A-96D8-0BA98EA56A5D}" dt="2019-11-06T12:49:26.981" v="74" actId="20577"/>
          <ac:spMkLst>
            <pc:docMk/>
            <pc:sldMk cId="2392971145" sldId="572"/>
            <ac:spMk id="2" creationId="{70E7FB36-DF07-B44D-8D38-59F39D617117}"/>
          </ac:spMkLst>
        </pc:spChg>
      </pc:sldChg>
      <pc:sldChg chg="ord">
        <pc:chgData name="Chris Droessler" userId="625c3661-9d64-47fa-b83c-4b49393bd161" providerId="ADAL" clId="{68B3681C-F141-794A-96D8-0BA98EA56A5D}" dt="2019-11-06T12:48:12.423" v="60"/>
        <pc:sldMkLst>
          <pc:docMk/>
          <pc:sldMk cId="1303851975" sldId="573"/>
        </pc:sldMkLst>
      </pc:sldChg>
      <pc:sldChg chg="modSp">
        <pc:chgData name="Chris Droessler" userId="625c3661-9d64-47fa-b83c-4b49393bd161" providerId="ADAL" clId="{68B3681C-F141-794A-96D8-0BA98EA56A5D}" dt="2019-11-06T12:55:57.888" v="205" actId="114"/>
        <pc:sldMkLst>
          <pc:docMk/>
          <pc:sldMk cId="1831575911" sldId="644"/>
        </pc:sldMkLst>
        <pc:spChg chg="mod">
          <ac:chgData name="Chris Droessler" userId="625c3661-9d64-47fa-b83c-4b49393bd161" providerId="ADAL" clId="{68B3681C-F141-794A-96D8-0BA98EA56A5D}" dt="2019-11-06T12:55:57.888" v="205" actId="114"/>
          <ac:spMkLst>
            <pc:docMk/>
            <pc:sldMk cId="1831575911" sldId="644"/>
            <ac:spMk id="2" creationId="{BF342724-5EC7-EF4B-89AC-A4C2D3A94FFB}"/>
          </ac:spMkLst>
        </pc:spChg>
      </pc:sldChg>
      <pc:sldChg chg="ord">
        <pc:chgData name="Chris Droessler" userId="625c3661-9d64-47fa-b83c-4b49393bd161" providerId="ADAL" clId="{68B3681C-F141-794A-96D8-0BA98EA56A5D}" dt="2019-11-06T12:48:12.423" v="60"/>
        <pc:sldMkLst>
          <pc:docMk/>
          <pc:sldMk cId="3713211416" sldId="657"/>
        </pc:sldMkLst>
      </pc:sldChg>
      <pc:sldChg chg="modSp add">
        <pc:chgData name="Chris Droessler" userId="625c3661-9d64-47fa-b83c-4b49393bd161" providerId="ADAL" clId="{68B3681C-F141-794A-96D8-0BA98EA56A5D}" dt="2019-11-06T12:59:58.938" v="291" actId="20577"/>
        <pc:sldMkLst>
          <pc:docMk/>
          <pc:sldMk cId="3534465971" sldId="658"/>
        </pc:sldMkLst>
        <pc:spChg chg="mod">
          <ac:chgData name="Chris Droessler" userId="625c3661-9d64-47fa-b83c-4b49393bd161" providerId="ADAL" clId="{68B3681C-F141-794A-96D8-0BA98EA56A5D}" dt="2019-11-06T12:59:58.938" v="291" actId="20577"/>
          <ac:spMkLst>
            <pc:docMk/>
            <pc:sldMk cId="3534465971" sldId="658"/>
            <ac:spMk id="4" creationId="{00000000-0000-0000-0000-000000000000}"/>
          </ac:spMkLst>
        </pc:spChg>
      </pc:sldChg>
      <pc:sldChg chg="add del ord">
        <pc:chgData name="Chris Droessler" userId="625c3661-9d64-47fa-b83c-4b49393bd161" providerId="ADAL" clId="{68B3681C-F141-794A-96D8-0BA98EA56A5D}" dt="2019-11-12T12:47:54.857" v="615" actId="2696"/>
        <pc:sldMkLst>
          <pc:docMk/>
          <pc:sldMk cId="2852555835" sldId="659"/>
        </pc:sldMkLst>
      </pc:sldChg>
      <pc:sldChg chg="add">
        <pc:chgData name="Chris Droessler" userId="625c3661-9d64-47fa-b83c-4b49393bd161" providerId="ADAL" clId="{68B3681C-F141-794A-96D8-0BA98EA56A5D}" dt="2019-11-06T12:48:26.650" v="62"/>
        <pc:sldMkLst>
          <pc:docMk/>
          <pc:sldMk cId="694530135" sldId="660"/>
        </pc:sldMkLst>
      </pc:sldChg>
      <pc:sldChg chg="add">
        <pc:chgData name="Chris Droessler" userId="625c3661-9d64-47fa-b83c-4b49393bd161" providerId="ADAL" clId="{68B3681C-F141-794A-96D8-0BA98EA56A5D}" dt="2019-11-06T12:48:26.804" v="63"/>
        <pc:sldMkLst>
          <pc:docMk/>
          <pc:sldMk cId="3225646513" sldId="661"/>
        </pc:sldMkLst>
      </pc:sldChg>
      <pc:sldChg chg="modSp add">
        <pc:chgData name="Chris Droessler" userId="625c3661-9d64-47fa-b83c-4b49393bd161" providerId="ADAL" clId="{68B3681C-F141-794A-96D8-0BA98EA56A5D}" dt="2019-11-06T12:53:01.137" v="155" actId="948"/>
        <pc:sldMkLst>
          <pc:docMk/>
          <pc:sldMk cId="4124514271" sldId="662"/>
        </pc:sldMkLst>
        <pc:spChg chg="mod">
          <ac:chgData name="Chris Droessler" userId="625c3661-9d64-47fa-b83c-4b49393bd161" providerId="ADAL" clId="{68B3681C-F141-794A-96D8-0BA98EA56A5D}" dt="2019-11-06T12:53:01.137" v="155" actId="948"/>
          <ac:spMkLst>
            <pc:docMk/>
            <pc:sldMk cId="4124514271" sldId="662"/>
            <ac:spMk id="2" creationId="{20FE68D4-A736-2846-A536-DBD1805AD3DB}"/>
          </ac:spMkLst>
        </pc:spChg>
        <pc:spChg chg="mod">
          <ac:chgData name="Chris Droessler" userId="625c3661-9d64-47fa-b83c-4b49393bd161" providerId="ADAL" clId="{68B3681C-F141-794A-96D8-0BA98EA56A5D}" dt="2019-11-06T12:51:35.077" v="136" actId="20577"/>
          <ac:spMkLst>
            <pc:docMk/>
            <pc:sldMk cId="4124514271" sldId="662"/>
            <ac:spMk id="3" creationId="{F584CC39-F2AE-7A47-97C7-E380E42E0DC3}"/>
          </ac:spMkLst>
        </pc:spChg>
      </pc:sldChg>
      <pc:sldChg chg="modSp add">
        <pc:chgData name="Chris Droessler" userId="625c3661-9d64-47fa-b83c-4b49393bd161" providerId="ADAL" clId="{68B3681C-F141-794A-96D8-0BA98EA56A5D}" dt="2019-11-06T12:55:11.358" v="167" actId="20577"/>
        <pc:sldMkLst>
          <pc:docMk/>
          <pc:sldMk cId="4195290847" sldId="663"/>
        </pc:sldMkLst>
        <pc:spChg chg="mod">
          <ac:chgData name="Chris Droessler" userId="625c3661-9d64-47fa-b83c-4b49393bd161" providerId="ADAL" clId="{68B3681C-F141-794A-96D8-0BA98EA56A5D}" dt="2019-11-06T12:55:11.358" v="167" actId="20577"/>
          <ac:spMkLst>
            <pc:docMk/>
            <pc:sldMk cId="4195290847" sldId="663"/>
            <ac:spMk id="2" creationId="{20FE68D4-A736-2846-A536-DBD1805AD3DB}"/>
          </ac:spMkLst>
        </pc:spChg>
        <pc:spChg chg="mod">
          <ac:chgData name="Chris Droessler" userId="625c3661-9d64-47fa-b83c-4b49393bd161" providerId="ADAL" clId="{68B3681C-F141-794A-96D8-0BA98EA56A5D}" dt="2019-11-06T12:54:33.757" v="162" actId="20577"/>
          <ac:spMkLst>
            <pc:docMk/>
            <pc:sldMk cId="4195290847" sldId="663"/>
            <ac:spMk id="3" creationId="{F584CC39-F2AE-7A47-97C7-E380E42E0DC3}"/>
          </ac:spMkLst>
        </pc:spChg>
      </pc:sldChg>
      <pc:sldChg chg="modSp add">
        <pc:chgData name="Chris Droessler" userId="625c3661-9d64-47fa-b83c-4b49393bd161" providerId="ADAL" clId="{68B3681C-F141-794A-96D8-0BA98EA56A5D}" dt="2019-11-06T13:08:19.865" v="368" actId="20577"/>
        <pc:sldMkLst>
          <pc:docMk/>
          <pc:sldMk cId="3149178407" sldId="664"/>
        </pc:sldMkLst>
        <pc:spChg chg="mod">
          <ac:chgData name="Chris Droessler" userId="625c3661-9d64-47fa-b83c-4b49393bd161" providerId="ADAL" clId="{68B3681C-F141-794A-96D8-0BA98EA56A5D}" dt="2019-11-06T13:07:33.628" v="351" actId="404"/>
          <ac:spMkLst>
            <pc:docMk/>
            <pc:sldMk cId="3149178407" sldId="664"/>
            <ac:spMk id="2" creationId="{577515B8-9200-374D-992F-372E54D01AB8}"/>
          </ac:spMkLst>
        </pc:spChg>
        <pc:spChg chg="mod">
          <ac:chgData name="Chris Droessler" userId="625c3661-9d64-47fa-b83c-4b49393bd161" providerId="ADAL" clId="{68B3681C-F141-794A-96D8-0BA98EA56A5D}" dt="2019-11-06T13:08:19.865" v="368" actId="20577"/>
          <ac:spMkLst>
            <pc:docMk/>
            <pc:sldMk cId="3149178407" sldId="664"/>
            <ac:spMk id="3" creationId="{C0B44734-EB67-0341-9C2D-F2AB003EDC38}"/>
          </ac:spMkLst>
        </pc:spChg>
      </pc:sldChg>
      <pc:sldChg chg="modSp add">
        <pc:chgData name="Chris Droessler" userId="625c3661-9d64-47fa-b83c-4b49393bd161" providerId="ADAL" clId="{68B3681C-F141-794A-96D8-0BA98EA56A5D}" dt="2019-11-06T13:08:55.448" v="385" actId="20577"/>
        <pc:sldMkLst>
          <pc:docMk/>
          <pc:sldMk cId="182015177" sldId="665"/>
        </pc:sldMkLst>
        <pc:spChg chg="mod">
          <ac:chgData name="Chris Droessler" userId="625c3661-9d64-47fa-b83c-4b49393bd161" providerId="ADAL" clId="{68B3681C-F141-794A-96D8-0BA98EA56A5D}" dt="2019-11-06T13:08:55.448" v="385" actId="20577"/>
          <ac:spMkLst>
            <pc:docMk/>
            <pc:sldMk cId="182015177" sldId="665"/>
            <ac:spMk id="2" creationId="{577515B8-9200-374D-992F-372E54D01AB8}"/>
          </ac:spMkLst>
        </pc:spChg>
        <pc:spChg chg="mod">
          <ac:chgData name="Chris Droessler" userId="625c3661-9d64-47fa-b83c-4b49393bd161" providerId="ADAL" clId="{68B3681C-F141-794A-96D8-0BA98EA56A5D}" dt="2019-11-06T13:08:49.351" v="379" actId="20577"/>
          <ac:spMkLst>
            <pc:docMk/>
            <pc:sldMk cId="182015177" sldId="665"/>
            <ac:spMk id="3" creationId="{C0B44734-EB67-0341-9C2D-F2AB003EDC38}"/>
          </ac:spMkLst>
        </pc:spChg>
      </pc:sldChg>
      <pc:sldChg chg="addSp delSp modSp add setBg">
        <pc:chgData name="Chris Droessler" userId="625c3661-9d64-47fa-b83c-4b49393bd161" providerId="ADAL" clId="{68B3681C-F141-794A-96D8-0BA98EA56A5D}" dt="2019-11-12T12:45:24.059" v="609"/>
        <pc:sldMkLst>
          <pc:docMk/>
          <pc:sldMk cId="3621036115" sldId="666"/>
        </pc:sldMkLst>
        <pc:spChg chg="del mod">
          <ac:chgData name="Chris Droessler" userId="625c3661-9d64-47fa-b83c-4b49393bd161" providerId="ADAL" clId="{68B3681C-F141-794A-96D8-0BA98EA56A5D}" dt="2019-11-06T13:10:18.236" v="390"/>
          <ac:spMkLst>
            <pc:docMk/>
            <pc:sldMk cId="3621036115" sldId="666"/>
            <ac:spMk id="2" creationId="{577515B8-9200-374D-992F-372E54D01AB8}"/>
          </ac:spMkLst>
        </pc:spChg>
        <pc:spChg chg="mod">
          <ac:chgData name="Chris Droessler" userId="625c3661-9d64-47fa-b83c-4b49393bd161" providerId="ADAL" clId="{68B3681C-F141-794A-96D8-0BA98EA56A5D}" dt="2019-11-06T13:09:35.973" v="389" actId="20577"/>
          <ac:spMkLst>
            <pc:docMk/>
            <pc:sldMk cId="3621036115" sldId="666"/>
            <ac:spMk id="3" creationId="{C0B44734-EB67-0341-9C2D-F2AB003EDC38}"/>
          </ac:spMkLst>
        </pc:spChg>
        <pc:spChg chg="add del mod">
          <ac:chgData name="Chris Droessler" userId="625c3661-9d64-47fa-b83c-4b49393bd161" providerId="ADAL" clId="{68B3681C-F141-794A-96D8-0BA98EA56A5D}" dt="2019-11-06T13:10:48.849" v="394" actId="478"/>
          <ac:spMkLst>
            <pc:docMk/>
            <pc:sldMk cId="3621036115" sldId="666"/>
            <ac:spMk id="7" creationId="{9ECEB800-F8AC-E249-8352-03C3C776108D}"/>
          </ac:spMkLst>
        </pc:spChg>
        <pc:picChg chg="add del mod">
          <ac:chgData name="Chris Droessler" userId="625c3661-9d64-47fa-b83c-4b49393bd161" providerId="ADAL" clId="{68B3681C-F141-794A-96D8-0BA98EA56A5D}" dt="2019-11-06T13:10:25.880" v="393" actId="478"/>
          <ac:picMkLst>
            <pc:docMk/>
            <pc:sldMk cId="3621036115" sldId="666"/>
            <ac:picMk id="5" creationId="{E43080E2-4F34-7B4E-BB72-8805BFB00BEE}"/>
          </ac:picMkLst>
        </pc:picChg>
        <pc:picChg chg="add del mod">
          <ac:chgData name="Chris Droessler" userId="625c3661-9d64-47fa-b83c-4b49393bd161" providerId="ADAL" clId="{68B3681C-F141-794A-96D8-0BA98EA56A5D}" dt="2019-11-06T13:11:01.124" v="398" actId="478"/>
          <ac:picMkLst>
            <pc:docMk/>
            <pc:sldMk cId="3621036115" sldId="666"/>
            <ac:picMk id="9" creationId="{B2A4C8CE-9DC6-374C-986C-ABCEE6EC3709}"/>
          </ac:picMkLst>
        </pc:picChg>
        <pc:picChg chg="add del mod">
          <ac:chgData name="Chris Droessler" userId="625c3661-9d64-47fa-b83c-4b49393bd161" providerId="ADAL" clId="{68B3681C-F141-794A-96D8-0BA98EA56A5D}" dt="2019-11-06T13:19:22.548" v="402" actId="478"/>
          <ac:picMkLst>
            <pc:docMk/>
            <pc:sldMk cId="3621036115" sldId="666"/>
            <ac:picMk id="11" creationId="{D938DD79-D6B6-2249-BC71-5DB9DCD8C909}"/>
          </ac:picMkLst>
        </pc:picChg>
        <pc:picChg chg="add del mod">
          <ac:chgData name="Chris Droessler" userId="625c3661-9d64-47fa-b83c-4b49393bd161" providerId="ADAL" clId="{68B3681C-F141-794A-96D8-0BA98EA56A5D}" dt="2019-11-06T13:19:36.657" v="407" actId="478"/>
          <ac:picMkLst>
            <pc:docMk/>
            <pc:sldMk cId="3621036115" sldId="666"/>
            <ac:picMk id="13" creationId="{0495C1FA-7CC0-FF4C-90F5-D9AA515CF406}"/>
          </ac:picMkLst>
        </pc:picChg>
        <pc:picChg chg="add del mod">
          <ac:chgData name="Chris Droessler" userId="625c3661-9d64-47fa-b83c-4b49393bd161" providerId="ADAL" clId="{68B3681C-F141-794A-96D8-0BA98EA56A5D}" dt="2019-11-06T13:19:42.412" v="411" actId="478"/>
          <ac:picMkLst>
            <pc:docMk/>
            <pc:sldMk cId="3621036115" sldId="666"/>
            <ac:picMk id="15" creationId="{E18BE9C7-D594-BA49-8838-2FE25CEA45D0}"/>
          </ac:picMkLst>
        </pc:picChg>
        <pc:picChg chg="add mod">
          <ac:chgData name="Chris Droessler" userId="625c3661-9d64-47fa-b83c-4b49393bd161" providerId="ADAL" clId="{68B3681C-F141-794A-96D8-0BA98EA56A5D}" dt="2019-11-06T13:22:14.921" v="414" actId="962"/>
          <ac:picMkLst>
            <pc:docMk/>
            <pc:sldMk cId="3621036115" sldId="666"/>
            <ac:picMk id="17" creationId="{2598F423-F7E2-0745-B3DC-2A5E5E5E5F8D}"/>
          </ac:picMkLst>
        </pc:picChg>
      </pc:sldChg>
      <pc:sldChg chg="addSp delSp modSp add setBg">
        <pc:chgData name="Chris Droessler" userId="625c3661-9d64-47fa-b83c-4b49393bd161" providerId="ADAL" clId="{68B3681C-F141-794A-96D8-0BA98EA56A5D}" dt="2019-11-12T12:45:24.059" v="609"/>
        <pc:sldMkLst>
          <pc:docMk/>
          <pc:sldMk cId="2613191324" sldId="667"/>
        </pc:sldMkLst>
        <pc:picChg chg="add mod">
          <ac:chgData name="Chris Droessler" userId="625c3661-9d64-47fa-b83c-4b49393bd161" providerId="ADAL" clId="{68B3681C-F141-794A-96D8-0BA98EA56A5D}" dt="2019-11-06T13:22:34.020" v="427" actId="962"/>
          <ac:picMkLst>
            <pc:docMk/>
            <pc:sldMk cId="2613191324" sldId="667"/>
            <ac:picMk id="4" creationId="{7CD821D8-4BF5-AA4A-8A04-B7923750764C}"/>
          </ac:picMkLst>
        </pc:picChg>
        <pc:picChg chg="del">
          <ac:chgData name="Chris Droessler" userId="625c3661-9d64-47fa-b83c-4b49393bd161" providerId="ADAL" clId="{68B3681C-F141-794A-96D8-0BA98EA56A5D}" dt="2019-11-06T13:22:20.801" v="416" actId="478"/>
          <ac:picMkLst>
            <pc:docMk/>
            <pc:sldMk cId="2613191324" sldId="667"/>
            <ac:picMk id="17" creationId="{2598F423-F7E2-0745-B3DC-2A5E5E5E5F8D}"/>
          </ac:picMkLst>
        </pc:picChg>
      </pc:sldChg>
      <pc:sldChg chg="addSp delSp modSp add setBg">
        <pc:chgData name="Chris Droessler" userId="625c3661-9d64-47fa-b83c-4b49393bd161" providerId="ADAL" clId="{68B3681C-F141-794A-96D8-0BA98EA56A5D}" dt="2019-11-12T12:45:24.059" v="609"/>
        <pc:sldMkLst>
          <pc:docMk/>
          <pc:sldMk cId="2816986587" sldId="668"/>
        </pc:sldMkLst>
        <pc:picChg chg="add del mod">
          <ac:chgData name="Chris Droessler" userId="625c3661-9d64-47fa-b83c-4b49393bd161" providerId="ADAL" clId="{68B3681C-F141-794A-96D8-0BA98EA56A5D}" dt="2019-11-06T13:22:39.116" v="429" actId="478"/>
          <ac:picMkLst>
            <pc:docMk/>
            <pc:sldMk cId="2816986587" sldId="668"/>
            <ac:picMk id="2" creationId="{01DB1462-F744-584C-9940-B115BC6D353E}"/>
          </ac:picMkLst>
        </pc:picChg>
        <pc:picChg chg="add mod">
          <ac:chgData name="Chris Droessler" userId="625c3661-9d64-47fa-b83c-4b49393bd161" providerId="ADAL" clId="{68B3681C-F141-794A-96D8-0BA98EA56A5D}" dt="2019-11-06T13:22:42.791" v="432" actId="962"/>
          <ac:picMkLst>
            <pc:docMk/>
            <pc:sldMk cId="2816986587" sldId="668"/>
            <ac:picMk id="5" creationId="{17A46C1D-AE7F-AA48-B3BA-68DBE5D6D342}"/>
          </ac:picMkLst>
        </pc:picChg>
      </pc:sldChg>
      <pc:sldChg chg="addSp delSp modSp add setBg">
        <pc:chgData name="Chris Droessler" userId="625c3661-9d64-47fa-b83c-4b49393bd161" providerId="ADAL" clId="{68B3681C-F141-794A-96D8-0BA98EA56A5D}" dt="2019-11-12T12:45:24.059" v="609"/>
        <pc:sldMkLst>
          <pc:docMk/>
          <pc:sldMk cId="3355172008" sldId="669"/>
        </pc:sldMkLst>
        <pc:picChg chg="add del mod">
          <ac:chgData name="Chris Droessler" userId="625c3661-9d64-47fa-b83c-4b49393bd161" providerId="ADAL" clId="{68B3681C-F141-794A-96D8-0BA98EA56A5D}" dt="2019-11-06T13:23:40.461" v="434" actId="478"/>
          <ac:picMkLst>
            <pc:docMk/>
            <pc:sldMk cId="3355172008" sldId="669"/>
            <ac:picMk id="2" creationId="{0D7B9F37-C40E-6B4F-9346-45F131C0880B}"/>
          </ac:picMkLst>
        </pc:picChg>
        <pc:picChg chg="add mod">
          <ac:chgData name="Chris Droessler" userId="625c3661-9d64-47fa-b83c-4b49393bd161" providerId="ADAL" clId="{68B3681C-F141-794A-96D8-0BA98EA56A5D}" dt="2019-11-06T13:23:44.585" v="437" actId="962"/>
          <ac:picMkLst>
            <pc:docMk/>
            <pc:sldMk cId="3355172008" sldId="669"/>
            <ac:picMk id="5" creationId="{9E2F54B0-4872-C748-AD3D-D8327037B57E}"/>
          </ac:picMkLst>
        </pc:picChg>
      </pc:sldChg>
      <pc:sldChg chg="addSp modSp add setBg">
        <pc:chgData name="Chris Droessler" userId="625c3661-9d64-47fa-b83c-4b49393bd161" providerId="ADAL" clId="{68B3681C-F141-794A-96D8-0BA98EA56A5D}" dt="2019-11-12T12:45:24.059" v="609"/>
        <pc:sldMkLst>
          <pc:docMk/>
          <pc:sldMk cId="57700198" sldId="670"/>
        </pc:sldMkLst>
        <pc:picChg chg="add mod">
          <ac:chgData name="Chris Droessler" userId="625c3661-9d64-47fa-b83c-4b49393bd161" providerId="ADAL" clId="{68B3681C-F141-794A-96D8-0BA98EA56A5D}" dt="2019-11-06T13:24:52.140" v="440" actId="962"/>
          <ac:picMkLst>
            <pc:docMk/>
            <pc:sldMk cId="57700198" sldId="670"/>
            <ac:picMk id="4" creationId="{33B33AC8-7739-6E45-B19A-60743C21B24C}"/>
          </ac:picMkLst>
        </pc:picChg>
      </pc:sldChg>
      <pc:sldChg chg="addSp delSp modSp add setBg">
        <pc:chgData name="Chris Droessler" userId="625c3661-9d64-47fa-b83c-4b49393bd161" providerId="ADAL" clId="{68B3681C-F141-794A-96D8-0BA98EA56A5D}" dt="2019-11-12T12:45:24.059" v="609"/>
        <pc:sldMkLst>
          <pc:docMk/>
          <pc:sldMk cId="4073427048" sldId="671"/>
        </pc:sldMkLst>
        <pc:picChg chg="add del mod">
          <ac:chgData name="Chris Droessler" userId="625c3661-9d64-47fa-b83c-4b49393bd161" providerId="ADAL" clId="{68B3681C-F141-794A-96D8-0BA98EA56A5D}" dt="2019-11-06T13:25:39.036" v="442" actId="478"/>
          <ac:picMkLst>
            <pc:docMk/>
            <pc:sldMk cId="4073427048" sldId="671"/>
            <ac:picMk id="2" creationId="{9385AF22-8278-8941-BD33-C6C37EF21A38}"/>
          </ac:picMkLst>
        </pc:picChg>
        <pc:picChg chg="add del mod">
          <ac:chgData name="Chris Droessler" userId="625c3661-9d64-47fa-b83c-4b49393bd161" providerId="ADAL" clId="{68B3681C-F141-794A-96D8-0BA98EA56A5D}" dt="2019-11-06T13:26:17.860" v="444" actId="478"/>
          <ac:picMkLst>
            <pc:docMk/>
            <pc:sldMk cId="4073427048" sldId="671"/>
            <ac:picMk id="5" creationId="{A337F25B-9B03-FD46-9535-B6DBB852417D}"/>
          </ac:picMkLst>
        </pc:picChg>
        <pc:picChg chg="add mod">
          <ac:chgData name="Chris Droessler" userId="625c3661-9d64-47fa-b83c-4b49393bd161" providerId="ADAL" clId="{68B3681C-F141-794A-96D8-0BA98EA56A5D}" dt="2019-11-06T13:26:22.097" v="447" actId="962"/>
          <ac:picMkLst>
            <pc:docMk/>
            <pc:sldMk cId="4073427048" sldId="671"/>
            <ac:picMk id="7" creationId="{E836D409-D73B-524D-8BB2-A55595234045}"/>
          </ac:picMkLst>
        </pc:picChg>
      </pc:sldChg>
      <pc:sldChg chg="addSp modSp add setBg">
        <pc:chgData name="Chris Droessler" userId="625c3661-9d64-47fa-b83c-4b49393bd161" providerId="ADAL" clId="{68B3681C-F141-794A-96D8-0BA98EA56A5D}" dt="2019-11-12T12:45:24.059" v="609"/>
        <pc:sldMkLst>
          <pc:docMk/>
          <pc:sldMk cId="2312103838" sldId="672"/>
        </pc:sldMkLst>
        <pc:picChg chg="add mod">
          <ac:chgData name="Chris Droessler" userId="625c3661-9d64-47fa-b83c-4b49393bd161" providerId="ADAL" clId="{68B3681C-F141-794A-96D8-0BA98EA56A5D}" dt="2019-11-06T13:28:15.146" v="450" actId="962"/>
          <ac:picMkLst>
            <pc:docMk/>
            <pc:sldMk cId="2312103838" sldId="672"/>
            <ac:picMk id="4" creationId="{2DA1AFE0-DF67-E84B-922D-AE641AE7617B}"/>
          </ac:picMkLst>
        </pc:picChg>
      </pc:sldChg>
      <pc:sldChg chg="addSp delSp modSp add setBg">
        <pc:chgData name="Chris Droessler" userId="625c3661-9d64-47fa-b83c-4b49393bd161" providerId="ADAL" clId="{68B3681C-F141-794A-96D8-0BA98EA56A5D}" dt="2019-11-12T12:45:24.059" v="609"/>
        <pc:sldMkLst>
          <pc:docMk/>
          <pc:sldMk cId="880189499" sldId="673"/>
        </pc:sldMkLst>
        <pc:picChg chg="add del mod">
          <ac:chgData name="Chris Droessler" userId="625c3661-9d64-47fa-b83c-4b49393bd161" providerId="ADAL" clId="{68B3681C-F141-794A-96D8-0BA98EA56A5D}" dt="2019-11-06T13:29:25.612" v="452" actId="478"/>
          <ac:picMkLst>
            <pc:docMk/>
            <pc:sldMk cId="880189499" sldId="673"/>
            <ac:picMk id="2" creationId="{EB7FB2E7-D583-9C4D-BA00-FB660299D0B1}"/>
          </ac:picMkLst>
        </pc:picChg>
        <pc:picChg chg="add mod">
          <ac:chgData name="Chris Droessler" userId="625c3661-9d64-47fa-b83c-4b49393bd161" providerId="ADAL" clId="{68B3681C-F141-794A-96D8-0BA98EA56A5D}" dt="2019-11-06T13:29:29.068" v="455" actId="962"/>
          <ac:picMkLst>
            <pc:docMk/>
            <pc:sldMk cId="880189499" sldId="673"/>
            <ac:picMk id="5" creationId="{154A600F-2A3B-4B45-9654-483CFF25FA60}"/>
          </ac:picMkLst>
        </pc:picChg>
      </pc:sldChg>
      <pc:sldChg chg="addSp delSp modSp add ord">
        <pc:chgData name="Chris Droessler" userId="625c3661-9d64-47fa-b83c-4b49393bd161" providerId="ADAL" clId="{68B3681C-F141-794A-96D8-0BA98EA56A5D}" dt="2019-11-06T13:30:29.112" v="461"/>
        <pc:sldMkLst>
          <pc:docMk/>
          <pc:sldMk cId="1845352423" sldId="674"/>
        </pc:sldMkLst>
        <pc:spChg chg="add del mod">
          <ac:chgData name="Chris Droessler" userId="625c3661-9d64-47fa-b83c-4b49393bd161" providerId="ADAL" clId="{68B3681C-F141-794A-96D8-0BA98EA56A5D}" dt="2019-11-06T13:30:26.791" v="459"/>
          <ac:spMkLst>
            <pc:docMk/>
            <pc:sldMk cId="1845352423" sldId="674"/>
            <ac:spMk id="2" creationId="{90B0B237-B483-654C-B65F-290D87FB633E}"/>
          </ac:spMkLst>
        </pc:spChg>
        <pc:spChg chg="add mod">
          <ac:chgData name="Chris Droessler" userId="625c3661-9d64-47fa-b83c-4b49393bd161" providerId="ADAL" clId="{68B3681C-F141-794A-96D8-0BA98EA56A5D}" dt="2019-11-06T13:30:29.112" v="461"/>
          <ac:spMkLst>
            <pc:docMk/>
            <pc:sldMk cId="1845352423" sldId="674"/>
            <ac:spMk id="4" creationId="{047001E3-1A05-6440-9EC9-6D56DF99897B}"/>
          </ac:spMkLst>
        </pc:spChg>
      </pc:sldChg>
      <pc:sldChg chg="add del">
        <pc:chgData name="Chris Droessler" userId="625c3661-9d64-47fa-b83c-4b49393bd161" providerId="ADAL" clId="{68B3681C-F141-794A-96D8-0BA98EA56A5D}" dt="2019-11-12T12:47:54.850" v="614" actId="2696"/>
        <pc:sldMkLst>
          <pc:docMk/>
          <pc:sldMk cId="1304271515" sldId="675"/>
        </pc:sldMkLst>
      </pc:sldChg>
      <pc:sldChg chg="addSp delSp modSp add ord setBg">
        <pc:chgData name="Chris Droessler" userId="625c3661-9d64-47fa-b83c-4b49393bd161" providerId="ADAL" clId="{68B3681C-F141-794A-96D8-0BA98EA56A5D}" dt="2019-11-12T12:45:01.890" v="608"/>
        <pc:sldMkLst>
          <pc:docMk/>
          <pc:sldMk cId="375794531" sldId="676"/>
        </pc:sldMkLst>
        <pc:spChg chg="del">
          <ac:chgData name="Chris Droessler" userId="625c3661-9d64-47fa-b83c-4b49393bd161" providerId="ADAL" clId="{68B3681C-F141-794A-96D8-0BA98EA56A5D}" dt="2019-11-12T12:38:22.365" v="539"/>
          <ac:spMkLst>
            <pc:docMk/>
            <pc:sldMk cId="375794531" sldId="676"/>
            <ac:spMk id="2" creationId="{EDB693AE-016C-FB43-9B25-098AF811AA43}"/>
          </ac:spMkLst>
        </pc:spChg>
        <pc:spChg chg="del">
          <ac:chgData name="Chris Droessler" userId="625c3661-9d64-47fa-b83c-4b49393bd161" providerId="ADAL" clId="{68B3681C-F141-794A-96D8-0BA98EA56A5D}" dt="2019-11-12T12:38:33.322" v="543"/>
          <ac:spMkLst>
            <pc:docMk/>
            <pc:sldMk cId="375794531" sldId="676"/>
            <ac:spMk id="3" creationId="{4590A334-0651-DC41-9079-35F2B3D906B4}"/>
          </ac:spMkLst>
        </pc:spChg>
        <pc:spChg chg="add del mod">
          <ac:chgData name="Chris Droessler" userId="625c3661-9d64-47fa-b83c-4b49393bd161" providerId="ADAL" clId="{68B3681C-F141-794A-96D8-0BA98EA56A5D}" dt="2019-11-12T12:38:33.322" v="543"/>
          <ac:spMkLst>
            <pc:docMk/>
            <pc:sldMk cId="375794531" sldId="676"/>
            <ac:spMk id="7" creationId="{621C440F-2BE8-5A49-A25E-053FE5EE751F}"/>
          </ac:spMkLst>
        </pc:spChg>
        <pc:picChg chg="add del mod">
          <ac:chgData name="Chris Droessler" userId="625c3661-9d64-47fa-b83c-4b49393bd161" providerId="ADAL" clId="{68B3681C-F141-794A-96D8-0BA98EA56A5D}" dt="2019-11-12T12:38:27.583" v="542" actId="478"/>
          <ac:picMkLst>
            <pc:docMk/>
            <pc:sldMk cId="375794531" sldId="676"/>
            <ac:picMk id="5" creationId="{A6DDB4BC-4107-324C-AB50-7491668F76B8}"/>
          </ac:picMkLst>
        </pc:picChg>
        <pc:picChg chg="add mod">
          <ac:chgData name="Chris Droessler" userId="625c3661-9d64-47fa-b83c-4b49393bd161" providerId="ADAL" clId="{68B3681C-F141-794A-96D8-0BA98EA56A5D}" dt="2019-11-12T12:39:01.491" v="556" actId="962"/>
          <ac:picMkLst>
            <pc:docMk/>
            <pc:sldMk cId="375794531" sldId="676"/>
            <ac:picMk id="9" creationId="{B97586CD-663D-194B-9D00-12951D1A1DF2}"/>
          </ac:picMkLst>
        </pc:picChg>
      </pc:sldChg>
      <pc:sldChg chg="add">
        <pc:chgData name="Chris Droessler" userId="625c3661-9d64-47fa-b83c-4b49393bd161" providerId="ADAL" clId="{68B3681C-F141-794A-96D8-0BA98EA56A5D}" dt="2019-11-06T13:31:01.288" v="463"/>
        <pc:sldMkLst>
          <pc:docMk/>
          <pc:sldMk cId="3948723620" sldId="677"/>
        </pc:sldMkLst>
      </pc:sldChg>
      <pc:sldChg chg="add">
        <pc:chgData name="Chris Droessler" userId="625c3661-9d64-47fa-b83c-4b49393bd161" providerId="ADAL" clId="{68B3681C-F141-794A-96D8-0BA98EA56A5D}" dt="2019-11-06T13:31:01.500" v="464"/>
        <pc:sldMkLst>
          <pc:docMk/>
          <pc:sldMk cId="561125537" sldId="678"/>
        </pc:sldMkLst>
      </pc:sldChg>
      <pc:sldChg chg="addSp delSp modSp add">
        <pc:chgData name="Chris Droessler" userId="625c3661-9d64-47fa-b83c-4b49393bd161" providerId="ADAL" clId="{68B3681C-F141-794A-96D8-0BA98EA56A5D}" dt="2019-11-06T21:21:37.916" v="503"/>
        <pc:sldMkLst>
          <pc:docMk/>
          <pc:sldMk cId="3804131059" sldId="679"/>
        </pc:sldMkLst>
        <pc:spChg chg="mod">
          <ac:chgData name="Chris Droessler" userId="625c3661-9d64-47fa-b83c-4b49393bd161" providerId="ADAL" clId="{68B3681C-F141-794A-96D8-0BA98EA56A5D}" dt="2019-11-06T21:21:33.781" v="501" actId="20577"/>
          <ac:spMkLst>
            <pc:docMk/>
            <pc:sldMk cId="3804131059" sldId="679"/>
            <ac:spMk id="3" creationId="{280E86D7-3E17-AE48-91BC-43C859DD99F4}"/>
          </ac:spMkLst>
        </pc:spChg>
        <pc:spChg chg="add del mod">
          <ac:chgData name="Chris Droessler" userId="625c3661-9d64-47fa-b83c-4b49393bd161" providerId="ADAL" clId="{68B3681C-F141-794A-96D8-0BA98EA56A5D}" dt="2019-11-06T21:21:37.916" v="503"/>
          <ac:spMkLst>
            <pc:docMk/>
            <pc:sldMk cId="3804131059" sldId="679"/>
            <ac:spMk id="4" creationId="{0BA2A9CC-4D43-6046-AEC5-A84D6805C468}"/>
          </ac:spMkLst>
        </pc:spChg>
      </pc:sldChg>
      <pc:sldChg chg="addSp delSp modSp add setBg">
        <pc:chgData name="Chris Droessler" userId="625c3661-9d64-47fa-b83c-4b49393bd161" providerId="ADAL" clId="{68B3681C-F141-794A-96D8-0BA98EA56A5D}" dt="2019-11-12T12:45:50.986" v="610"/>
        <pc:sldMkLst>
          <pc:docMk/>
          <pc:sldMk cId="2740154125" sldId="680"/>
        </pc:sldMkLst>
        <pc:spChg chg="del">
          <ac:chgData name="Chris Droessler" userId="625c3661-9d64-47fa-b83c-4b49393bd161" providerId="ADAL" clId="{68B3681C-F141-794A-96D8-0BA98EA56A5D}" dt="2019-11-06T21:21:45.395" v="506"/>
          <ac:spMkLst>
            <pc:docMk/>
            <pc:sldMk cId="2740154125" sldId="680"/>
            <ac:spMk id="2" creationId="{A993437E-863D-594B-BC80-1B42AD471292}"/>
          </ac:spMkLst>
        </pc:spChg>
        <pc:spChg chg="add del mod">
          <ac:chgData name="Chris Droessler" userId="625c3661-9d64-47fa-b83c-4b49393bd161" providerId="ADAL" clId="{68B3681C-F141-794A-96D8-0BA98EA56A5D}" dt="2019-11-06T21:21:49.182" v="510" actId="478"/>
          <ac:spMkLst>
            <pc:docMk/>
            <pc:sldMk cId="2740154125" sldId="680"/>
            <ac:spMk id="7" creationId="{9BEAB532-4BEA-1C48-A695-3F31D12B51BD}"/>
          </ac:spMkLst>
        </pc:spChg>
        <pc:picChg chg="add del mod">
          <ac:chgData name="Chris Droessler" userId="625c3661-9d64-47fa-b83c-4b49393bd161" providerId="ADAL" clId="{68B3681C-F141-794A-96D8-0BA98EA56A5D}" dt="2019-11-06T21:21:47.408" v="509" actId="478"/>
          <ac:picMkLst>
            <pc:docMk/>
            <pc:sldMk cId="2740154125" sldId="680"/>
            <ac:picMk id="5" creationId="{E7D12C6B-9EFE-E646-A4A3-85E35F59BE2E}"/>
          </ac:picMkLst>
        </pc:picChg>
        <pc:picChg chg="add mod">
          <ac:chgData name="Chris Droessler" userId="625c3661-9d64-47fa-b83c-4b49393bd161" providerId="ADAL" clId="{68B3681C-F141-794A-96D8-0BA98EA56A5D}" dt="2019-11-06T21:21:52.192" v="512" actId="27614"/>
          <ac:picMkLst>
            <pc:docMk/>
            <pc:sldMk cId="2740154125" sldId="680"/>
            <ac:picMk id="9" creationId="{87AD5777-8098-5346-A09D-D20E7BE9B725}"/>
          </ac:picMkLst>
        </pc:picChg>
      </pc:sldChg>
      <pc:sldChg chg="addSp delSp modSp add">
        <pc:chgData name="Chris Droessler" userId="625c3661-9d64-47fa-b83c-4b49393bd161" providerId="ADAL" clId="{68B3681C-F141-794A-96D8-0BA98EA56A5D}" dt="2019-11-06T21:21:57.863" v="515" actId="27614"/>
        <pc:sldMkLst>
          <pc:docMk/>
          <pc:sldMk cId="3136171279" sldId="681"/>
        </pc:sldMkLst>
        <pc:spChg chg="del">
          <ac:chgData name="Chris Droessler" userId="625c3661-9d64-47fa-b83c-4b49393bd161" providerId="ADAL" clId="{68B3681C-F141-794A-96D8-0BA98EA56A5D}" dt="2019-11-06T21:21:54.772" v="513" actId="478"/>
          <ac:spMkLst>
            <pc:docMk/>
            <pc:sldMk cId="3136171279" sldId="681"/>
            <ac:spMk id="2" creationId="{A993437E-863D-594B-BC80-1B42AD471292}"/>
          </ac:spMkLst>
        </pc:spChg>
        <pc:picChg chg="add mod">
          <ac:chgData name="Chris Droessler" userId="625c3661-9d64-47fa-b83c-4b49393bd161" providerId="ADAL" clId="{68B3681C-F141-794A-96D8-0BA98EA56A5D}" dt="2019-11-06T21:21:57.863" v="515" actId="27614"/>
          <ac:picMkLst>
            <pc:docMk/>
            <pc:sldMk cId="3136171279" sldId="681"/>
            <ac:picMk id="5" creationId="{E43BDC89-0699-5544-93AB-4D59BDC8AD6E}"/>
          </ac:picMkLst>
        </pc:picChg>
      </pc:sldChg>
      <pc:sldChg chg="modSp add">
        <pc:chgData name="Chris Droessler" userId="625c3661-9d64-47fa-b83c-4b49393bd161" providerId="ADAL" clId="{68B3681C-F141-794A-96D8-0BA98EA56A5D}" dt="2019-11-07T18:29:31.525" v="532" actId="20577"/>
        <pc:sldMkLst>
          <pc:docMk/>
          <pc:sldMk cId="3588130731" sldId="682"/>
        </pc:sldMkLst>
        <pc:spChg chg="mod">
          <ac:chgData name="Chris Droessler" userId="625c3661-9d64-47fa-b83c-4b49393bd161" providerId="ADAL" clId="{68B3681C-F141-794A-96D8-0BA98EA56A5D}" dt="2019-11-07T18:29:31.525" v="532" actId="20577"/>
          <ac:spMkLst>
            <pc:docMk/>
            <pc:sldMk cId="3588130731" sldId="682"/>
            <ac:spMk id="3" creationId="{C0B44734-EB67-0341-9C2D-F2AB003EDC38}"/>
          </ac:spMkLst>
        </pc:spChg>
      </pc:sldChg>
      <pc:sldChg chg="add del">
        <pc:chgData name="Chris Droessler" userId="625c3661-9d64-47fa-b83c-4b49393bd161" providerId="ADAL" clId="{68B3681C-F141-794A-96D8-0BA98EA56A5D}" dt="2019-11-12T12:38:43.025" v="544" actId="2696"/>
        <pc:sldMkLst>
          <pc:docMk/>
          <pc:sldMk cId="65740678" sldId="683"/>
        </pc:sldMkLst>
      </pc:sldChg>
      <pc:sldChg chg="add del">
        <pc:chgData name="Chris Droessler" userId="625c3661-9d64-47fa-b83c-4b49393bd161" providerId="ADAL" clId="{68B3681C-F141-794A-96D8-0BA98EA56A5D}" dt="2019-11-12T12:47:54.867" v="616" actId="2696"/>
        <pc:sldMkLst>
          <pc:docMk/>
          <pc:sldMk cId="4099591026" sldId="684"/>
        </pc:sldMkLst>
      </pc:sldChg>
      <pc:sldChg chg="add del">
        <pc:chgData name="Chris Droessler" userId="625c3661-9d64-47fa-b83c-4b49393bd161" providerId="ADAL" clId="{68B3681C-F141-794A-96D8-0BA98EA56A5D}" dt="2019-11-12T12:47:54.876" v="617" actId="2696"/>
        <pc:sldMkLst>
          <pc:docMk/>
          <pc:sldMk cId="700574106" sldId="685"/>
        </pc:sldMkLst>
      </pc:sldChg>
      <pc:sldChg chg="add del">
        <pc:chgData name="Chris Droessler" userId="625c3661-9d64-47fa-b83c-4b49393bd161" providerId="ADAL" clId="{68B3681C-F141-794A-96D8-0BA98EA56A5D}" dt="2019-11-12T12:38:43.746" v="545" actId="2696"/>
        <pc:sldMkLst>
          <pc:docMk/>
          <pc:sldMk cId="1836227566" sldId="686"/>
        </pc:sldMkLst>
      </pc:sldChg>
      <pc:sldChg chg="addSp modSp add setBg">
        <pc:chgData name="Chris Droessler" userId="625c3661-9d64-47fa-b83c-4b49393bd161" providerId="ADAL" clId="{68B3681C-F141-794A-96D8-0BA98EA56A5D}" dt="2019-11-12T12:45:01.890" v="608"/>
        <pc:sldMkLst>
          <pc:docMk/>
          <pc:sldMk cId="2949219974" sldId="686"/>
        </pc:sldMkLst>
        <pc:picChg chg="add mod">
          <ac:chgData name="Chris Droessler" userId="625c3661-9d64-47fa-b83c-4b49393bd161" providerId="ADAL" clId="{68B3681C-F141-794A-96D8-0BA98EA56A5D}" dt="2019-11-12T12:39:06.040" v="559" actId="962"/>
          <ac:picMkLst>
            <pc:docMk/>
            <pc:sldMk cId="2949219974" sldId="686"/>
            <ac:picMk id="3" creationId="{A4168571-9779-1D43-A03F-F286C073C604}"/>
          </ac:picMkLst>
        </pc:picChg>
      </pc:sldChg>
      <pc:sldChg chg="addSp delSp modSp add setBg">
        <pc:chgData name="Chris Droessler" userId="625c3661-9d64-47fa-b83c-4b49393bd161" providerId="ADAL" clId="{68B3681C-F141-794A-96D8-0BA98EA56A5D}" dt="2019-11-12T12:45:01.890" v="608"/>
        <pc:sldMkLst>
          <pc:docMk/>
          <pc:sldMk cId="256205867" sldId="687"/>
        </pc:sldMkLst>
        <pc:picChg chg="add del mod">
          <ac:chgData name="Chris Droessler" userId="625c3661-9d64-47fa-b83c-4b49393bd161" providerId="ADAL" clId="{68B3681C-F141-794A-96D8-0BA98EA56A5D}" dt="2019-11-12T12:39:16.036" v="561" actId="478"/>
          <ac:picMkLst>
            <pc:docMk/>
            <pc:sldMk cId="256205867" sldId="687"/>
            <ac:picMk id="2" creationId="{5227A3F6-604F-304B-BDCA-F5735C19A593}"/>
          </ac:picMkLst>
        </pc:picChg>
        <pc:picChg chg="add mod">
          <ac:chgData name="Chris Droessler" userId="625c3661-9d64-47fa-b83c-4b49393bd161" providerId="ADAL" clId="{68B3681C-F141-794A-96D8-0BA98EA56A5D}" dt="2019-11-12T12:39:20.540" v="564" actId="962"/>
          <ac:picMkLst>
            <pc:docMk/>
            <pc:sldMk cId="256205867" sldId="687"/>
            <ac:picMk id="4" creationId="{26C15DFD-C424-9345-8420-D742FDF8FE33}"/>
          </ac:picMkLst>
        </pc:picChg>
      </pc:sldChg>
      <pc:sldChg chg="add del">
        <pc:chgData name="Chris Droessler" userId="625c3661-9d64-47fa-b83c-4b49393bd161" providerId="ADAL" clId="{68B3681C-F141-794A-96D8-0BA98EA56A5D}" dt="2019-11-12T12:38:44.376" v="546" actId="2696"/>
        <pc:sldMkLst>
          <pc:docMk/>
          <pc:sldMk cId="4152194085" sldId="687"/>
        </pc:sldMkLst>
      </pc:sldChg>
      <pc:sldChg chg="addSp modSp add setBg">
        <pc:chgData name="Chris Droessler" userId="625c3661-9d64-47fa-b83c-4b49393bd161" providerId="ADAL" clId="{68B3681C-F141-794A-96D8-0BA98EA56A5D}" dt="2019-11-12T12:45:01.890" v="608"/>
        <pc:sldMkLst>
          <pc:docMk/>
          <pc:sldMk cId="1931899030" sldId="688"/>
        </pc:sldMkLst>
        <pc:picChg chg="add mod">
          <ac:chgData name="Chris Droessler" userId="625c3661-9d64-47fa-b83c-4b49393bd161" providerId="ADAL" clId="{68B3681C-F141-794A-96D8-0BA98EA56A5D}" dt="2019-11-12T12:39:26.040" v="567" actId="962"/>
          <ac:picMkLst>
            <pc:docMk/>
            <pc:sldMk cId="1931899030" sldId="688"/>
            <ac:picMk id="3" creationId="{50DB0537-0AFD-EC4D-B9F2-9ADE23E6AFA3}"/>
          </ac:picMkLst>
        </pc:picChg>
      </pc:sldChg>
      <pc:sldChg chg="add del">
        <pc:chgData name="Chris Droessler" userId="625c3661-9d64-47fa-b83c-4b49393bd161" providerId="ADAL" clId="{68B3681C-F141-794A-96D8-0BA98EA56A5D}" dt="2019-11-12T12:38:45.050" v="547" actId="2696"/>
        <pc:sldMkLst>
          <pc:docMk/>
          <pc:sldMk cId="3872871269" sldId="688"/>
        </pc:sldMkLst>
      </pc:sldChg>
      <pc:sldChg chg="addSp modSp add setBg">
        <pc:chgData name="Chris Droessler" userId="625c3661-9d64-47fa-b83c-4b49393bd161" providerId="ADAL" clId="{68B3681C-F141-794A-96D8-0BA98EA56A5D}" dt="2019-11-12T12:45:01.890" v="608"/>
        <pc:sldMkLst>
          <pc:docMk/>
          <pc:sldMk cId="1291929165" sldId="689"/>
        </pc:sldMkLst>
        <pc:picChg chg="add mod">
          <ac:chgData name="Chris Droessler" userId="625c3661-9d64-47fa-b83c-4b49393bd161" providerId="ADAL" clId="{68B3681C-F141-794A-96D8-0BA98EA56A5D}" dt="2019-11-12T12:39:31.411" v="570" actId="962"/>
          <ac:picMkLst>
            <pc:docMk/>
            <pc:sldMk cId="1291929165" sldId="689"/>
            <ac:picMk id="3" creationId="{95EAB8F5-604A-8E49-9E0E-5E4813F9CBC7}"/>
          </ac:picMkLst>
        </pc:picChg>
      </pc:sldChg>
      <pc:sldChg chg="addSp add">
        <pc:chgData name="Chris Droessler" userId="625c3661-9d64-47fa-b83c-4b49393bd161" providerId="ADAL" clId="{68B3681C-F141-794A-96D8-0BA98EA56A5D}" dt="2019-11-12T12:49:52.049" v="631"/>
        <pc:sldMkLst>
          <pc:docMk/>
          <pc:sldMk cId="859119533" sldId="690"/>
        </pc:sldMkLst>
        <pc:picChg chg="add">
          <ac:chgData name="Chris Droessler" userId="625c3661-9d64-47fa-b83c-4b49393bd161" providerId="ADAL" clId="{68B3681C-F141-794A-96D8-0BA98EA56A5D}" dt="2019-11-12T12:49:52.049" v="631"/>
          <ac:picMkLst>
            <pc:docMk/>
            <pc:sldMk cId="859119533" sldId="690"/>
            <ac:picMk id="2" creationId="{DEB08E74-6FD5-9545-9649-A2F7CEC52B01}"/>
          </ac:picMkLst>
        </pc:picChg>
      </pc:sldChg>
      <pc:sldChg chg="add del">
        <pc:chgData name="Chris Droessler" userId="625c3661-9d64-47fa-b83c-4b49393bd161" providerId="ADAL" clId="{68B3681C-F141-794A-96D8-0BA98EA56A5D}" dt="2019-11-12T12:39:37.045" v="571" actId="2696"/>
        <pc:sldMkLst>
          <pc:docMk/>
          <pc:sldMk cId="426192634" sldId="691"/>
        </pc:sldMkLst>
      </pc:sldChg>
      <pc:sldChg chg="modSp add ord">
        <pc:chgData name="Chris Droessler" userId="625c3661-9d64-47fa-b83c-4b49393bd161" providerId="ADAL" clId="{68B3681C-F141-794A-96D8-0BA98EA56A5D}" dt="2019-11-12T12:43:50.696" v="588" actId="20577"/>
        <pc:sldMkLst>
          <pc:docMk/>
          <pc:sldMk cId="2791526154" sldId="691"/>
        </pc:sldMkLst>
        <pc:spChg chg="mod">
          <ac:chgData name="Chris Droessler" userId="625c3661-9d64-47fa-b83c-4b49393bd161" providerId="ADAL" clId="{68B3681C-F141-794A-96D8-0BA98EA56A5D}" dt="2019-11-12T12:43:50.696" v="588" actId="20577"/>
          <ac:spMkLst>
            <pc:docMk/>
            <pc:sldMk cId="2791526154" sldId="691"/>
            <ac:spMk id="3" creationId="{C0B44734-EB67-0341-9C2D-F2AB003EDC38}"/>
          </ac:spMkLst>
        </pc:spChg>
      </pc:sldChg>
      <pc:sldChg chg="addSp modSp add ord setBg">
        <pc:chgData name="Chris Droessler" userId="625c3661-9d64-47fa-b83c-4b49393bd161" providerId="ADAL" clId="{68B3681C-F141-794A-96D8-0BA98EA56A5D}" dt="2019-11-12T12:44:48.391" v="607"/>
        <pc:sldMkLst>
          <pc:docMk/>
          <pc:sldMk cId="1717423471" sldId="692"/>
        </pc:sldMkLst>
        <pc:picChg chg="add mod">
          <ac:chgData name="Chris Droessler" userId="625c3661-9d64-47fa-b83c-4b49393bd161" providerId="ADAL" clId="{68B3681C-F141-794A-96D8-0BA98EA56A5D}" dt="2019-11-12T12:44:10.042" v="597" actId="962"/>
          <ac:picMkLst>
            <pc:docMk/>
            <pc:sldMk cId="1717423471" sldId="692"/>
            <ac:picMk id="3" creationId="{C9618640-D7BD-9840-A240-A195E43AB530}"/>
          </ac:picMkLst>
        </pc:picChg>
      </pc:sldChg>
      <pc:sldChg chg="addSp delSp modSp add setBg">
        <pc:chgData name="Chris Droessler" userId="625c3661-9d64-47fa-b83c-4b49393bd161" providerId="ADAL" clId="{68B3681C-F141-794A-96D8-0BA98EA56A5D}" dt="2019-11-12T12:44:48.391" v="607"/>
        <pc:sldMkLst>
          <pc:docMk/>
          <pc:sldMk cId="3535299361" sldId="693"/>
        </pc:sldMkLst>
        <pc:picChg chg="add mod">
          <ac:chgData name="Chris Droessler" userId="625c3661-9d64-47fa-b83c-4b49393bd161" providerId="ADAL" clId="{68B3681C-F141-794A-96D8-0BA98EA56A5D}" dt="2019-11-12T12:44:14.464" v="598"/>
          <ac:picMkLst>
            <pc:docMk/>
            <pc:sldMk cId="3535299361" sldId="693"/>
            <ac:picMk id="2" creationId="{E22B7C5F-05BF-3D4C-B92C-44738B4CA06C}"/>
          </ac:picMkLst>
        </pc:picChg>
        <pc:picChg chg="add del">
          <ac:chgData name="Chris Droessler" userId="625c3661-9d64-47fa-b83c-4b49393bd161" providerId="ADAL" clId="{68B3681C-F141-794A-96D8-0BA98EA56A5D}" dt="2019-11-12T12:44:16.306" v="600" actId="478"/>
          <ac:picMkLst>
            <pc:docMk/>
            <pc:sldMk cId="3535299361" sldId="693"/>
            <ac:picMk id="3" creationId="{9E6137E4-73C3-064E-ADFB-C0296C143FC3}"/>
          </ac:picMkLst>
        </pc:picChg>
        <pc:picChg chg="add mod">
          <ac:chgData name="Chris Droessler" userId="625c3661-9d64-47fa-b83c-4b49393bd161" providerId="ADAL" clId="{68B3681C-F141-794A-96D8-0BA98EA56A5D}" dt="2019-11-12T12:44:21.732" v="603" actId="962"/>
          <ac:picMkLst>
            <pc:docMk/>
            <pc:sldMk cId="3535299361" sldId="693"/>
            <ac:picMk id="5" creationId="{89EE96E0-5A22-404D-8700-E048FC290021}"/>
          </ac:picMkLst>
        </pc:picChg>
      </pc:sldChg>
      <pc:sldChg chg="addSp modSp add setBg">
        <pc:chgData name="Chris Droessler" userId="625c3661-9d64-47fa-b83c-4b49393bd161" providerId="ADAL" clId="{68B3681C-F141-794A-96D8-0BA98EA56A5D}" dt="2019-11-12T12:44:48.391" v="607"/>
        <pc:sldMkLst>
          <pc:docMk/>
          <pc:sldMk cId="1162427880" sldId="694"/>
        </pc:sldMkLst>
        <pc:picChg chg="add mod">
          <ac:chgData name="Chris Droessler" userId="625c3661-9d64-47fa-b83c-4b49393bd161" providerId="ADAL" clId="{68B3681C-F141-794A-96D8-0BA98EA56A5D}" dt="2019-11-12T12:44:27.614" v="606" actId="962"/>
          <ac:picMkLst>
            <pc:docMk/>
            <pc:sldMk cId="1162427880" sldId="694"/>
            <ac:picMk id="3" creationId="{6E6C2058-F717-6A4D-B89B-17A4F688F37F}"/>
          </ac:picMkLst>
        </pc:picChg>
      </pc:sldChg>
      <pc:sldChg chg="addSp add">
        <pc:chgData name="Chris Droessler" userId="625c3661-9d64-47fa-b83c-4b49393bd161" providerId="ADAL" clId="{68B3681C-F141-794A-96D8-0BA98EA56A5D}" dt="2019-11-12T12:49:56.218" v="632"/>
        <pc:sldMkLst>
          <pc:docMk/>
          <pc:sldMk cId="4173704362" sldId="695"/>
        </pc:sldMkLst>
        <pc:picChg chg="add">
          <ac:chgData name="Chris Droessler" userId="625c3661-9d64-47fa-b83c-4b49393bd161" providerId="ADAL" clId="{68B3681C-F141-794A-96D8-0BA98EA56A5D}" dt="2019-11-12T12:49:56.218" v="632"/>
          <ac:picMkLst>
            <pc:docMk/>
            <pc:sldMk cId="4173704362" sldId="695"/>
            <ac:picMk id="2" creationId="{FC8D2DD8-7EFD-A344-8510-CAFD416F8E9E}"/>
          </ac:picMkLst>
        </pc:picChg>
      </pc:sldChg>
      <pc:sldChg chg="add del">
        <pc:chgData name="Chris Droessler" userId="625c3661-9d64-47fa-b83c-4b49393bd161" providerId="ADAL" clId="{68B3681C-F141-794A-96D8-0BA98EA56A5D}" dt="2019-11-12T12:49:57.923" v="633" actId="2696"/>
        <pc:sldMkLst>
          <pc:docMk/>
          <pc:sldMk cId="3880054820" sldId="696"/>
        </pc:sldMkLst>
      </pc:sldChg>
      <pc:sldChg chg="addSp modSp add setBg">
        <pc:chgData name="Chris Droessler" userId="625c3661-9d64-47fa-b83c-4b49393bd161" providerId="ADAL" clId="{68B3681C-F141-794A-96D8-0BA98EA56A5D}" dt="2019-11-12T12:49:14.887" v="626"/>
        <pc:sldMkLst>
          <pc:docMk/>
          <pc:sldMk cId="530140680" sldId="697"/>
        </pc:sldMkLst>
        <pc:picChg chg="add mod">
          <ac:chgData name="Chris Droessler" userId="625c3661-9d64-47fa-b83c-4b49393bd161" providerId="ADAL" clId="{68B3681C-F141-794A-96D8-0BA98EA56A5D}" dt="2019-11-12T12:49:03.803" v="622" actId="962"/>
          <ac:picMkLst>
            <pc:docMk/>
            <pc:sldMk cId="530140680" sldId="697"/>
            <ac:picMk id="3" creationId="{F911D17F-3E23-E84A-A3E6-38F73E857FAA}"/>
          </ac:picMkLst>
        </pc:picChg>
      </pc:sldChg>
      <pc:sldChg chg="addSp modSp add setBg">
        <pc:chgData name="Chris Droessler" userId="625c3661-9d64-47fa-b83c-4b49393bd161" providerId="ADAL" clId="{68B3681C-F141-794A-96D8-0BA98EA56A5D}" dt="2019-11-12T12:49:14.887" v="626"/>
        <pc:sldMkLst>
          <pc:docMk/>
          <pc:sldMk cId="555923657" sldId="698"/>
        </pc:sldMkLst>
        <pc:picChg chg="add mod">
          <ac:chgData name="Chris Droessler" userId="625c3661-9d64-47fa-b83c-4b49393bd161" providerId="ADAL" clId="{68B3681C-F141-794A-96D8-0BA98EA56A5D}" dt="2019-11-12T12:49:10.241" v="625" actId="962"/>
          <ac:picMkLst>
            <pc:docMk/>
            <pc:sldMk cId="555923657" sldId="698"/>
            <ac:picMk id="3" creationId="{0F23F5DC-9A43-9046-A1B1-EE27CB4D1C25}"/>
          </ac:picMkLst>
        </pc:picChg>
      </pc:sldChg>
      <pc:sldChg chg="addSp modSp add">
        <pc:chgData name="Chris Droessler" userId="625c3661-9d64-47fa-b83c-4b49393bd161" providerId="ADAL" clId="{68B3681C-F141-794A-96D8-0BA98EA56A5D}" dt="2019-11-12T12:49:47.004" v="630" actId="1076"/>
        <pc:sldMkLst>
          <pc:docMk/>
          <pc:sldMk cId="1687222541" sldId="699"/>
        </pc:sldMkLst>
        <pc:picChg chg="add mod">
          <ac:chgData name="Chris Droessler" userId="625c3661-9d64-47fa-b83c-4b49393bd161" providerId="ADAL" clId="{68B3681C-F141-794A-96D8-0BA98EA56A5D}" dt="2019-11-12T12:49:47.004" v="630" actId="1076"/>
          <ac:picMkLst>
            <pc:docMk/>
            <pc:sldMk cId="1687222541" sldId="699"/>
            <ac:picMk id="2" creationId="{454A3B82-F4F2-6C40-99A1-492D9C6FCF5A}"/>
          </ac:picMkLst>
        </pc:picChg>
      </pc:sldChg>
      <pc:sldChg chg="add del">
        <pc:chgData name="Chris Droessler" userId="625c3661-9d64-47fa-b83c-4b49393bd161" providerId="ADAL" clId="{68B3681C-F141-794A-96D8-0BA98EA56A5D}" dt="2019-11-12T12:49:26.554" v="627" actId="2696"/>
        <pc:sldMkLst>
          <pc:docMk/>
          <pc:sldMk cId="281591594" sldId="700"/>
        </pc:sldMkLst>
      </pc:sldChg>
      <pc:sldChg chg="add del">
        <pc:chgData name="Chris Droessler" userId="625c3661-9d64-47fa-b83c-4b49393bd161" providerId="ADAL" clId="{68B3681C-F141-794A-96D8-0BA98EA56A5D}" dt="2019-11-12T12:49:26.561" v="628" actId="2696"/>
        <pc:sldMkLst>
          <pc:docMk/>
          <pc:sldMk cId="2225973271" sldId="701"/>
        </pc:sldMkLst>
      </pc:sldChg>
    </pc:docChg>
  </pc:docChgLst>
  <pc:docChgLst>
    <pc:chgData name="Chris Droessler" userId="625c3661-9d64-47fa-b83c-4b49393bd161" providerId="ADAL" clId="{DA177E74-1BF9-E94D-8D11-12DBDF28BBF6}"/>
    <pc:docChg chg="modSld">
      <pc:chgData name="Chris Droessler" userId="625c3661-9d64-47fa-b83c-4b49393bd161" providerId="ADAL" clId="{DA177E74-1BF9-E94D-8D11-12DBDF28BBF6}" dt="2020-05-11T12:55:37.518" v="1" actId="20577"/>
      <pc:docMkLst>
        <pc:docMk/>
      </pc:docMkLst>
      <pc:sldChg chg="modSp">
        <pc:chgData name="Chris Droessler" userId="625c3661-9d64-47fa-b83c-4b49393bd161" providerId="ADAL" clId="{DA177E74-1BF9-E94D-8D11-12DBDF28BBF6}" dt="2020-05-11T12:55:37.518" v="1" actId="20577"/>
        <pc:sldMkLst>
          <pc:docMk/>
          <pc:sldMk cId="751751510" sldId="761"/>
        </pc:sldMkLst>
        <pc:spChg chg="mod">
          <ac:chgData name="Chris Droessler" userId="625c3661-9d64-47fa-b83c-4b49393bd161" providerId="ADAL" clId="{DA177E74-1BF9-E94D-8D11-12DBDF28BBF6}" dt="2020-05-11T12:55:37.518" v="1" actId="20577"/>
          <ac:spMkLst>
            <pc:docMk/>
            <pc:sldMk cId="751751510" sldId="761"/>
            <ac:spMk id="3" creationId="{DEE7BACF-8DDA-49AD-8F7F-6D148AEB59BA}"/>
          </ac:spMkLst>
        </pc:spChg>
      </pc:sldChg>
    </pc:docChg>
  </pc:docChgLst>
  <pc:docChgLst>
    <pc:chgData name="Chris Droessler" userId="625c3661-9d64-47fa-b83c-4b49393bd161" providerId="ADAL" clId="{910D5DE4-5223-D843-8BEA-F635AA78BB24}"/>
    <pc:docChg chg="custSel addSld modSld">
      <pc:chgData name="Chris Droessler" userId="625c3661-9d64-47fa-b83c-4b49393bd161" providerId="ADAL" clId="{910D5DE4-5223-D843-8BEA-F635AA78BB24}" dt="2020-05-11T12:53:25.254" v="310" actId="20577"/>
      <pc:docMkLst>
        <pc:docMk/>
      </pc:docMkLst>
      <pc:sldChg chg="modSp">
        <pc:chgData name="Chris Droessler" userId="625c3661-9d64-47fa-b83c-4b49393bd161" providerId="ADAL" clId="{910D5DE4-5223-D843-8BEA-F635AA78BB24}" dt="2020-05-11T12:18:57.558" v="130" actId="20577"/>
        <pc:sldMkLst>
          <pc:docMk/>
          <pc:sldMk cId="949570285" sldId="262"/>
        </pc:sldMkLst>
        <pc:spChg chg="mod">
          <ac:chgData name="Chris Droessler" userId="625c3661-9d64-47fa-b83c-4b49393bd161" providerId="ADAL" clId="{910D5DE4-5223-D843-8BEA-F635AA78BB24}" dt="2020-05-11T12:18:57.558" v="130" actId="20577"/>
          <ac:spMkLst>
            <pc:docMk/>
            <pc:sldMk cId="949570285" sldId="262"/>
            <ac:spMk id="3" creationId="{1D1919FE-538D-40DC-B22F-4237533D16D1}"/>
          </ac:spMkLst>
        </pc:spChg>
      </pc:sldChg>
      <pc:sldChg chg="modSp">
        <pc:chgData name="Chris Droessler" userId="625c3661-9d64-47fa-b83c-4b49393bd161" providerId="ADAL" clId="{910D5DE4-5223-D843-8BEA-F635AA78BB24}" dt="2020-05-11T12:51:25.717" v="276" actId="20577"/>
        <pc:sldMkLst>
          <pc:docMk/>
          <pc:sldMk cId="3377696744" sldId="762"/>
        </pc:sldMkLst>
        <pc:spChg chg="mod">
          <ac:chgData name="Chris Droessler" userId="625c3661-9d64-47fa-b83c-4b49393bd161" providerId="ADAL" clId="{910D5DE4-5223-D843-8BEA-F635AA78BB24}" dt="2020-05-11T12:51:25.717" v="276" actId="20577"/>
          <ac:spMkLst>
            <pc:docMk/>
            <pc:sldMk cId="3377696744" sldId="762"/>
            <ac:spMk id="3" creationId="{B66DBEDF-1146-42CD-AC27-47A9D8FBC334}"/>
          </ac:spMkLst>
        </pc:spChg>
      </pc:sldChg>
      <pc:sldChg chg="modSp add">
        <pc:chgData name="Chris Droessler" userId="625c3661-9d64-47fa-b83c-4b49393bd161" providerId="ADAL" clId="{910D5DE4-5223-D843-8BEA-F635AA78BB24}" dt="2020-05-11T12:53:25.254" v="310" actId="20577"/>
        <pc:sldMkLst>
          <pc:docMk/>
          <pc:sldMk cId="388832889" sldId="769"/>
        </pc:sldMkLst>
        <pc:spChg chg="mod">
          <ac:chgData name="Chris Droessler" userId="625c3661-9d64-47fa-b83c-4b49393bd161" providerId="ADAL" clId="{910D5DE4-5223-D843-8BEA-F635AA78BB24}" dt="2020-05-11T12:53:25.254" v="310" actId="20577"/>
          <ac:spMkLst>
            <pc:docMk/>
            <pc:sldMk cId="388832889" sldId="769"/>
            <ac:spMk id="2" creationId="{6F0E8988-CEE0-F94C-B7F0-D73BCB9813CA}"/>
          </ac:spMkLst>
        </pc:spChg>
        <pc:spChg chg="mod">
          <ac:chgData name="Chris Droessler" userId="625c3661-9d64-47fa-b83c-4b49393bd161" providerId="ADAL" clId="{910D5DE4-5223-D843-8BEA-F635AA78BB24}" dt="2020-05-11T12:53:19.293" v="309" actId="20577"/>
          <ac:spMkLst>
            <pc:docMk/>
            <pc:sldMk cId="388832889" sldId="769"/>
            <ac:spMk id="3" creationId="{0BA32B33-58FB-A04B-8EF4-DB7231E4B395}"/>
          </ac:spMkLst>
        </pc:spChg>
      </pc:sldChg>
    </pc:docChg>
  </pc:docChgLst>
  <pc:docChgLst>
    <pc:chgData name="Chris Droessler" userId="625c3661-9d64-47fa-b83c-4b49393bd161" providerId="ADAL" clId="{FBE06DE4-C5B1-7449-8C34-6B37EDB661B6}"/>
    <pc:docChg chg="custSel delSld modSld">
      <pc:chgData name="Chris Droessler" userId="625c3661-9d64-47fa-b83c-4b49393bd161" providerId="ADAL" clId="{FBE06DE4-C5B1-7449-8C34-6B37EDB661B6}" dt="2021-01-21T19:12:14.416" v="134" actId="14100"/>
      <pc:docMkLst>
        <pc:docMk/>
      </pc:docMkLst>
      <pc:sldChg chg="modSp">
        <pc:chgData name="Chris Droessler" userId="625c3661-9d64-47fa-b83c-4b49393bd161" providerId="ADAL" clId="{FBE06DE4-C5B1-7449-8C34-6B37EDB661B6}" dt="2021-01-21T19:12:14.416" v="134" actId="14100"/>
        <pc:sldMkLst>
          <pc:docMk/>
          <pc:sldMk cId="3508326251" sldId="1051"/>
        </pc:sldMkLst>
        <pc:picChg chg="mod">
          <ac:chgData name="Chris Droessler" userId="625c3661-9d64-47fa-b83c-4b49393bd161" providerId="ADAL" clId="{FBE06DE4-C5B1-7449-8C34-6B37EDB661B6}" dt="2021-01-21T19:12:14.416" v="134" actId="14100"/>
          <ac:picMkLst>
            <pc:docMk/>
            <pc:sldMk cId="3508326251" sldId="1051"/>
            <ac:picMk id="1026" creationId="{DCE59334-BA62-0941-944D-60AC9D614273}"/>
          </ac:picMkLst>
        </pc:picChg>
      </pc:sldChg>
      <pc:sldChg chg="addSp delSp modSp mod modClrScheme chgLayout modNotesTx">
        <pc:chgData name="Chris Droessler" userId="625c3661-9d64-47fa-b83c-4b49393bd161" providerId="ADAL" clId="{FBE06DE4-C5B1-7449-8C34-6B37EDB661B6}" dt="2021-01-20T13:08:21.711" v="129" actId="1035"/>
        <pc:sldMkLst>
          <pc:docMk/>
          <pc:sldMk cId="2078609401" sldId="1095"/>
        </pc:sldMkLst>
        <pc:spChg chg="del mod ord">
          <ac:chgData name="Chris Droessler" userId="625c3661-9d64-47fa-b83c-4b49393bd161" providerId="ADAL" clId="{FBE06DE4-C5B1-7449-8C34-6B37EDB661B6}" dt="2021-01-20T12:39:04.798" v="120" actId="478"/>
          <ac:spMkLst>
            <pc:docMk/>
            <pc:sldMk cId="2078609401" sldId="1095"/>
            <ac:spMk id="2" creationId="{00000000-0000-0000-0000-000000000000}"/>
          </ac:spMkLst>
        </pc:spChg>
        <pc:spChg chg="del mod ord">
          <ac:chgData name="Chris Droessler" userId="625c3661-9d64-47fa-b83c-4b49393bd161" providerId="ADAL" clId="{FBE06DE4-C5B1-7449-8C34-6B37EDB661B6}" dt="2021-01-20T12:39:04.798" v="120" actId="478"/>
          <ac:spMkLst>
            <pc:docMk/>
            <pc:sldMk cId="2078609401" sldId="1095"/>
            <ac:spMk id="3" creationId="{00000000-0000-0000-0000-000000000000}"/>
          </ac:spMkLst>
        </pc:spChg>
        <pc:picChg chg="add mod">
          <ac:chgData name="Chris Droessler" userId="625c3661-9d64-47fa-b83c-4b49393bd161" providerId="ADAL" clId="{FBE06DE4-C5B1-7449-8C34-6B37EDB661B6}" dt="2021-01-20T13:08:21.711" v="129" actId="1035"/>
          <ac:picMkLst>
            <pc:docMk/>
            <pc:sldMk cId="2078609401" sldId="1095"/>
            <ac:picMk id="4" creationId="{E48BFAAE-E1BC-6147-9551-3CDCD46302F6}"/>
          </ac:picMkLst>
        </pc:picChg>
      </pc:sldChg>
      <pc:sldChg chg="modSp mod modNotesTx">
        <pc:chgData name="Chris Droessler" userId="625c3661-9d64-47fa-b83c-4b49393bd161" providerId="ADAL" clId="{FBE06DE4-C5B1-7449-8C34-6B37EDB661B6}" dt="2021-01-20T13:36:31.382" v="133" actId="20577"/>
        <pc:sldMkLst>
          <pc:docMk/>
          <pc:sldMk cId="1297816287" sldId="1339"/>
        </pc:sldMkLst>
        <pc:spChg chg="mod">
          <ac:chgData name="Chris Droessler" userId="625c3661-9d64-47fa-b83c-4b49393bd161" providerId="ADAL" clId="{FBE06DE4-C5B1-7449-8C34-6B37EDB661B6}" dt="2021-01-20T13:36:31.382" v="133" actId="20577"/>
          <ac:spMkLst>
            <pc:docMk/>
            <pc:sldMk cId="1297816287" sldId="1339"/>
            <ac:spMk id="2" creationId="{00000000-0000-0000-0000-000000000000}"/>
          </ac:spMkLst>
        </pc:spChg>
        <pc:spChg chg="mod">
          <ac:chgData name="Chris Droessler" userId="625c3661-9d64-47fa-b83c-4b49393bd161" providerId="ADAL" clId="{FBE06DE4-C5B1-7449-8C34-6B37EDB661B6}" dt="2021-01-20T12:19:17.392" v="108" actId="20577"/>
          <ac:spMkLst>
            <pc:docMk/>
            <pc:sldMk cId="1297816287" sldId="1339"/>
            <ac:spMk id="3" creationId="{00000000-0000-0000-0000-000000000000}"/>
          </ac:spMkLst>
        </pc:spChg>
        <pc:picChg chg="mod">
          <ac:chgData name="Chris Droessler" userId="625c3661-9d64-47fa-b83c-4b49393bd161" providerId="ADAL" clId="{FBE06DE4-C5B1-7449-8C34-6B37EDB661B6}" dt="2021-01-20T12:26:01.208" v="118" actId="1036"/>
          <ac:picMkLst>
            <pc:docMk/>
            <pc:sldMk cId="1297816287" sldId="1339"/>
            <ac:picMk id="4" creationId="{2D1E78B0-48EF-DE42-B2C4-CDB09E4B6110}"/>
          </ac:picMkLst>
        </pc:picChg>
      </pc:sldChg>
      <pc:sldChg chg="addSp delSp modSp mod">
        <pc:chgData name="Chris Droessler" userId="625c3661-9d64-47fa-b83c-4b49393bd161" providerId="ADAL" clId="{FBE06DE4-C5B1-7449-8C34-6B37EDB661B6}" dt="2021-01-20T12:16:43.961" v="23" actId="962"/>
        <pc:sldMkLst>
          <pc:docMk/>
          <pc:sldMk cId="3838966836" sldId="1363"/>
        </pc:sldMkLst>
        <pc:picChg chg="del">
          <ac:chgData name="Chris Droessler" userId="625c3661-9d64-47fa-b83c-4b49393bd161" providerId="ADAL" clId="{FBE06DE4-C5B1-7449-8C34-6B37EDB661B6}" dt="2021-01-20T12:15:42.747" v="0" actId="478"/>
          <ac:picMkLst>
            <pc:docMk/>
            <pc:sldMk cId="3838966836" sldId="1363"/>
            <ac:picMk id="3" creationId="{D4BAFC69-185E-304D-AB48-58B4261CED4F}"/>
          </ac:picMkLst>
        </pc:picChg>
        <pc:picChg chg="add del mod">
          <ac:chgData name="Chris Droessler" userId="625c3661-9d64-47fa-b83c-4b49393bd161" providerId="ADAL" clId="{FBE06DE4-C5B1-7449-8C34-6B37EDB661B6}" dt="2021-01-20T12:16:37.200" v="20" actId="478"/>
          <ac:picMkLst>
            <pc:docMk/>
            <pc:sldMk cId="3838966836" sldId="1363"/>
            <ac:picMk id="4" creationId="{DB97ED71-88DA-EE40-85F7-6BB404C788E3}"/>
          </ac:picMkLst>
        </pc:picChg>
        <pc:picChg chg="add mod">
          <ac:chgData name="Chris Droessler" userId="625c3661-9d64-47fa-b83c-4b49393bd161" providerId="ADAL" clId="{FBE06DE4-C5B1-7449-8C34-6B37EDB661B6}" dt="2021-01-20T12:16:43.961" v="23" actId="962"/>
          <ac:picMkLst>
            <pc:docMk/>
            <pc:sldMk cId="3838966836" sldId="1363"/>
            <ac:picMk id="6" creationId="{73300131-FAA1-624E-94D8-A158797B2D12}"/>
          </ac:picMkLst>
        </pc:picChg>
      </pc:sldChg>
      <pc:sldChg chg="addSp delSp modSp mod">
        <pc:chgData name="Chris Droessler" userId="625c3661-9d64-47fa-b83c-4b49393bd161" providerId="ADAL" clId="{FBE06DE4-C5B1-7449-8C34-6B37EDB661B6}" dt="2021-01-20T12:16:50.727" v="25" actId="27614"/>
        <pc:sldMkLst>
          <pc:docMk/>
          <pc:sldMk cId="1530576199" sldId="1364"/>
        </pc:sldMkLst>
        <pc:picChg chg="del">
          <ac:chgData name="Chris Droessler" userId="625c3661-9d64-47fa-b83c-4b49393bd161" providerId="ADAL" clId="{FBE06DE4-C5B1-7449-8C34-6B37EDB661B6}" dt="2021-01-20T12:15:47.838" v="1" actId="478"/>
          <ac:picMkLst>
            <pc:docMk/>
            <pc:sldMk cId="1530576199" sldId="1364"/>
            <ac:picMk id="3" creationId="{CA0ABF9B-D9F4-8B40-967E-ED129EF4999A}"/>
          </ac:picMkLst>
        </pc:picChg>
        <pc:picChg chg="add mod">
          <ac:chgData name="Chris Droessler" userId="625c3661-9d64-47fa-b83c-4b49393bd161" providerId="ADAL" clId="{FBE06DE4-C5B1-7449-8C34-6B37EDB661B6}" dt="2021-01-20T12:16:50.727" v="25" actId="27614"/>
          <ac:picMkLst>
            <pc:docMk/>
            <pc:sldMk cId="1530576199" sldId="1364"/>
            <ac:picMk id="4" creationId="{45FE6BEA-6F8B-8448-9F67-2BF815F9493C}"/>
          </ac:picMkLst>
        </pc:picChg>
      </pc:sldChg>
      <pc:sldChg chg="addSp delSp modSp mod">
        <pc:chgData name="Chris Droessler" userId="625c3661-9d64-47fa-b83c-4b49393bd161" providerId="ADAL" clId="{FBE06DE4-C5B1-7449-8C34-6B37EDB661B6}" dt="2021-01-20T12:16:57.003" v="27" actId="27614"/>
        <pc:sldMkLst>
          <pc:docMk/>
          <pc:sldMk cId="2239853710" sldId="1365"/>
        </pc:sldMkLst>
        <pc:picChg chg="del">
          <ac:chgData name="Chris Droessler" userId="625c3661-9d64-47fa-b83c-4b49393bd161" providerId="ADAL" clId="{FBE06DE4-C5B1-7449-8C34-6B37EDB661B6}" dt="2021-01-20T12:15:52.825" v="2" actId="478"/>
          <ac:picMkLst>
            <pc:docMk/>
            <pc:sldMk cId="2239853710" sldId="1365"/>
            <ac:picMk id="3" creationId="{889E067E-7051-A748-B602-E6937CF60CEA}"/>
          </ac:picMkLst>
        </pc:picChg>
        <pc:picChg chg="add mod">
          <ac:chgData name="Chris Droessler" userId="625c3661-9d64-47fa-b83c-4b49393bd161" providerId="ADAL" clId="{FBE06DE4-C5B1-7449-8C34-6B37EDB661B6}" dt="2021-01-20T12:16:57.003" v="27" actId="27614"/>
          <ac:picMkLst>
            <pc:docMk/>
            <pc:sldMk cId="2239853710" sldId="1365"/>
            <ac:picMk id="4" creationId="{D0916CFC-E9FE-3045-A0E2-A648A8E756B5}"/>
          </ac:picMkLst>
        </pc:picChg>
      </pc:sldChg>
      <pc:sldChg chg="addSp delSp modSp mod">
        <pc:chgData name="Chris Droessler" userId="625c3661-9d64-47fa-b83c-4b49393bd161" providerId="ADAL" clId="{FBE06DE4-C5B1-7449-8C34-6B37EDB661B6}" dt="2021-01-20T12:17:02.378" v="30" actId="962"/>
        <pc:sldMkLst>
          <pc:docMk/>
          <pc:sldMk cId="3129975458" sldId="1366"/>
        </pc:sldMkLst>
        <pc:picChg chg="del">
          <ac:chgData name="Chris Droessler" userId="625c3661-9d64-47fa-b83c-4b49393bd161" providerId="ADAL" clId="{FBE06DE4-C5B1-7449-8C34-6B37EDB661B6}" dt="2021-01-20T12:15:54.553" v="3" actId="478"/>
          <ac:picMkLst>
            <pc:docMk/>
            <pc:sldMk cId="3129975458" sldId="1366"/>
            <ac:picMk id="3" creationId="{4B0D370C-EA73-D143-8EE4-88151D0C0AF0}"/>
          </ac:picMkLst>
        </pc:picChg>
        <pc:picChg chg="add mod">
          <ac:chgData name="Chris Droessler" userId="625c3661-9d64-47fa-b83c-4b49393bd161" providerId="ADAL" clId="{FBE06DE4-C5B1-7449-8C34-6B37EDB661B6}" dt="2021-01-20T12:17:02.378" v="30" actId="962"/>
          <ac:picMkLst>
            <pc:docMk/>
            <pc:sldMk cId="3129975458" sldId="1366"/>
            <ac:picMk id="4" creationId="{6AA7F7B0-B5CA-DB41-A9C8-D3F2319EB7F6}"/>
          </ac:picMkLst>
        </pc:picChg>
      </pc:sldChg>
      <pc:sldChg chg="addSp delSp modSp mod">
        <pc:chgData name="Chris Droessler" userId="625c3661-9d64-47fa-b83c-4b49393bd161" providerId="ADAL" clId="{FBE06DE4-C5B1-7449-8C34-6B37EDB661B6}" dt="2021-01-20T12:17:08.340" v="33" actId="962"/>
        <pc:sldMkLst>
          <pc:docMk/>
          <pc:sldMk cId="855867243" sldId="1367"/>
        </pc:sldMkLst>
        <pc:picChg chg="del mod">
          <ac:chgData name="Chris Droessler" userId="625c3661-9d64-47fa-b83c-4b49393bd161" providerId="ADAL" clId="{FBE06DE4-C5B1-7449-8C34-6B37EDB661B6}" dt="2021-01-20T12:15:57.973" v="5" actId="478"/>
          <ac:picMkLst>
            <pc:docMk/>
            <pc:sldMk cId="855867243" sldId="1367"/>
            <ac:picMk id="3" creationId="{CD8AB80C-6E39-084D-B677-B5AA3C6D26F6}"/>
          </ac:picMkLst>
        </pc:picChg>
        <pc:picChg chg="add mod">
          <ac:chgData name="Chris Droessler" userId="625c3661-9d64-47fa-b83c-4b49393bd161" providerId="ADAL" clId="{FBE06DE4-C5B1-7449-8C34-6B37EDB661B6}" dt="2021-01-20T12:17:08.340" v="33" actId="962"/>
          <ac:picMkLst>
            <pc:docMk/>
            <pc:sldMk cId="855867243" sldId="1367"/>
            <ac:picMk id="4" creationId="{43ADC841-8D1F-6E4A-9107-B8749B4C41E1}"/>
          </ac:picMkLst>
        </pc:picChg>
      </pc:sldChg>
      <pc:sldChg chg="addSp delSp modSp mod">
        <pc:chgData name="Chris Droessler" userId="625c3661-9d64-47fa-b83c-4b49393bd161" providerId="ADAL" clId="{FBE06DE4-C5B1-7449-8C34-6B37EDB661B6}" dt="2021-01-20T12:17:14.099" v="36" actId="962"/>
        <pc:sldMkLst>
          <pc:docMk/>
          <pc:sldMk cId="3624104751" sldId="1368"/>
        </pc:sldMkLst>
        <pc:picChg chg="del">
          <ac:chgData name="Chris Droessler" userId="625c3661-9d64-47fa-b83c-4b49393bd161" providerId="ADAL" clId="{FBE06DE4-C5B1-7449-8C34-6B37EDB661B6}" dt="2021-01-20T12:15:59.812" v="6" actId="478"/>
          <ac:picMkLst>
            <pc:docMk/>
            <pc:sldMk cId="3624104751" sldId="1368"/>
            <ac:picMk id="3" creationId="{91994E4F-0089-B645-9657-C053B14E8B3D}"/>
          </ac:picMkLst>
        </pc:picChg>
        <pc:picChg chg="add mod">
          <ac:chgData name="Chris Droessler" userId="625c3661-9d64-47fa-b83c-4b49393bd161" providerId="ADAL" clId="{FBE06DE4-C5B1-7449-8C34-6B37EDB661B6}" dt="2021-01-20T12:17:14.099" v="36" actId="962"/>
          <ac:picMkLst>
            <pc:docMk/>
            <pc:sldMk cId="3624104751" sldId="1368"/>
            <ac:picMk id="4" creationId="{CB3BAE3B-D9F2-7B4E-ACA5-A8823CBB8792}"/>
          </ac:picMkLst>
        </pc:picChg>
      </pc:sldChg>
      <pc:sldChg chg="addSp delSp modSp mod">
        <pc:chgData name="Chris Droessler" userId="625c3661-9d64-47fa-b83c-4b49393bd161" providerId="ADAL" clId="{FBE06DE4-C5B1-7449-8C34-6B37EDB661B6}" dt="2021-01-20T12:17:20.851" v="38" actId="27614"/>
        <pc:sldMkLst>
          <pc:docMk/>
          <pc:sldMk cId="3811334391" sldId="1369"/>
        </pc:sldMkLst>
        <pc:picChg chg="del mod">
          <ac:chgData name="Chris Droessler" userId="625c3661-9d64-47fa-b83c-4b49393bd161" providerId="ADAL" clId="{FBE06DE4-C5B1-7449-8C34-6B37EDB661B6}" dt="2021-01-20T12:16:02.398" v="8" actId="478"/>
          <ac:picMkLst>
            <pc:docMk/>
            <pc:sldMk cId="3811334391" sldId="1369"/>
            <ac:picMk id="3" creationId="{4F0CAA41-5D5B-534F-9665-021E7931D8C5}"/>
          </ac:picMkLst>
        </pc:picChg>
        <pc:picChg chg="add mod">
          <ac:chgData name="Chris Droessler" userId="625c3661-9d64-47fa-b83c-4b49393bd161" providerId="ADAL" clId="{FBE06DE4-C5B1-7449-8C34-6B37EDB661B6}" dt="2021-01-20T12:17:20.851" v="38" actId="27614"/>
          <ac:picMkLst>
            <pc:docMk/>
            <pc:sldMk cId="3811334391" sldId="1369"/>
            <ac:picMk id="4" creationId="{0DB1F07E-DD54-1345-AD33-E111358F9DEC}"/>
          </ac:picMkLst>
        </pc:picChg>
      </pc:sldChg>
      <pc:sldChg chg="addSp delSp modSp mod">
        <pc:chgData name="Chris Droessler" userId="625c3661-9d64-47fa-b83c-4b49393bd161" providerId="ADAL" clId="{FBE06DE4-C5B1-7449-8C34-6B37EDB661B6}" dt="2021-01-20T12:17:27.175" v="40" actId="27614"/>
        <pc:sldMkLst>
          <pc:docMk/>
          <pc:sldMk cId="1726704638" sldId="1370"/>
        </pc:sldMkLst>
        <pc:picChg chg="del">
          <ac:chgData name="Chris Droessler" userId="625c3661-9d64-47fa-b83c-4b49393bd161" providerId="ADAL" clId="{FBE06DE4-C5B1-7449-8C34-6B37EDB661B6}" dt="2021-01-20T12:16:04.805" v="9" actId="478"/>
          <ac:picMkLst>
            <pc:docMk/>
            <pc:sldMk cId="1726704638" sldId="1370"/>
            <ac:picMk id="3" creationId="{D22C43D7-ECCC-D94C-8AB3-1064AB6830DC}"/>
          </ac:picMkLst>
        </pc:picChg>
        <pc:picChg chg="add mod">
          <ac:chgData name="Chris Droessler" userId="625c3661-9d64-47fa-b83c-4b49393bd161" providerId="ADAL" clId="{FBE06DE4-C5B1-7449-8C34-6B37EDB661B6}" dt="2021-01-20T12:17:27.175" v="40" actId="27614"/>
          <ac:picMkLst>
            <pc:docMk/>
            <pc:sldMk cId="1726704638" sldId="1370"/>
            <ac:picMk id="4" creationId="{59308A6B-7AA4-3F43-B4F8-C5B7DBA4C10E}"/>
          </ac:picMkLst>
        </pc:picChg>
      </pc:sldChg>
      <pc:sldChg chg="addSp delSp modSp mod">
        <pc:chgData name="Chris Droessler" userId="625c3661-9d64-47fa-b83c-4b49393bd161" providerId="ADAL" clId="{FBE06DE4-C5B1-7449-8C34-6B37EDB661B6}" dt="2021-01-20T12:17:31.354" v="42" actId="27614"/>
        <pc:sldMkLst>
          <pc:docMk/>
          <pc:sldMk cId="2262555925" sldId="1371"/>
        </pc:sldMkLst>
        <pc:picChg chg="del">
          <ac:chgData name="Chris Droessler" userId="625c3661-9d64-47fa-b83c-4b49393bd161" providerId="ADAL" clId="{FBE06DE4-C5B1-7449-8C34-6B37EDB661B6}" dt="2021-01-20T12:16:07.031" v="10" actId="478"/>
          <ac:picMkLst>
            <pc:docMk/>
            <pc:sldMk cId="2262555925" sldId="1371"/>
            <ac:picMk id="3" creationId="{229D8AB0-41F4-AB4C-B8E3-E09CC9997C19}"/>
          </ac:picMkLst>
        </pc:picChg>
        <pc:picChg chg="add mod">
          <ac:chgData name="Chris Droessler" userId="625c3661-9d64-47fa-b83c-4b49393bd161" providerId="ADAL" clId="{FBE06DE4-C5B1-7449-8C34-6B37EDB661B6}" dt="2021-01-20T12:17:31.354" v="42" actId="27614"/>
          <ac:picMkLst>
            <pc:docMk/>
            <pc:sldMk cId="2262555925" sldId="1371"/>
            <ac:picMk id="4" creationId="{69D6F622-63D5-1846-8C52-2F8ED288FD02}"/>
          </ac:picMkLst>
        </pc:picChg>
      </pc:sldChg>
      <pc:sldChg chg="addSp delSp modSp mod">
        <pc:chgData name="Chris Droessler" userId="625c3661-9d64-47fa-b83c-4b49393bd161" providerId="ADAL" clId="{FBE06DE4-C5B1-7449-8C34-6B37EDB661B6}" dt="2021-01-20T12:17:36.111" v="45" actId="962"/>
        <pc:sldMkLst>
          <pc:docMk/>
          <pc:sldMk cId="3870292467" sldId="1372"/>
        </pc:sldMkLst>
        <pc:picChg chg="del">
          <ac:chgData name="Chris Droessler" userId="625c3661-9d64-47fa-b83c-4b49393bd161" providerId="ADAL" clId="{FBE06DE4-C5B1-7449-8C34-6B37EDB661B6}" dt="2021-01-20T12:16:12.455" v="11" actId="478"/>
          <ac:picMkLst>
            <pc:docMk/>
            <pc:sldMk cId="3870292467" sldId="1372"/>
            <ac:picMk id="3" creationId="{670CE02C-AF8A-B646-84D7-6A7C8A23DE66}"/>
          </ac:picMkLst>
        </pc:picChg>
        <pc:picChg chg="add mod">
          <ac:chgData name="Chris Droessler" userId="625c3661-9d64-47fa-b83c-4b49393bd161" providerId="ADAL" clId="{FBE06DE4-C5B1-7449-8C34-6B37EDB661B6}" dt="2021-01-20T12:17:36.111" v="45" actId="962"/>
          <ac:picMkLst>
            <pc:docMk/>
            <pc:sldMk cId="3870292467" sldId="1372"/>
            <ac:picMk id="4" creationId="{FFDED3D9-491D-0B48-89A4-DF7D3D407ED4}"/>
          </ac:picMkLst>
        </pc:picChg>
      </pc:sldChg>
      <pc:sldChg chg="addSp delSp modSp mod">
        <pc:chgData name="Chris Droessler" userId="625c3661-9d64-47fa-b83c-4b49393bd161" providerId="ADAL" clId="{FBE06DE4-C5B1-7449-8C34-6B37EDB661B6}" dt="2021-01-20T12:17:41.373" v="47" actId="27614"/>
        <pc:sldMkLst>
          <pc:docMk/>
          <pc:sldMk cId="2111111673" sldId="1373"/>
        </pc:sldMkLst>
        <pc:picChg chg="del">
          <ac:chgData name="Chris Droessler" userId="625c3661-9d64-47fa-b83c-4b49393bd161" providerId="ADAL" clId="{FBE06DE4-C5B1-7449-8C34-6B37EDB661B6}" dt="2021-01-20T12:16:14.134" v="12" actId="478"/>
          <ac:picMkLst>
            <pc:docMk/>
            <pc:sldMk cId="2111111673" sldId="1373"/>
            <ac:picMk id="3" creationId="{0AF875E9-23BF-0148-AC8F-DA7A39BE4C27}"/>
          </ac:picMkLst>
        </pc:picChg>
        <pc:picChg chg="add mod">
          <ac:chgData name="Chris Droessler" userId="625c3661-9d64-47fa-b83c-4b49393bd161" providerId="ADAL" clId="{FBE06DE4-C5B1-7449-8C34-6B37EDB661B6}" dt="2021-01-20T12:17:41.373" v="47" actId="27614"/>
          <ac:picMkLst>
            <pc:docMk/>
            <pc:sldMk cId="2111111673" sldId="1373"/>
            <ac:picMk id="4" creationId="{6ECBA855-FF64-1C4A-BB91-B0DCF8474B9D}"/>
          </ac:picMkLst>
        </pc:picChg>
      </pc:sldChg>
      <pc:sldChg chg="addSp delSp modSp mod">
        <pc:chgData name="Chris Droessler" userId="625c3661-9d64-47fa-b83c-4b49393bd161" providerId="ADAL" clId="{FBE06DE4-C5B1-7449-8C34-6B37EDB661B6}" dt="2021-01-20T12:17:46.899" v="49" actId="27614"/>
        <pc:sldMkLst>
          <pc:docMk/>
          <pc:sldMk cId="2184422965" sldId="1374"/>
        </pc:sldMkLst>
        <pc:picChg chg="del">
          <ac:chgData name="Chris Droessler" userId="625c3661-9d64-47fa-b83c-4b49393bd161" providerId="ADAL" clId="{FBE06DE4-C5B1-7449-8C34-6B37EDB661B6}" dt="2021-01-20T12:16:17.007" v="13" actId="478"/>
          <ac:picMkLst>
            <pc:docMk/>
            <pc:sldMk cId="2184422965" sldId="1374"/>
            <ac:picMk id="3" creationId="{9EF1DD04-24B9-D246-99E1-FF17A82F9869}"/>
          </ac:picMkLst>
        </pc:picChg>
        <pc:picChg chg="add mod">
          <ac:chgData name="Chris Droessler" userId="625c3661-9d64-47fa-b83c-4b49393bd161" providerId="ADAL" clId="{FBE06DE4-C5B1-7449-8C34-6B37EDB661B6}" dt="2021-01-20T12:17:46.899" v="49" actId="27614"/>
          <ac:picMkLst>
            <pc:docMk/>
            <pc:sldMk cId="2184422965" sldId="1374"/>
            <ac:picMk id="4" creationId="{7871C267-A22B-9646-8B9E-F76FF2848D4D}"/>
          </ac:picMkLst>
        </pc:picChg>
      </pc:sldChg>
      <pc:sldChg chg="addSp delSp modSp mod">
        <pc:chgData name="Chris Droessler" userId="625c3661-9d64-47fa-b83c-4b49393bd161" providerId="ADAL" clId="{FBE06DE4-C5B1-7449-8C34-6B37EDB661B6}" dt="2021-01-20T12:17:51.585" v="52" actId="962"/>
        <pc:sldMkLst>
          <pc:docMk/>
          <pc:sldMk cId="55815381" sldId="1375"/>
        </pc:sldMkLst>
        <pc:picChg chg="del">
          <ac:chgData name="Chris Droessler" userId="625c3661-9d64-47fa-b83c-4b49393bd161" providerId="ADAL" clId="{FBE06DE4-C5B1-7449-8C34-6B37EDB661B6}" dt="2021-01-20T12:16:18.697" v="14" actId="478"/>
          <ac:picMkLst>
            <pc:docMk/>
            <pc:sldMk cId="55815381" sldId="1375"/>
            <ac:picMk id="3" creationId="{0835A6A7-5688-1D41-B7DF-24F99B5DA1DF}"/>
          </ac:picMkLst>
        </pc:picChg>
        <pc:picChg chg="add mod">
          <ac:chgData name="Chris Droessler" userId="625c3661-9d64-47fa-b83c-4b49393bd161" providerId="ADAL" clId="{FBE06DE4-C5B1-7449-8C34-6B37EDB661B6}" dt="2021-01-20T12:17:51.585" v="52" actId="962"/>
          <ac:picMkLst>
            <pc:docMk/>
            <pc:sldMk cId="55815381" sldId="1375"/>
            <ac:picMk id="4" creationId="{841DE7F5-CEB4-3846-87E3-9EF2898EA0EE}"/>
          </ac:picMkLst>
        </pc:picChg>
      </pc:sldChg>
      <pc:sldChg chg="delSp modSp del mod">
        <pc:chgData name="Chris Droessler" userId="625c3661-9d64-47fa-b83c-4b49393bd161" providerId="ADAL" clId="{FBE06DE4-C5B1-7449-8C34-6B37EDB661B6}" dt="2021-01-20T12:17:54.330" v="53" actId="2696"/>
        <pc:sldMkLst>
          <pc:docMk/>
          <pc:sldMk cId="2725762751" sldId="1376"/>
        </pc:sldMkLst>
        <pc:picChg chg="del mod">
          <ac:chgData name="Chris Droessler" userId="625c3661-9d64-47fa-b83c-4b49393bd161" providerId="ADAL" clId="{FBE06DE4-C5B1-7449-8C34-6B37EDB661B6}" dt="2021-01-20T12:16:21.731" v="16" actId="478"/>
          <ac:picMkLst>
            <pc:docMk/>
            <pc:sldMk cId="2725762751" sldId="1376"/>
            <ac:picMk id="3" creationId="{1BFEB222-69A2-4842-B7A7-25A07499D34A}"/>
          </ac:picMkLst>
        </pc:picChg>
      </pc:sldChg>
    </pc:docChg>
  </pc:docChgLst>
  <pc:docChgLst>
    <pc:chgData name="Chris Droessler" userId="625c3661-9d64-47fa-b83c-4b49393bd161" providerId="ADAL" clId="{4EEA836B-2A98-5D49-8C12-E4D0DF32145B}"/>
    <pc:docChg chg="undo custSel addSld delSld modSld sldOrd">
      <pc:chgData name="Chris Droessler" userId="625c3661-9d64-47fa-b83c-4b49393bd161" providerId="ADAL" clId="{4EEA836B-2A98-5D49-8C12-E4D0DF32145B}" dt="2021-02-16T22:01:24.622" v="879" actId="2696"/>
      <pc:docMkLst>
        <pc:docMk/>
      </pc:docMkLst>
      <pc:sldChg chg="del">
        <pc:chgData name="Chris Droessler" userId="625c3661-9d64-47fa-b83c-4b49393bd161" providerId="ADAL" clId="{4EEA836B-2A98-5D49-8C12-E4D0DF32145B}" dt="2021-02-10T15:31:24.753" v="63" actId="2696"/>
        <pc:sldMkLst>
          <pc:docMk/>
          <pc:sldMk cId="3630230492" sldId="544"/>
        </pc:sldMkLst>
      </pc:sldChg>
      <pc:sldChg chg="modSp">
        <pc:chgData name="Chris Droessler" userId="625c3661-9d64-47fa-b83c-4b49393bd161" providerId="ADAL" clId="{4EEA836B-2A98-5D49-8C12-E4D0DF32145B}" dt="2021-02-11T15:21:56.175" v="666" actId="14100"/>
        <pc:sldMkLst>
          <pc:docMk/>
          <pc:sldMk cId="4251408589" sldId="704"/>
        </pc:sldMkLst>
        <pc:spChg chg="mod">
          <ac:chgData name="Chris Droessler" userId="625c3661-9d64-47fa-b83c-4b49393bd161" providerId="ADAL" clId="{4EEA836B-2A98-5D49-8C12-E4D0DF32145B}" dt="2021-02-11T15:21:56.175" v="666" actId="14100"/>
          <ac:spMkLst>
            <pc:docMk/>
            <pc:sldMk cId="4251408589" sldId="704"/>
            <ac:spMk id="2" creationId="{D323E2E6-2EF3-C942-8A91-325510536B92}"/>
          </ac:spMkLst>
        </pc:spChg>
      </pc:sldChg>
      <pc:sldChg chg="modSp">
        <pc:chgData name="Chris Droessler" userId="625c3661-9d64-47fa-b83c-4b49393bd161" providerId="ADAL" clId="{4EEA836B-2A98-5D49-8C12-E4D0DF32145B}" dt="2021-02-10T15:26:30.822" v="23" actId="20577"/>
        <pc:sldMkLst>
          <pc:docMk/>
          <pc:sldMk cId="3589999828" sldId="778"/>
        </pc:sldMkLst>
        <pc:spChg chg="mod">
          <ac:chgData name="Chris Droessler" userId="625c3661-9d64-47fa-b83c-4b49393bd161" providerId="ADAL" clId="{4EEA836B-2A98-5D49-8C12-E4D0DF32145B}" dt="2021-02-10T15:26:30.822" v="23" actId="20577"/>
          <ac:spMkLst>
            <pc:docMk/>
            <pc:sldMk cId="3589999828" sldId="778"/>
            <ac:spMk id="2" creationId="{00000000-0000-0000-0000-000000000000}"/>
          </ac:spMkLst>
        </pc:spChg>
      </pc:sldChg>
      <pc:sldChg chg="del">
        <pc:chgData name="Chris Droessler" userId="625c3661-9d64-47fa-b83c-4b49393bd161" providerId="ADAL" clId="{4EEA836B-2A98-5D49-8C12-E4D0DF32145B}" dt="2021-02-10T15:31:18.401" v="62" actId="2696"/>
        <pc:sldMkLst>
          <pc:docMk/>
          <pc:sldMk cId="3430146285" sldId="798"/>
        </pc:sldMkLst>
      </pc:sldChg>
      <pc:sldChg chg="del">
        <pc:chgData name="Chris Droessler" userId="625c3661-9d64-47fa-b83c-4b49393bd161" providerId="ADAL" clId="{4EEA836B-2A98-5D49-8C12-E4D0DF32145B}" dt="2021-02-10T15:31:13.610" v="61" actId="2696"/>
        <pc:sldMkLst>
          <pc:docMk/>
          <pc:sldMk cId="2657056930" sldId="930"/>
        </pc:sldMkLst>
      </pc:sldChg>
      <pc:sldChg chg="del">
        <pc:chgData name="Chris Droessler" userId="625c3661-9d64-47fa-b83c-4b49393bd161" providerId="ADAL" clId="{4EEA836B-2A98-5D49-8C12-E4D0DF32145B}" dt="2021-02-10T15:32:21.358" v="65" actId="2696"/>
        <pc:sldMkLst>
          <pc:docMk/>
          <pc:sldMk cId="363794183" sldId="945"/>
        </pc:sldMkLst>
      </pc:sldChg>
      <pc:sldChg chg="del">
        <pc:chgData name="Chris Droessler" userId="625c3661-9d64-47fa-b83c-4b49393bd161" providerId="ADAL" clId="{4EEA836B-2A98-5D49-8C12-E4D0DF32145B}" dt="2021-02-10T15:31:04.579" v="60" actId="2696"/>
        <pc:sldMkLst>
          <pc:docMk/>
          <pc:sldMk cId="330368409" sldId="1008"/>
        </pc:sldMkLst>
      </pc:sldChg>
      <pc:sldChg chg="del">
        <pc:chgData name="Chris Droessler" userId="625c3661-9d64-47fa-b83c-4b49393bd161" providerId="ADAL" clId="{4EEA836B-2A98-5D49-8C12-E4D0DF32145B}" dt="2021-02-10T15:31:55.216" v="64" actId="2696"/>
        <pc:sldMkLst>
          <pc:docMk/>
          <pc:sldMk cId="1491616653" sldId="1092"/>
        </pc:sldMkLst>
      </pc:sldChg>
      <pc:sldChg chg="del">
        <pc:chgData name="Chris Droessler" userId="625c3661-9d64-47fa-b83c-4b49393bd161" providerId="ADAL" clId="{4EEA836B-2A98-5D49-8C12-E4D0DF32145B}" dt="2021-02-10T15:32:47.218" v="66" actId="2696"/>
        <pc:sldMkLst>
          <pc:docMk/>
          <pc:sldMk cId="2078609401" sldId="1095"/>
        </pc:sldMkLst>
      </pc:sldChg>
      <pc:sldChg chg="del">
        <pc:chgData name="Chris Droessler" userId="625c3661-9d64-47fa-b83c-4b49393bd161" providerId="ADAL" clId="{4EEA836B-2A98-5D49-8C12-E4D0DF32145B}" dt="2021-02-10T15:28:04.350" v="25" actId="2696"/>
        <pc:sldMkLst>
          <pc:docMk/>
          <pc:sldMk cId="3053464204" sldId="1319"/>
        </pc:sldMkLst>
      </pc:sldChg>
      <pc:sldChg chg="del">
        <pc:chgData name="Chris Droessler" userId="625c3661-9d64-47fa-b83c-4b49393bd161" providerId="ADAL" clId="{4EEA836B-2A98-5D49-8C12-E4D0DF32145B}" dt="2021-02-10T15:28:35.742" v="33" actId="2696"/>
        <pc:sldMkLst>
          <pc:docMk/>
          <pc:sldMk cId="1825025414" sldId="1324"/>
        </pc:sldMkLst>
      </pc:sldChg>
      <pc:sldChg chg="del">
        <pc:chgData name="Chris Droessler" userId="625c3661-9d64-47fa-b83c-4b49393bd161" providerId="ADAL" clId="{4EEA836B-2A98-5D49-8C12-E4D0DF32145B}" dt="2021-02-10T15:28:31.516" v="28" actId="2696"/>
        <pc:sldMkLst>
          <pc:docMk/>
          <pc:sldMk cId="3253473877" sldId="1338"/>
        </pc:sldMkLst>
      </pc:sldChg>
      <pc:sldChg chg="del">
        <pc:chgData name="Chris Droessler" userId="625c3661-9d64-47fa-b83c-4b49393bd161" providerId="ADAL" clId="{4EEA836B-2A98-5D49-8C12-E4D0DF32145B}" dt="2021-02-10T15:27:32.689" v="24" actId="2696"/>
        <pc:sldMkLst>
          <pc:docMk/>
          <pc:sldMk cId="1297816287" sldId="1339"/>
        </pc:sldMkLst>
      </pc:sldChg>
      <pc:sldChg chg="del">
        <pc:chgData name="Chris Droessler" userId="625c3661-9d64-47fa-b83c-4b49393bd161" providerId="ADAL" clId="{4EEA836B-2A98-5D49-8C12-E4D0DF32145B}" dt="2021-02-10T15:29:08.428" v="35" actId="2696"/>
        <pc:sldMkLst>
          <pc:docMk/>
          <pc:sldMk cId="2504355160" sldId="1340"/>
        </pc:sldMkLst>
      </pc:sldChg>
      <pc:sldChg chg="del">
        <pc:chgData name="Chris Droessler" userId="625c3661-9d64-47fa-b83c-4b49393bd161" providerId="ADAL" clId="{4EEA836B-2A98-5D49-8C12-E4D0DF32145B}" dt="2021-02-10T15:29:08.417" v="34" actId="2696"/>
        <pc:sldMkLst>
          <pc:docMk/>
          <pc:sldMk cId="3148655280" sldId="1342"/>
        </pc:sldMkLst>
      </pc:sldChg>
      <pc:sldChg chg="del">
        <pc:chgData name="Chris Droessler" userId="625c3661-9d64-47fa-b83c-4b49393bd161" providerId="ADAL" clId="{4EEA836B-2A98-5D49-8C12-E4D0DF32145B}" dt="2021-02-10T15:28:35.611" v="29" actId="2696"/>
        <pc:sldMkLst>
          <pc:docMk/>
          <pc:sldMk cId="3552052643" sldId="1343"/>
        </pc:sldMkLst>
      </pc:sldChg>
      <pc:sldChg chg="del">
        <pc:chgData name="Chris Droessler" userId="625c3661-9d64-47fa-b83c-4b49393bd161" providerId="ADAL" clId="{4EEA836B-2A98-5D49-8C12-E4D0DF32145B}" dt="2021-02-10T15:28:35.623" v="30" actId="2696"/>
        <pc:sldMkLst>
          <pc:docMk/>
          <pc:sldMk cId="842185353" sldId="1344"/>
        </pc:sldMkLst>
      </pc:sldChg>
      <pc:sldChg chg="del">
        <pc:chgData name="Chris Droessler" userId="625c3661-9d64-47fa-b83c-4b49393bd161" providerId="ADAL" clId="{4EEA836B-2A98-5D49-8C12-E4D0DF32145B}" dt="2021-02-10T15:29:35.038" v="42" actId="2696"/>
        <pc:sldMkLst>
          <pc:docMk/>
          <pc:sldMk cId="3635712532" sldId="1345"/>
        </pc:sldMkLst>
      </pc:sldChg>
      <pc:sldChg chg="del">
        <pc:chgData name="Chris Droessler" userId="625c3661-9d64-47fa-b83c-4b49393bd161" providerId="ADAL" clId="{4EEA836B-2A98-5D49-8C12-E4D0DF32145B}" dt="2021-02-10T15:29:36.293" v="43" actId="2696"/>
        <pc:sldMkLst>
          <pc:docMk/>
          <pc:sldMk cId="136197841" sldId="1347"/>
        </pc:sldMkLst>
      </pc:sldChg>
      <pc:sldChg chg="del">
        <pc:chgData name="Chris Droessler" userId="625c3661-9d64-47fa-b83c-4b49393bd161" providerId="ADAL" clId="{4EEA836B-2A98-5D49-8C12-E4D0DF32145B}" dt="2021-02-10T15:29:51.220" v="44" actId="2696"/>
        <pc:sldMkLst>
          <pc:docMk/>
          <pc:sldMk cId="427045974" sldId="1348"/>
        </pc:sldMkLst>
      </pc:sldChg>
      <pc:sldChg chg="del">
        <pc:chgData name="Chris Droessler" userId="625c3661-9d64-47fa-b83c-4b49393bd161" providerId="ADAL" clId="{4EEA836B-2A98-5D49-8C12-E4D0DF32145B}" dt="2021-02-10T15:30:16.834" v="45" actId="2696"/>
        <pc:sldMkLst>
          <pc:docMk/>
          <pc:sldMk cId="2154730984" sldId="1349"/>
        </pc:sldMkLst>
      </pc:sldChg>
      <pc:sldChg chg="addSp delSp modSp add modNotesTx">
        <pc:chgData name="Chris Droessler" userId="625c3661-9d64-47fa-b83c-4b49393bd161" providerId="ADAL" clId="{4EEA836B-2A98-5D49-8C12-E4D0DF32145B}" dt="2021-02-16T16:26:45.866" v="830" actId="478"/>
        <pc:sldMkLst>
          <pc:docMk/>
          <pc:sldMk cId="356873708" sldId="1351"/>
        </pc:sldMkLst>
        <pc:spChg chg="mod">
          <ac:chgData name="Chris Droessler" userId="625c3661-9d64-47fa-b83c-4b49393bd161" providerId="ADAL" clId="{4EEA836B-2A98-5D49-8C12-E4D0DF32145B}" dt="2021-02-11T14:48:56.057" v="418" actId="14100"/>
          <ac:spMkLst>
            <pc:docMk/>
            <pc:sldMk cId="356873708" sldId="1351"/>
            <ac:spMk id="2" creationId="{00000000-0000-0000-0000-000000000000}"/>
          </ac:spMkLst>
        </pc:spChg>
        <pc:spChg chg="mod">
          <ac:chgData name="Chris Droessler" userId="625c3661-9d64-47fa-b83c-4b49393bd161" providerId="ADAL" clId="{4EEA836B-2A98-5D49-8C12-E4D0DF32145B}" dt="2021-02-11T15:14:20.298" v="594" actId="20577"/>
          <ac:spMkLst>
            <pc:docMk/>
            <pc:sldMk cId="356873708" sldId="1351"/>
            <ac:spMk id="3" creationId="{00000000-0000-0000-0000-000000000000}"/>
          </ac:spMkLst>
        </pc:spChg>
        <pc:spChg chg="add">
          <ac:chgData name="Chris Droessler" userId="625c3661-9d64-47fa-b83c-4b49393bd161" providerId="ADAL" clId="{4EEA836B-2A98-5D49-8C12-E4D0DF32145B}" dt="2021-02-10T19:47:54.227" v="150"/>
          <ac:spMkLst>
            <pc:docMk/>
            <pc:sldMk cId="356873708" sldId="1351"/>
            <ac:spMk id="4" creationId="{3F66517E-F40D-454F-BB1B-F499BC96EE78}"/>
          </ac:spMkLst>
        </pc:spChg>
        <pc:picChg chg="add del mod modCrop">
          <ac:chgData name="Chris Droessler" userId="625c3661-9d64-47fa-b83c-4b49393bd161" providerId="ADAL" clId="{4EEA836B-2A98-5D49-8C12-E4D0DF32145B}" dt="2021-02-16T16:26:45.866" v="830" actId="478"/>
          <ac:picMkLst>
            <pc:docMk/>
            <pc:sldMk cId="356873708" sldId="1351"/>
            <ac:picMk id="1026" creationId="{AD8F7576-CB9E-8848-8108-057ECFA9F2BE}"/>
          </ac:picMkLst>
        </pc:picChg>
        <pc:picChg chg="add mod modCrop">
          <ac:chgData name="Chris Droessler" userId="625c3661-9d64-47fa-b83c-4b49393bd161" providerId="ADAL" clId="{4EEA836B-2A98-5D49-8C12-E4D0DF32145B}" dt="2021-02-11T14:52:50.142" v="458" actId="14100"/>
          <ac:picMkLst>
            <pc:docMk/>
            <pc:sldMk cId="356873708" sldId="1351"/>
            <ac:picMk id="1028" creationId="{E6ABC7D2-96A6-CC41-B4D4-5316CB202B62}"/>
          </ac:picMkLst>
        </pc:picChg>
      </pc:sldChg>
      <pc:sldChg chg="del">
        <pc:chgData name="Chris Droessler" userId="625c3661-9d64-47fa-b83c-4b49393bd161" providerId="ADAL" clId="{4EEA836B-2A98-5D49-8C12-E4D0DF32145B}" dt="2021-02-10T15:28:35.677" v="31" actId="2696"/>
        <pc:sldMkLst>
          <pc:docMk/>
          <pc:sldMk cId="3920805460" sldId="1351"/>
        </pc:sldMkLst>
      </pc:sldChg>
      <pc:sldChg chg="del">
        <pc:chgData name="Chris Droessler" userId="625c3661-9d64-47fa-b83c-4b49393bd161" providerId="ADAL" clId="{4EEA836B-2A98-5D49-8C12-E4D0DF32145B}" dt="2021-02-10T15:28:35.730" v="32" actId="2696"/>
        <pc:sldMkLst>
          <pc:docMk/>
          <pc:sldMk cId="1739414458" sldId="1352"/>
        </pc:sldMkLst>
      </pc:sldChg>
      <pc:sldChg chg="addSp modSp add modNotesTx">
        <pc:chgData name="Chris Droessler" userId="625c3661-9d64-47fa-b83c-4b49393bd161" providerId="ADAL" clId="{4EEA836B-2A98-5D49-8C12-E4D0DF32145B}" dt="2021-02-11T14:59:18.342" v="528" actId="732"/>
        <pc:sldMkLst>
          <pc:docMk/>
          <pc:sldMk cId="1858479014" sldId="1352"/>
        </pc:sldMkLst>
        <pc:spChg chg="mod">
          <ac:chgData name="Chris Droessler" userId="625c3661-9d64-47fa-b83c-4b49393bd161" providerId="ADAL" clId="{4EEA836B-2A98-5D49-8C12-E4D0DF32145B}" dt="2021-02-11T14:26:47.307" v="395" actId="113"/>
          <ac:spMkLst>
            <pc:docMk/>
            <pc:sldMk cId="1858479014" sldId="1352"/>
            <ac:spMk id="2" creationId="{00000000-0000-0000-0000-000000000000}"/>
          </ac:spMkLst>
        </pc:spChg>
        <pc:spChg chg="mod">
          <ac:chgData name="Chris Droessler" userId="625c3661-9d64-47fa-b83c-4b49393bd161" providerId="ADAL" clId="{4EEA836B-2A98-5D49-8C12-E4D0DF32145B}" dt="2021-02-11T14:54:14.033" v="484" actId="20577"/>
          <ac:spMkLst>
            <pc:docMk/>
            <pc:sldMk cId="1858479014" sldId="1352"/>
            <ac:spMk id="3" creationId="{00000000-0000-0000-0000-000000000000}"/>
          </ac:spMkLst>
        </pc:spChg>
        <pc:spChg chg="add">
          <ac:chgData name="Chris Droessler" userId="625c3661-9d64-47fa-b83c-4b49393bd161" providerId="ADAL" clId="{4EEA836B-2A98-5D49-8C12-E4D0DF32145B}" dt="2021-02-10T19:47:52.299" v="149"/>
          <ac:spMkLst>
            <pc:docMk/>
            <pc:sldMk cId="1858479014" sldId="1352"/>
            <ac:spMk id="4" creationId="{62A83F0B-9D74-A640-BA3A-3F414C67FF21}"/>
          </ac:spMkLst>
        </pc:spChg>
        <pc:picChg chg="add mod modCrop">
          <ac:chgData name="Chris Droessler" userId="625c3661-9d64-47fa-b83c-4b49393bd161" providerId="ADAL" clId="{4EEA836B-2A98-5D49-8C12-E4D0DF32145B}" dt="2021-02-11T14:55:56.066" v="493" actId="1076"/>
          <ac:picMkLst>
            <pc:docMk/>
            <pc:sldMk cId="1858479014" sldId="1352"/>
            <ac:picMk id="2050" creationId="{85835AE6-37BE-E447-8B33-9DC4C0F71003}"/>
          </ac:picMkLst>
        </pc:picChg>
        <pc:picChg chg="add mod modCrop">
          <ac:chgData name="Chris Droessler" userId="625c3661-9d64-47fa-b83c-4b49393bd161" providerId="ADAL" clId="{4EEA836B-2A98-5D49-8C12-E4D0DF32145B}" dt="2021-02-11T14:59:18.342" v="528" actId="732"/>
          <ac:picMkLst>
            <pc:docMk/>
            <pc:sldMk cId="1858479014" sldId="1352"/>
            <ac:picMk id="2052" creationId="{09243A97-6C5D-FB4A-836E-9272D180BDAE}"/>
          </ac:picMkLst>
        </pc:picChg>
      </pc:sldChg>
      <pc:sldChg chg="del">
        <pc:chgData name="Chris Droessler" userId="625c3661-9d64-47fa-b83c-4b49393bd161" providerId="ADAL" clId="{4EEA836B-2A98-5D49-8C12-E4D0DF32145B}" dt="2021-02-10T15:30:40.961" v="46" actId="2696"/>
        <pc:sldMkLst>
          <pc:docMk/>
          <pc:sldMk cId="2240862870" sldId="1353"/>
        </pc:sldMkLst>
      </pc:sldChg>
      <pc:sldChg chg="addSp delSp modSp add modNotesTx">
        <pc:chgData name="Chris Droessler" userId="625c3661-9d64-47fa-b83c-4b49393bd161" providerId="ADAL" clId="{4EEA836B-2A98-5D49-8C12-E4D0DF32145B}" dt="2021-02-16T21:57:49.210" v="842" actId="20577"/>
        <pc:sldMkLst>
          <pc:docMk/>
          <pc:sldMk cId="3565575353" sldId="1353"/>
        </pc:sldMkLst>
        <pc:spChg chg="mod">
          <ac:chgData name="Chris Droessler" userId="625c3661-9d64-47fa-b83c-4b49393bd161" providerId="ADAL" clId="{4EEA836B-2A98-5D49-8C12-E4D0DF32145B}" dt="2021-02-11T14:26:42.715" v="394" actId="113"/>
          <ac:spMkLst>
            <pc:docMk/>
            <pc:sldMk cId="3565575353" sldId="1353"/>
            <ac:spMk id="2" creationId="{00000000-0000-0000-0000-000000000000}"/>
          </ac:spMkLst>
        </pc:spChg>
        <pc:spChg chg="mod">
          <ac:chgData name="Chris Droessler" userId="625c3661-9d64-47fa-b83c-4b49393bd161" providerId="ADAL" clId="{4EEA836B-2A98-5D49-8C12-E4D0DF32145B}" dt="2021-02-11T14:56:57.118" v="519" actId="20577"/>
          <ac:spMkLst>
            <pc:docMk/>
            <pc:sldMk cId="3565575353" sldId="1353"/>
            <ac:spMk id="3" creationId="{00000000-0000-0000-0000-000000000000}"/>
          </ac:spMkLst>
        </pc:spChg>
        <pc:spChg chg="add mod">
          <ac:chgData name="Chris Droessler" userId="625c3661-9d64-47fa-b83c-4b49393bd161" providerId="ADAL" clId="{4EEA836B-2A98-5D49-8C12-E4D0DF32145B}" dt="2021-02-10T19:47:47.331" v="148" actId="1076"/>
          <ac:spMkLst>
            <pc:docMk/>
            <pc:sldMk cId="3565575353" sldId="1353"/>
            <ac:spMk id="4" creationId="{56910CF3-785C-5B48-9B3E-585D87D28251}"/>
          </ac:spMkLst>
        </pc:spChg>
        <pc:picChg chg="add">
          <ac:chgData name="Chris Droessler" userId="625c3661-9d64-47fa-b83c-4b49393bd161" providerId="ADAL" clId="{4EEA836B-2A98-5D49-8C12-E4D0DF32145B}" dt="2021-02-11T14:56:04.890" v="494"/>
          <ac:picMkLst>
            <pc:docMk/>
            <pc:sldMk cId="3565575353" sldId="1353"/>
            <ac:picMk id="5" creationId="{94226DE5-308F-C242-9BE9-7B0296E87E72}"/>
          </ac:picMkLst>
        </pc:picChg>
        <pc:picChg chg="add mod modCrop">
          <ac:chgData name="Chris Droessler" userId="625c3661-9d64-47fa-b83c-4b49393bd161" providerId="ADAL" clId="{4EEA836B-2A98-5D49-8C12-E4D0DF32145B}" dt="2021-02-16T21:56:25.516" v="841" actId="14100"/>
          <ac:picMkLst>
            <pc:docMk/>
            <pc:sldMk cId="3565575353" sldId="1353"/>
            <ac:picMk id="7" creationId="{99A6B5D2-F3A9-8248-B734-A42EF18EF909}"/>
          </ac:picMkLst>
        </pc:picChg>
        <pc:picChg chg="add del mod">
          <ac:chgData name="Chris Droessler" userId="625c3661-9d64-47fa-b83c-4b49393bd161" providerId="ADAL" clId="{4EEA836B-2A98-5D49-8C12-E4D0DF32145B}" dt="2021-02-16T21:56:04.211" v="834" actId="478"/>
          <ac:picMkLst>
            <pc:docMk/>
            <pc:sldMk cId="3565575353" sldId="1353"/>
            <ac:picMk id="3074" creationId="{67589EFC-D04B-2545-94E0-B09947CBE7FC}"/>
          </ac:picMkLst>
        </pc:picChg>
      </pc:sldChg>
      <pc:sldChg chg="addSp modSp add modNotesTx">
        <pc:chgData name="Chris Droessler" userId="625c3661-9d64-47fa-b83c-4b49393bd161" providerId="ADAL" clId="{4EEA836B-2A98-5D49-8C12-E4D0DF32145B}" dt="2021-02-11T15:41:08.486" v="677" actId="20577"/>
        <pc:sldMkLst>
          <pc:docMk/>
          <pc:sldMk cId="406600361" sldId="1354"/>
        </pc:sldMkLst>
        <pc:spChg chg="mod">
          <ac:chgData name="Chris Droessler" userId="625c3661-9d64-47fa-b83c-4b49393bd161" providerId="ADAL" clId="{4EEA836B-2A98-5D49-8C12-E4D0DF32145B}" dt="2021-02-11T14:26:39.644" v="393" actId="113"/>
          <ac:spMkLst>
            <pc:docMk/>
            <pc:sldMk cId="406600361" sldId="1354"/>
            <ac:spMk id="2" creationId="{00000000-0000-0000-0000-000000000000}"/>
          </ac:spMkLst>
        </pc:spChg>
        <pc:spChg chg="mod">
          <ac:chgData name="Chris Droessler" userId="625c3661-9d64-47fa-b83c-4b49393bd161" providerId="ADAL" clId="{4EEA836B-2A98-5D49-8C12-E4D0DF32145B}" dt="2021-02-11T15:41:08.486" v="677" actId="20577"/>
          <ac:spMkLst>
            <pc:docMk/>
            <pc:sldMk cId="406600361" sldId="1354"/>
            <ac:spMk id="3" creationId="{00000000-0000-0000-0000-000000000000}"/>
          </ac:spMkLst>
        </pc:spChg>
        <pc:spChg chg="add mod">
          <ac:chgData name="Chris Droessler" userId="625c3661-9d64-47fa-b83c-4b49393bd161" providerId="ADAL" clId="{4EEA836B-2A98-5D49-8C12-E4D0DF32145B}" dt="2021-02-10T19:47:36.908" v="145" actId="1076"/>
          <ac:spMkLst>
            <pc:docMk/>
            <pc:sldMk cId="406600361" sldId="1354"/>
            <ac:spMk id="4" creationId="{23D41691-012E-AA4A-B777-EFD43E499579}"/>
          </ac:spMkLst>
        </pc:spChg>
        <pc:picChg chg="add mod modCrop">
          <ac:chgData name="Chris Droessler" userId="625c3661-9d64-47fa-b83c-4b49393bd161" providerId="ADAL" clId="{4EEA836B-2A98-5D49-8C12-E4D0DF32145B}" dt="2021-02-11T15:04:09.764" v="546" actId="14100"/>
          <ac:picMkLst>
            <pc:docMk/>
            <pc:sldMk cId="406600361" sldId="1354"/>
            <ac:picMk id="4098" creationId="{D2CC1261-EAFF-A64E-904C-6CCF60970B88}"/>
          </ac:picMkLst>
        </pc:picChg>
        <pc:picChg chg="add mod">
          <ac:chgData name="Chris Droessler" userId="625c3661-9d64-47fa-b83c-4b49393bd161" providerId="ADAL" clId="{4EEA836B-2A98-5D49-8C12-E4D0DF32145B}" dt="2021-02-11T15:07:19.097" v="557" actId="1076"/>
          <ac:picMkLst>
            <pc:docMk/>
            <pc:sldMk cId="406600361" sldId="1354"/>
            <ac:picMk id="4100" creationId="{DD918B6F-1403-D641-A3E7-8F281BAA5D2B}"/>
          </ac:picMkLst>
        </pc:picChg>
      </pc:sldChg>
      <pc:sldChg chg="del">
        <pc:chgData name="Chris Droessler" userId="625c3661-9d64-47fa-b83c-4b49393bd161" providerId="ADAL" clId="{4EEA836B-2A98-5D49-8C12-E4D0DF32145B}" dt="2021-02-10T15:28:05.206" v="26" actId="2696"/>
        <pc:sldMkLst>
          <pc:docMk/>
          <pc:sldMk cId="1154598676" sldId="1354"/>
        </pc:sldMkLst>
      </pc:sldChg>
      <pc:sldChg chg="addSp delSp modSp add">
        <pc:chgData name="Chris Droessler" userId="625c3661-9d64-47fa-b83c-4b49393bd161" providerId="ADAL" clId="{4EEA836B-2A98-5D49-8C12-E4D0DF32145B}" dt="2021-02-16T16:26:14.596" v="821" actId="14100"/>
        <pc:sldMkLst>
          <pc:docMk/>
          <pc:sldMk cId="1453937041" sldId="1355"/>
        </pc:sldMkLst>
        <pc:spChg chg="mod">
          <ac:chgData name="Chris Droessler" userId="625c3661-9d64-47fa-b83c-4b49393bd161" providerId="ADAL" clId="{4EEA836B-2A98-5D49-8C12-E4D0DF32145B}" dt="2021-02-11T14:12:44.964" v="386" actId="20577"/>
          <ac:spMkLst>
            <pc:docMk/>
            <pc:sldMk cId="1453937041" sldId="1355"/>
            <ac:spMk id="2" creationId="{00000000-0000-0000-0000-000000000000}"/>
          </ac:spMkLst>
        </pc:spChg>
        <pc:spChg chg="mod">
          <ac:chgData name="Chris Droessler" userId="625c3661-9d64-47fa-b83c-4b49393bd161" providerId="ADAL" clId="{4EEA836B-2A98-5D49-8C12-E4D0DF32145B}" dt="2021-02-11T14:15:27.737" v="392" actId="27636"/>
          <ac:spMkLst>
            <pc:docMk/>
            <pc:sldMk cId="1453937041" sldId="1355"/>
            <ac:spMk id="3" creationId="{00000000-0000-0000-0000-000000000000}"/>
          </ac:spMkLst>
        </pc:spChg>
        <pc:spChg chg="add">
          <ac:chgData name="Chris Droessler" userId="625c3661-9d64-47fa-b83c-4b49393bd161" providerId="ADAL" clId="{4EEA836B-2A98-5D49-8C12-E4D0DF32145B}" dt="2021-02-10T19:53:01.761" v="286"/>
          <ac:spMkLst>
            <pc:docMk/>
            <pc:sldMk cId="1453937041" sldId="1355"/>
            <ac:spMk id="4" creationId="{AA2E1F0C-0B3B-1044-8417-6A020D3309E0}"/>
          </ac:spMkLst>
        </pc:spChg>
        <pc:spChg chg="add del mod">
          <ac:chgData name="Chris Droessler" userId="625c3661-9d64-47fa-b83c-4b49393bd161" providerId="ADAL" clId="{4EEA836B-2A98-5D49-8C12-E4D0DF32145B}" dt="2021-02-11T15:06:24.570" v="551"/>
          <ac:spMkLst>
            <pc:docMk/>
            <pc:sldMk cId="1453937041" sldId="1355"/>
            <ac:spMk id="5" creationId="{D257B8CF-EA53-7745-80AA-24B61ED1B4C3}"/>
          </ac:spMkLst>
        </pc:spChg>
        <pc:picChg chg="add del mod">
          <ac:chgData name="Chris Droessler" userId="625c3661-9d64-47fa-b83c-4b49393bd161" providerId="ADAL" clId="{4EEA836B-2A98-5D49-8C12-E4D0DF32145B}" dt="2021-02-11T15:06:32.363" v="553" actId="478"/>
          <ac:picMkLst>
            <pc:docMk/>
            <pc:sldMk cId="1453937041" sldId="1355"/>
            <ac:picMk id="5122" creationId="{96068E90-9E3D-0342-8F55-C35A1E3E23C0}"/>
          </ac:picMkLst>
        </pc:picChg>
        <pc:picChg chg="add mod">
          <ac:chgData name="Chris Droessler" userId="625c3661-9d64-47fa-b83c-4b49393bd161" providerId="ADAL" clId="{4EEA836B-2A98-5D49-8C12-E4D0DF32145B}" dt="2021-02-16T16:26:14.596" v="821" actId="14100"/>
          <ac:picMkLst>
            <pc:docMk/>
            <pc:sldMk cId="1453937041" sldId="1355"/>
            <ac:picMk id="5124" creationId="{E6175ED1-92A0-2945-8B29-82A9674BD94B}"/>
          </ac:picMkLst>
        </pc:picChg>
        <pc:picChg chg="add mod">
          <ac:chgData name="Chris Droessler" userId="625c3661-9d64-47fa-b83c-4b49393bd161" providerId="ADAL" clId="{4EEA836B-2A98-5D49-8C12-E4D0DF32145B}" dt="2021-02-11T15:20:36.875" v="631" actId="1076"/>
          <ac:picMkLst>
            <pc:docMk/>
            <pc:sldMk cId="1453937041" sldId="1355"/>
            <ac:picMk id="5126" creationId="{3006A492-B125-EA4E-8EEA-ACA708A731A3}"/>
          </ac:picMkLst>
        </pc:picChg>
      </pc:sldChg>
      <pc:sldChg chg="del">
        <pc:chgData name="Chris Droessler" userId="625c3661-9d64-47fa-b83c-4b49393bd161" providerId="ADAL" clId="{4EEA836B-2A98-5D49-8C12-E4D0DF32145B}" dt="2021-02-10T15:28:05.942" v="27" actId="2696"/>
        <pc:sldMkLst>
          <pc:docMk/>
          <pc:sldMk cId="3884398496" sldId="1355"/>
        </pc:sldMkLst>
      </pc:sldChg>
      <pc:sldChg chg="del">
        <pc:chgData name="Chris Droessler" userId="625c3661-9d64-47fa-b83c-4b49393bd161" providerId="ADAL" clId="{4EEA836B-2A98-5D49-8C12-E4D0DF32145B}" dt="2021-02-10T15:29:08.440" v="36" actId="2696"/>
        <pc:sldMkLst>
          <pc:docMk/>
          <pc:sldMk cId="1511732245" sldId="1356"/>
        </pc:sldMkLst>
      </pc:sldChg>
      <pc:sldChg chg="addSp modSp add modNotesTx">
        <pc:chgData name="Chris Droessler" userId="625c3661-9d64-47fa-b83c-4b49393bd161" providerId="ADAL" clId="{4EEA836B-2A98-5D49-8C12-E4D0DF32145B}" dt="2021-02-16T16:26:26.651" v="829" actId="14100"/>
        <pc:sldMkLst>
          <pc:docMk/>
          <pc:sldMk cId="1888586389" sldId="1356"/>
        </pc:sldMkLst>
        <pc:spChg chg="mod">
          <ac:chgData name="Chris Droessler" userId="625c3661-9d64-47fa-b83c-4b49393bd161" providerId="ADAL" clId="{4EEA836B-2A98-5D49-8C12-E4D0DF32145B}" dt="2021-02-10T19:49:55.947" v="205" actId="20577"/>
          <ac:spMkLst>
            <pc:docMk/>
            <pc:sldMk cId="1888586389" sldId="1356"/>
            <ac:spMk id="2" creationId="{00000000-0000-0000-0000-000000000000}"/>
          </ac:spMkLst>
        </pc:spChg>
        <pc:spChg chg="mod">
          <ac:chgData name="Chris Droessler" userId="625c3661-9d64-47fa-b83c-4b49393bd161" providerId="ADAL" clId="{4EEA836B-2A98-5D49-8C12-E4D0DF32145B}" dt="2021-02-11T15:09:55.978" v="565"/>
          <ac:spMkLst>
            <pc:docMk/>
            <pc:sldMk cId="1888586389" sldId="1356"/>
            <ac:spMk id="3" creationId="{00000000-0000-0000-0000-000000000000}"/>
          </ac:spMkLst>
        </pc:spChg>
        <pc:spChg chg="add">
          <ac:chgData name="Chris Droessler" userId="625c3661-9d64-47fa-b83c-4b49393bd161" providerId="ADAL" clId="{4EEA836B-2A98-5D49-8C12-E4D0DF32145B}" dt="2021-02-10T19:53:04.411" v="287"/>
          <ac:spMkLst>
            <pc:docMk/>
            <pc:sldMk cId="1888586389" sldId="1356"/>
            <ac:spMk id="4" creationId="{8A5A4DDF-735B-6345-95AC-FA4096E6DD29}"/>
          </ac:spMkLst>
        </pc:spChg>
        <pc:picChg chg="mod">
          <ac:chgData name="Chris Droessler" userId="625c3661-9d64-47fa-b83c-4b49393bd161" providerId="ADAL" clId="{4EEA836B-2A98-5D49-8C12-E4D0DF32145B}" dt="2021-02-16T16:26:26.651" v="829" actId="14100"/>
          <ac:picMkLst>
            <pc:docMk/>
            <pc:sldMk cId="1888586389" sldId="1356"/>
            <ac:picMk id="7" creationId="{42480FDB-F611-1048-AAB9-6102FEB0CA45}"/>
          </ac:picMkLst>
        </pc:picChg>
        <pc:picChg chg="add mod">
          <ac:chgData name="Chris Droessler" userId="625c3661-9d64-47fa-b83c-4b49393bd161" providerId="ADAL" clId="{4EEA836B-2A98-5D49-8C12-E4D0DF32145B}" dt="2021-02-11T15:09:07.675" v="563" actId="1076"/>
          <ac:picMkLst>
            <pc:docMk/>
            <pc:sldMk cId="1888586389" sldId="1356"/>
            <ac:picMk id="6146" creationId="{81B8FD42-4598-994D-8DDA-F0E28120C423}"/>
          </ac:picMkLst>
        </pc:picChg>
        <pc:picChg chg="add mod modCrop">
          <ac:chgData name="Chris Droessler" userId="625c3661-9d64-47fa-b83c-4b49393bd161" providerId="ADAL" clId="{4EEA836B-2A98-5D49-8C12-E4D0DF32145B}" dt="2021-02-11T15:12:13.408" v="575" actId="732"/>
          <ac:picMkLst>
            <pc:docMk/>
            <pc:sldMk cId="1888586389" sldId="1356"/>
            <ac:picMk id="6148" creationId="{74DEC8F5-F2C1-D041-A0C8-A89F8238AB14}"/>
          </ac:picMkLst>
        </pc:picChg>
      </pc:sldChg>
      <pc:sldChg chg="addSp modSp add ord modNotesTx">
        <pc:chgData name="Chris Droessler" userId="625c3661-9d64-47fa-b83c-4b49393bd161" providerId="ADAL" clId="{4EEA836B-2A98-5D49-8C12-E4D0DF32145B}" dt="2021-02-11T15:20:24.926" v="629"/>
        <pc:sldMkLst>
          <pc:docMk/>
          <pc:sldMk cId="331210217" sldId="1357"/>
        </pc:sldMkLst>
        <pc:spChg chg="mod">
          <ac:chgData name="Chris Droessler" userId="625c3661-9d64-47fa-b83c-4b49393bd161" providerId="ADAL" clId="{4EEA836B-2A98-5D49-8C12-E4D0DF32145B}" dt="2021-02-10T19:52:14.924" v="276" actId="20577"/>
          <ac:spMkLst>
            <pc:docMk/>
            <pc:sldMk cId="331210217" sldId="1357"/>
            <ac:spMk id="2" creationId="{00000000-0000-0000-0000-000000000000}"/>
          </ac:spMkLst>
        </pc:spChg>
        <pc:spChg chg="mod">
          <ac:chgData name="Chris Droessler" userId="625c3661-9d64-47fa-b83c-4b49393bd161" providerId="ADAL" clId="{4EEA836B-2A98-5D49-8C12-E4D0DF32145B}" dt="2021-02-11T15:18:38.433" v="606" actId="27636"/>
          <ac:spMkLst>
            <pc:docMk/>
            <pc:sldMk cId="331210217" sldId="1357"/>
            <ac:spMk id="3" creationId="{00000000-0000-0000-0000-000000000000}"/>
          </ac:spMkLst>
        </pc:spChg>
        <pc:spChg chg="add">
          <ac:chgData name="Chris Droessler" userId="625c3661-9d64-47fa-b83c-4b49393bd161" providerId="ADAL" clId="{4EEA836B-2A98-5D49-8C12-E4D0DF32145B}" dt="2021-02-10T19:53:07.827" v="289"/>
          <ac:spMkLst>
            <pc:docMk/>
            <pc:sldMk cId="331210217" sldId="1357"/>
            <ac:spMk id="4" creationId="{90D4C91B-8922-D343-A0A6-BD609C5FB554}"/>
          </ac:spMkLst>
        </pc:spChg>
        <pc:picChg chg="add mod">
          <ac:chgData name="Chris Droessler" userId="625c3661-9d64-47fa-b83c-4b49393bd161" providerId="ADAL" clId="{4EEA836B-2A98-5D49-8C12-E4D0DF32145B}" dt="2021-02-11T15:18:47.634" v="609" actId="1076"/>
          <ac:picMkLst>
            <pc:docMk/>
            <pc:sldMk cId="331210217" sldId="1357"/>
            <ac:picMk id="5" creationId="{BCD6D72C-18A6-564B-AC70-DB12498FF510}"/>
          </ac:picMkLst>
        </pc:picChg>
        <pc:picChg chg="add mod modCrop">
          <ac:chgData name="Chris Droessler" userId="625c3661-9d64-47fa-b83c-4b49393bd161" providerId="ADAL" clId="{4EEA836B-2A98-5D49-8C12-E4D0DF32145B}" dt="2021-02-11T15:19:35.751" v="628" actId="732"/>
          <ac:picMkLst>
            <pc:docMk/>
            <pc:sldMk cId="331210217" sldId="1357"/>
            <ac:picMk id="7170" creationId="{3EEDB6EE-3628-8240-ADC7-FF0D5A254959}"/>
          </ac:picMkLst>
        </pc:picChg>
      </pc:sldChg>
      <pc:sldChg chg="del">
        <pc:chgData name="Chris Droessler" userId="625c3661-9d64-47fa-b83c-4b49393bd161" providerId="ADAL" clId="{4EEA836B-2A98-5D49-8C12-E4D0DF32145B}" dt="2021-02-10T15:29:08.450" v="37" actId="2696"/>
        <pc:sldMkLst>
          <pc:docMk/>
          <pc:sldMk cId="1495186827" sldId="1357"/>
        </pc:sldMkLst>
      </pc:sldChg>
      <pc:sldChg chg="addSp modSp add del">
        <pc:chgData name="Chris Droessler" userId="625c3661-9d64-47fa-b83c-4b49393bd161" providerId="ADAL" clId="{4EEA836B-2A98-5D49-8C12-E4D0DF32145B}" dt="2021-02-11T14:50:49.978" v="424" actId="2696"/>
        <pc:sldMkLst>
          <pc:docMk/>
          <pc:sldMk cId="2156505632" sldId="1358"/>
        </pc:sldMkLst>
        <pc:spChg chg="mod">
          <ac:chgData name="Chris Droessler" userId="625c3661-9d64-47fa-b83c-4b49393bd161" providerId="ADAL" clId="{4EEA836B-2A98-5D49-8C12-E4D0DF32145B}" dt="2021-02-10T19:51:23.375" v="252" actId="20577"/>
          <ac:spMkLst>
            <pc:docMk/>
            <pc:sldMk cId="2156505632" sldId="1358"/>
            <ac:spMk id="2" creationId="{00000000-0000-0000-0000-000000000000}"/>
          </ac:spMkLst>
        </pc:spChg>
        <pc:spChg chg="mod">
          <ac:chgData name="Chris Droessler" userId="625c3661-9d64-47fa-b83c-4b49393bd161" providerId="ADAL" clId="{4EEA836B-2A98-5D49-8C12-E4D0DF32145B}" dt="2021-02-10T19:51:47.806" v="261" actId="20577"/>
          <ac:spMkLst>
            <pc:docMk/>
            <pc:sldMk cId="2156505632" sldId="1358"/>
            <ac:spMk id="3" creationId="{00000000-0000-0000-0000-000000000000}"/>
          </ac:spMkLst>
        </pc:spChg>
        <pc:spChg chg="add">
          <ac:chgData name="Chris Droessler" userId="625c3661-9d64-47fa-b83c-4b49393bd161" providerId="ADAL" clId="{4EEA836B-2A98-5D49-8C12-E4D0DF32145B}" dt="2021-02-10T19:53:06.115" v="288"/>
          <ac:spMkLst>
            <pc:docMk/>
            <pc:sldMk cId="2156505632" sldId="1358"/>
            <ac:spMk id="4" creationId="{63A3326F-41C6-E241-97C8-D20F6EA71A07}"/>
          </ac:spMkLst>
        </pc:spChg>
      </pc:sldChg>
      <pc:sldChg chg="del">
        <pc:chgData name="Chris Droessler" userId="625c3661-9d64-47fa-b83c-4b49393bd161" providerId="ADAL" clId="{4EEA836B-2A98-5D49-8C12-E4D0DF32145B}" dt="2021-02-10T15:29:08.461" v="38" actId="2696"/>
        <pc:sldMkLst>
          <pc:docMk/>
          <pc:sldMk cId="3008002318" sldId="1358"/>
        </pc:sldMkLst>
      </pc:sldChg>
      <pc:sldChg chg="add">
        <pc:chgData name="Chris Droessler" userId="625c3661-9d64-47fa-b83c-4b49393bd161" providerId="ADAL" clId="{4EEA836B-2A98-5D49-8C12-E4D0DF32145B}" dt="2021-02-10T19:51:59.518" v="262"/>
        <pc:sldMkLst>
          <pc:docMk/>
          <pc:sldMk cId="1275743749" sldId="1359"/>
        </pc:sldMkLst>
      </pc:sldChg>
      <pc:sldChg chg="del">
        <pc:chgData name="Chris Droessler" userId="625c3661-9d64-47fa-b83c-4b49393bd161" providerId="ADAL" clId="{4EEA836B-2A98-5D49-8C12-E4D0DF32145B}" dt="2021-02-10T15:29:08.472" v="39" actId="2696"/>
        <pc:sldMkLst>
          <pc:docMk/>
          <pc:sldMk cId="3488947183" sldId="1359"/>
        </pc:sldMkLst>
      </pc:sldChg>
      <pc:sldChg chg="del">
        <pc:chgData name="Chris Droessler" userId="625c3661-9d64-47fa-b83c-4b49393bd161" providerId="ADAL" clId="{4EEA836B-2A98-5D49-8C12-E4D0DF32145B}" dt="2021-02-10T15:29:08.482" v="40" actId="2696"/>
        <pc:sldMkLst>
          <pc:docMk/>
          <pc:sldMk cId="2828192106" sldId="1360"/>
        </pc:sldMkLst>
      </pc:sldChg>
      <pc:sldChg chg="add">
        <pc:chgData name="Chris Droessler" userId="625c3661-9d64-47fa-b83c-4b49393bd161" providerId="ADAL" clId="{4EEA836B-2A98-5D49-8C12-E4D0DF32145B}" dt="2021-02-10T19:51:59.738" v="263"/>
        <pc:sldMkLst>
          <pc:docMk/>
          <pc:sldMk cId="2954506742" sldId="1360"/>
        </pc:sldMkLst>
      </pc:sldChg>
      <pc:sldChg chg="add del">
        <pc:chgData name="Chris Droessler" userId="625c3661-9d64-47fa-b83c-4b49393bd161" providerId="ADAL" clId="{4EEA836B-2A98-5D49-8C12-E4D0DF32145B}" dt="2021-02-10T19:55:27.551" v="291" actId="2696"/>
        <pc:sldMkLst>
          <pc:docMk/>
          <pc:sldMk cId="1831466015" sldId="1361"/>
        </pc:sldMkLst>
      </pc:sldChg>
      <pc:sldChg chg="modSp add modNotesTx">
        <pc:chgData name="Chris Droessler" userId="625c3661-9d64-47fa-b83c-4b49393bd161" providerId="ADAL" clId="{4EEA836B-2A98-5D49-8C12-E4D0DF32145B}" dt="2021-02-11T14:02:38.571" v="372" actId="20577"/>
        <pc:sldMkLst>
          <pc:docMk/>
          <pc:sldMk cId="2707486090" sldId="1361"/>
        </pc:sldMkLst>
        <pc:spChg chg="mod">
          <ac:chgData name="Chris Droessler" userId="625c3661-9d64-47fa-b83c-4b49393bd161" providerId="ADAL" clId="{4EEA836B-2A98-5D49-8C12-E4D0DF32145B}" dt="2021-02-11T14:02:38.571" v="372" actId="20577"/>
          <ac:spMkLst>
            <pc:docMk/>
            <pc:sldMk cId="2707486090" sldId="1361"/>
            <ac:spMk id="2" creationId="{AB04A40A-4D83-BD41-A292-243C0C14100F}"/>
          </ac:spMkLst>
        </pc:spChg>
        <pc:spChg chg="mod">
          <ac:chgData name="Chris Droessler" userId="625c3661-9d64-47fa-b83c-4b49393bd161" providerId="ADAL" clId="{4EEA836B-2A98-5D49-8C12-E4D0DF32145B}" dt="2021-02-11T14:00:35.328" v="293"/>
          <ac:spMkLst>
            <pc:docMk/>
            <pc:sldMk cId="2707486090" sldId="1361"/>
            <ac:spMk id="3" creationId="{9EA459D9-5F96-804C-BFE4-5EE5F8B3E7D8}"/>
          </ac:spMkLst>
        </pc:spChg>
      </pc:sldChg>
      <pc:sldChg chg="del">
        <pc:chgData name="Chris Droessler" userId="625c3661-9d64-47fa-b83c-4b49393bd161" providerId="ADAL" clId="{4EEA836B-2A98-5D49-8C12-E4D0DF32145B}" dt="2021-02-10T15:29:08.492" v="41" actId="2696"/>
        <pc:sldMkLst>
          <pc:docMk/>
          <pc:sldMk cId="3449263780" sldId="1361"/>
        </pc:sldMkLst>
      </pc:sldChg>
      <pc:sldChg chg="addSp delSp modSp add">
        <pc:chgData name="Chris Droessler" userId="625c3661-9d64-47fa-b83c-4b49393bd161" providerId="ADAL" clId="{4EEA836B-2A98-5D49-8C12-E4D0DF32145B}" dt="2021-02-11T15:42:52.709" v="682"/>
        <pc:sldMkLst>
          <pc:docMk/>
          <pc:sldMk cId="3165868283" sldId="1362"/>
        </pc:sldMkLst>
        <pc:spChg chg="del">
          <ac:chgData name="Chris Droessler" userId="625c3661-9d64-47fa-b83c-4b49393bd161" providerId="ADAL" clId="{4EEA836B-2A98-5D49-8C12-E4D0DF32145B}" dt="2021-02-11T15:42:37.788" v="679" actId="478"/>
          <ac:spMkLst>
            <pc:docMk/>
            <pc:sldMk cId="3165868283" sldId="1362"/>
            <ac:spMk id="2" creationId="{00000000-0000-0000-0000-000000000000}"/>
          </ac:spMkLst>
        </pc:spChg>
        <pc:spChg chg="del">
          <ac:chgData name="Chris Droessler" userId="625c3661-9d64-47fa-b83c-4b49393bd161" providerId="ADAL" clId="{4EEA836B-2A98-5D49-8C12-E4D0DF32145B}" dt="2021-02-11T15:42:37.788" v="679" actId="478"/>
          <ac:spMkLst>
            <pc:docMk/>
            <pc:sldMk cId="3165868283" sldId="1362"/>
            <ac:spMk id="3" creationId="{00000000-0000-0000-0000-000000000000}"/>
          </ac:spMkLst>
        </pc:spChg>
        <pc:spChg chg="add del mod">
          <ac:chgData name="Chris Droessler" userId="625c3661-9d64-47fa-b83c-4b49393bd161" providerId="ADAL" clId="{4EEA836B-2A98-5D49-8C12-E4D0DF32145B}" dt="2021-02-11T15:42:41.474" v="680"/>
          <ac:spMkLst>
            <pc:docMk/>
            <pc:sldMk cId="3165868283" sldId="1362"/>
            <ac:spMk id="6" creationId="{03C5E526-8CCB-7C47-839D-AE05D8553D17}"/>
          </ac:spMkLst>
        </pc:spChg>
        <pc:spChg chg="add del mod">
          <ac:chgData name="Chris Droessler" userId="625c3661-9d64-47fa-b83c-4b49393bd161" providerId="ADAL" clId="{4EEA836B-2A98-5D49-8C12-E4D0DF32145B}" dt="2021-02-11T15:42:41.474" v="680"/>
          <ac:spMkLst>
            <pc:docMk/>
            <pc:sldMk cId="3165868283" sldId="1362"/>
            <ac:spMk id="8" creationId="{294F1D8B-D9C4-414F-B135-938D7012A09A}"/>
          </ac:spMkLst>
        </pc:spChg>
        <pc:picChg chg="add mod">
          <ac:chgData name="Chris Droessler" userId="625c3661-9d64-47fa-b83c-4b49393bd161" providerId="ADAL" clId="{4EEA836B-2A98-5D49-8C12-E4D0DF32145B}" dt="2021-02-11T15:42:52.709" v="682"/>
          <ac:picMkLst>
            <pc:docMk/>
            <pc:sldMk cId="3165868283" sldId="1362"/>
            <ac:picMk id="10" creationId="{569A3CAE-1847-6F42-97BF-D8622EDE09C5}"/>
          </ac:picMkLst>
        </pc:picChg>
        <pc:picChg chg="del">
          <ac:chgData name="Chris Droessler" userId="625c3661-9d64-47fa-b83c-4b49393bd161" providerId="ADAL" clId="{4EEA836B-2A98-5D49-8C12-E4D0DF32145B}" dt="2021-02-11T15:42:37.788" v="679" actId="478"/>
          <ac:picMkLst>
            <pc:docMk/>
            <pc:sldMk cId="3165868283" sldId="1362"/>
            <ac:picMk id="4098" creationId="{D2CC1261-EAFF-A64E-904C-6CCF60970B88}"/>
          </ac:picMkLst>
        </pc:picChg>
        <pc:picChg chg="del">
          <ac:chgData name="Chris Droessler" userId="625c3661-9d64-47fa-b83c-4b49393bd161" providerId="ADAL" clId="{4EEA836B-2A98-5D49-8C12-E4D0DF32145B}" dt="2021-02-11T15:42:37.788" v="679" actId="478"/>
          <ac:picMkLst>
            <pc:docMk/>
            <pc:sldMk cId="3165868283" sldId="1362"/>
            <ac:picMk id="4100" creationId="{DD918B6F-1403-D641-A3E7-8F281BAA5D2B}"/>
          </ac:picMkLst>
        </pc:picChg>
      </pc:sldChg>
      <pc:sldChg chg="addSp modSp add">
        <pc:chgData name="Chris Droessler" userId="625c3661-9d64-47fa-b83c-4b49393bd161" providerId="ADAL" clId="{4EEA836B-2A98-5D49-8C12-E4D0DF32145B}" dt="2021-02-11T15:43:00.391" v="683"/>
        <pc:sldMkLst>
          <pc:docMk/>
          <pc:sldMk cId="342576403" sldId="1363"/>
        </pc:sldMkLst>
        <pc:picChg chg="add mod">
          <ac:chgData name="Chris Droessler" userId="625c3661-9d64-47fa-b83c-4b49393bd161" providerId="ADAL" clId="{4EEA836B-2A98-5D49-8C12-E4D0DF32145B}" dt="2021-02-11T15:43:00.391" v="683"/>
          <ac:picMkLst>
            <pc:docMk/>
            <pc:sldMk cId="342576403" sldId="1363"/>
            <ac:picMk id="3" creationId="{47AC8F47-E102-C942-94CE-D0D440D45D67}"/>
          </ac:picMkLst>
        </pc:picChg>
      </pc:sldChg>
      <pc:sldChg chg="del">
        <pc:chgData name="Chris Droessler" userId="625c3661-9d64-47fa-b83c-4b49393bd161" providerId="ADAL" clId="{4EEA836B-2A98-5D49-8C12-E4D0DF32145B}" dt="2021-02-10T15:30:40.970" v="47" actId="2696"/>
        <pc:sldMkLst>
          <pc:docMk/>
          <pc:sldMk cId="3838966836" sldId="1363"/>
        </pc:sldMkLst>
      </pc:sldChg>
      <pc:sldChg chg="del">
        <pc:chgData name="Chris Droessler" userId="625c3661-9d64-47fa-b83c-4b49393bd161" providerId="ADAL" clId="{4EEA836B-2A98-5D49-8C12-E4D0DF32145B}" dt="2021-02-10T15:30:40.979" v="48" actId="2696"/>
        <pc:sldMkLst>
          <pc:docMk/>
          <pc:sldMk cId="1530576199" sldId="1364"/>
        </pc:sldMkLst>
      </pc:sldChg>
      <pc:sldChg chg="del">
        <pc:chgData name="Chris Droessler" userId="625c3661-9d64-47fa-b83c-4b49393bd161" providerId="ADAL" clId="{4EEA836B-2A98-5D49-8C12-E4D0DF32145B}" dt="2021-02-10T15:30:40.987" v="49" actId="2696"/>
        <pc:sldMkLst>
          <pc:docMk/>
          <pc:sldMk cId="2239853710" sldId="1365"/>
        </pc:sldMkLst>
      </pc:sldChg>
      <pc:sldChg chg="del">
        <pc:chgData name="Chris Droessler" userId="625c3661-9d64-47fa-b83c-4b49393bd161" providerId="ADAL" clId="{4EEA836B-2A98-5D49-8C12-E4D0DF32145B}" dt="2021-02-10T15:30:40.995" v="50" actId="2696"/>
        <pc:sldMkLst>
          <pc:docMk/>
          <pc:sldMk cId="3129975458" sldId="1366"/>
        </pc:sldMkLst>
      </pc:sldChg>
      <pc:sldChg chg="del">
        <pc:chgData name="Chris Droessler" userId="625c3661-9d64-47fa-b83c-4b49393bd161" providerId="ADAL" clId="{4EEA836B-2A98-5D49-8C12-E4D0DF32145B}" dt="2021-02-10T15:30:41.004" v="51" actId="2696"/>
        <pc:sldMkLst>
          <pc:docMk/>
          <pc:sldMk cId="855867243" sldId="1367"/>
        </pc:sldMkLst>
      </pc:sldChg>
      <pc:sldChg chg="del">
        <pc:chgData name="Chris Droessler" userId="625c3661-9d64-47fa-b83c-4b49393bd161" providerId="ADAL" clId="{4EEA836B-2A98-5D49-8C12-E4D0DF32145B}" dt="2021-02-10T15:30:41.012" v="52" actId="2696"/>
        <pc:sldMkLst>
          <pc:docMk/>
          <pc:sldMk cId="3624104751" sldId="1368"/>
        </pc:sldMkLst>
      </pc:sldChg>
      <pc:sldChg chg="del">
        <pc:chgData name="Chris Droessler" userId="625c3661-9d64-47fa-b83c-4b49393bd161" providerId="ADAL" clId="{4EEA836B-2A98-5D49-8C12-E4D0DF32145B}" dt="2021-02-10T15:30:41.020" v="53" actId="2696"/>
        <pc:sldMkLst>
          <pc:docMk/>
          <pc:sldMk cId="3811334391" sldId="1369"/>
        </pc:sldMkLst>
      </pc:sldChg>
      <pc:sldChg chg="del">
        <pc:chgData name="Chris Droessler" userId="625c3661-9d64-47fa-b83c-4b49393bd161" providerId="ADAL" clId="{4EEA836B-2A98-5D49-8C12-E4D0DF32145B}" dt="2021-02-10T15:30:41.028" v="54" actId="2696"/>
        <pc:sldMkLst>
          <pc:docMk/>
          <pc:sldMk cId="1726704638" sldId="1370"/>
        </pc:sldMkLst>
      </pc:sldChg>
      <pc:sldChg chg="del">
        <pc:chgData name="Chris Droessler" userId="625c3661-9d64-47fa-b83c-4b49393bd161" providerId="ADAL" clId="{4EEA836B-2A98-5D49-8C12-E4D0DF32145B}" dt="2021-02-10T15:30:41.036" v="55" actId="2696"/>
        <pc:sldMkLst>
          <pc:docMk/>
          <pc:sldMk cId="2262555925" sldId="1371"/>
        </pc:sldMkLst>
      </pc:sldChg>
      <pc:sldChg chg="del">
        <pc:chgData name="Chris Droessler" userId="625c3661-9d64-47fa-b83c-4b49393bd161" providerId="ADAL" clId="{4EEA836B-2A98-5D49-8C12-E4D0DF32145B}" dt="2021-02-10T15:30:41.043" v="56" actId="2696"/>
        <pc:sldMkLst>
          <pc:docMk/>
          <pc:sldMk cId="3870292467" sldId="1372"/>
        </pc:sldMkLst>
      </pc:sldChg>
      <pc:sldChg chg="del">
        <pc:chgData name="Chris Droessler" userId="625c3661-9d64-47fa-b83c-4b49393bd161" providerId="ADAL" clId="{4EEA836B-2A98-5D49-8C12-E4D0DF32145B}" dt="2021-02-10T15:30:41.051" v="57" actId="2696"/>
        <pc:sldMkLst>
          <pc:docMk/>
          <pc:sldMk cId="2111111673" sldId="1373"/>
        </pc:sldMkLst>
      </pc:sldChg>
      <pc:sldChg chg="del">
        <pc:chgData name="Chris Droessler" userId="625c3661-9d64-47fa-b83c-4b49393bd161" providerId="ADAL" clId="{4EEA836B-2A98-5D49-8C12-E4D0DF32145B}" dt="2021-02-10T15:30:41.058" v="58" actId="2696"/>
        <pc:sldMkLst>
          <pc:docMk/>
          <pc:sldMk cId="2184422965" sldId="1374"/>
        </pc:sldMkLst>
      </pc:sldChg>
      <pc:sldChg chg="del">
        <pc:chgData name="Chris Droessler" userId="625c3661-9d64-47fa-b83c-4b49393bd161" providerId="ADAL" clId="{4EEA836B-2A98-5D49-8C12-E4D0DF32145B}" dt="2021-02-10T15:30:41.064" v="59" actId="2696"/>
        <pc:sldMkLst>
          <pc:docMk/>
          <pc:sldMk cId="55815381" sldId="1375"/>
        </pc:sldMkLst>
      </pc:sldChg>
      <pc:sldChg chg="delSp add del">
        <pc:chgData name="Chris Droessler" userId="625c3661-9d64-47fa-b83c-4b49393bd161" providerId="ADAL" clId="{4EEA836B-2A98-5D49-8C12-E4D0DF32145B}" dt="2021-02-16T16:16:04.701" v="768" actId="2696"/>
        <pc:sldMkLst>
          <pc:docMk/>
          <pc:sldMk cId="2518936722" sldId="1402"/>
        </pc:sldMkLst>
        <pc:picChg chg="del">
          <ac:chgData name="Chris Droessler" userId="625c3661-9d64-47fa-b83c-4b49393bd161" providerId="ADAL" clId="{4EEA836B-2A98-5D49-8C12-E4D0DF32145B}" dt="2021-02-16T14:47:12.957" v="685" actId="478"/>
          <ac:picMkLst>
            <pc:docMk/>
            <pc:sldMk cId="2518936722" sldId="1402"/>
            <ac:picMk id="3" creationId="{53E63B7B-9C6C-704D-9A70-3EE486E2A145}"/>
          </ac:picMkLst>
        </pc:picChg>
      </pc:sldChg>
      <pc:sldChg chg="add del">
        <pc:chgData name="Chris Droessler" userId="625c3661-9d64-47fa-b83c-4b49393bd161" providerId="ADAL" clId="{4EEA836B-2A98-5D49-8C12-E4D0DF32145B}" dt="2021-02-16T16:14:29.963" v="762" actId="2696"/>
        <pc:sldMkLst>
          <pc:docMk/>
          <pc:sldMk cId="532983026" sldId="1403"/>
        </pc:sldMkLst>
      </pc:sldChg>
      <pc:sldChg chg="addSp delSp modSp add modNotesTx">
        <pc:chgData name="Chris Droessler" userId="625c3661-9d64-47fa-b83c-4b49393bd161" providerId="ADAL" clId="{4EEA836B-2A98-5D49-8C12-E4D0DF32145B}" dt="2021-02-16T16:25:04.309" v="820" actId="732"/>
        <pc:sldMkLst>
          <pc:docMk/>
          <pc:sldMk cId="3962504152" sldId="1404"/>
        </pc:sldMkLst>
        <pc:spChg chg="mod">
          <ac:chgData name="Chris Droessler" userId="625c3661-9d64-47fa-b83c-4b49393bd161" providerId="ADAL" clId="{4EEA836B-2A98-5D49-8C12-E4D0DF32145B}" dt="2021-02-16T16:19:39.973" v="803"/>
          <ac:spMkLst>
            <pc:docMk/>
            <pc:sldMk cId="3962504152" sldId="1404"/>
            <ac:spMk id="2" creationId="{00000000-0000-0000-0000-000000000000}"/>
          </ac:spMkLst>
        </pc:spChg>
        <pc:spChg chg="mod">
          <ac:chgData name="Chris Droessler" userId="625c3661-9d64-47fa-b83c-4b49393bd161" providerId="ADAL" clId="{4EEA836B-2A98-5D49-8C12-E4D0DF32145B}" dt="2021-02-16T16:19:48.217" v="805" actId="20577"/>
          <ac:spMkLst>
            <pc:docMk/>
            <pc:sldMk cId="3962504152" sldId="1404"/>
            <ac:spMk id="3" creationId="{00000000-0000-0000-0000-000000000000}"/>
          </ac:spMkLst>
        </pc:spChg>
        <pc:picChg chg="add mod modCrop">
          <ac:chgData name="Chris Droessler" userId="625c3661-9d64-47fa-b83c-4b49393bd161" providerId="ADAL" clId="{4EEA836B-2A98-5D49-8C12-E4D0DF32145B}" dt="2021-02-16T16:25:04.309" v="820" actId="732"/>
          <ac:picMkLst>
            <pc:docMk/>
            <pc:sldMk cId="3962504152" sldId="1404"/>
            <ac:picMk id="5" creationId="{90AC73C5-6FFC-634B-BEEC-4A6560A6D98E}"/>
          </ac:picMkLst>
        </pc:picChg>
        <pc:picChg chg="add del mod modCrop">
          <ac:chgData name="Chris Droessler" userId="625c3661-9d64-47fa-b83c-4b49393bd161" providerId="ADAL" clId="{4EEA836B-2A98-5D49-8C12-E4D0DF32145B}" dt="2021-02-16T16:20:53.024" v="808" actId="478"/>
          <ac:picMkLst>
            <pc:docMk/>
            <pc:sldMk cId="3962504152" sldId="1404"/>
            <ac:picMk id="6" creationId="{779D4B49-108B-1F4F-A85F-86C19ECE41BB}"/>
          </ac:picMkLst>
        </pc:picChg>
        <pc:picChg chg="add mod">
          <ac:chgData name="Chris Droessler" userId="625c3661-9d64-47fa-b83c-4b49393bd161" providerId="ADAL" clId="{4EEA836B-2A98-5D49-8C12-E4D0DF32145B}" dt="2021-02-16T16:20:56.224" v="809" actId="1076"/>
          <ac:picMkLst>
            <pc:docMk/>
            <pc:sldMk cId="3962504152" sldId="1404"/>
            <ac:picMk id="1026" creationId="{7D0B5B74-FEF0-614C-A86B-0EF10D6E27B2}"/>
          </ac:picMkLst>
        </pc:picChg>
      </pc:sldChg>
      <pc:sldChg chg="add">
        <pc:chgData name="Chris Droessler" userId="625c3661-9d64-47fa-b83c-4b49393bd161" providerId="ADAL" clId="{4EEA836B-2A98-5D49-8C12-E4D0DF32145B}" dt="2021-02-16T16:14:27.948" v="761"/>
        <pc:sldMkLst>
          <pc:docMk/>
          <pc:sldMk cId="3621195698" sldId="1405"/>
        </pc:sldMkLst>
      </pc:sldChg>
      <pc:sldChg chg="add ord">
        <pc:chgData name="Chris Droessler" userId="625c3661-9d64-47fa-b83c-4b49393bd161" providerId="ADAL" clId="{4EEA836B-2A98-5D49-8C12-E4D0DF32145B}" dt="2021-02-16T16:14:45.441" v="764"/>
        <pc:sldMkLst>
          <pc:docMk/>
          <pc:sldMk cId="461162008" sldId="1406"/>
        </pc:sldMkLst>
      </pc:sldChg>
      <pc:sldChg chg="add del ord">
        <pc:chgData name="Chris Droessler" userId="625c3661-9d64-47fa-b83c-4b49393bd161" providerId="ADAL" clId="{4EEA836B-2A98-5D49-8C12-E4D0DF32145B}" dt="2021-02-16T16:14:55.753" v="767" actId="2696"/>
        <pc:sldMkLst>
          <pc:docMk/>
          <pc:sldMk cId="289548791" sldId="1407"/>
        </pc:sldMkLst>
      </pc:sldChg>
      <pc:sldChg chg="addSp delSp modSp add">
        <pc:chgData name="Chris Droessler" userId="625c3661-9d64-47fa-b83c-4b49393bd161" providerId="ADAL" clId="{4EEA836B-2A98-5D49-8C12-E4D0DF32145B}" dt="2021-02-16T21:58:18.543" v="855"/>
        <pc:sldMkLst>
          <pc:docMk/>
          <pc:sldMk cId="3624455405" sldId="1407"/>
        </pc:sldMkLst>
        <pc:spChg chg="del">
          <ac:chgData name="Chris Droessler" userId="625c3661-9d64-47fa-b83c-4b49393bd161" providerId="ADAL" clId="{4EEA836B-2A98-5D49-8C12-E4D0DF32145B}" dt="2021-02-16T21:58:01.689" v="844" actId="478"/>
          <ac:spMkLst>
            <pc:docMk/>
            <pc:sldMk cId="3624455405" sldId="1407"/>
            <ac:spMk id="2" creationId="{00000000-0000-0000-0000-000000000000}"/>
          </ac:spMkLst>
        </pc:spChg>
        <pc:spChg chg="del">
          <ac:chgData name="Chris Droessler" userId="625c3661-9d64-47fa-b83c-4b49393bd161" providerId="ADAL" clId="{4EEA836B-2A98-5D49-8C12-E4D0DF32145B}" dt="2021-02-16T21:58:01.689" v="844" actId="478"/>
          <ac:spMkLst>
            <pc:docMk/>
            <pc:sldMk cId="3624455405" sldId="1407"/>
            <ac:spMk id="3" creationId="{00000000-0000-0000-0000-000000000000}"/>
          </ac:spMkLst>
        </pc:spChg>
        <pc:spChg chg="del">
          <ac:chgData name="Chris Droessler" userId="625c3661-9d64-47fa-b83c-4b49393bd161" providerId="ADAL" clId="{4EEA836B-2A98-5D49-8C12-E4D0DF32145B}" dt="2021-02-16T21:58:01.689" v="844" actId="478"/>
          <ac:spMkLst>
            <pc:docMk/>
            <pc:sldMk cId="3624455405" sldId="1407"/>
            <ac:spMk id="4" creationId="{56910CF3-785C-5B48-9B3E-585D87D28251}"/>
          </ac:spMkLst>
        </pc:spChg>
        <pc:picChg chg="del">
          <ac:chgData name="Chris Droessler" userId="625c3661-9d64-47fa-b83c-4b49393bd161" providerId="ADAL" clId="{4EEA836B-2A98-5D49-8C12-E4D0DF32145B}" dt="2021-02-16T21:58:01.689" v="844" actId="478"/>
          <ac:picMkLst>
            <pc:docMk/>
            <pc:sldMk cId="3624455405" sldId="1407"/>
            <ac:picMk id="5" creationId="{94226DE5-308F-C242-9BE9-7B0296E87E72}"/>
          </ac:picMkLst>
        </pc:picChg>
        <pc:picChg chg="del">
          <ac:chgData name="Chris Droessler" userId="625c3661-9d64-47fa-b83c-4b49393bd161" providerId="ADAL" clId="{4EEA836B-2A98-5D49-8C12-E4D0DF32145B}" dt="2021-02-16T21:58:01.689" v="844" actId="478"/>
          <ac:picMkLst>
            <pc:docMk/>
            <pc:sldMk cId="3624455405" sldId="1407"/>
            <ac:picMk id="7" creationId="{99A6B5D2-F3A9-8248-B734-A42EF18EF909}"/>
          </ac:picMkLst>
        </pc:picChg>
        <pc:picChg chg="add mod">
          <ac:chgData name="Chris Droessler" userId="625c3661-9d64-47fa-b83c-4b49393bd161" providerId="ADAL" clId="{4EEA836B-2A98-5D49-8C12-E4D0DF32145B}" dt="2021-02-16T21:58:18.543" v="855"/>
          <ac:picMkLst>
            <pc:docMk/>
            <pc:sldMk cId="3624455405" sldId="1407"/>
            <ac:picMk id="8" creationId="{18954A58-AB8F-6942-BB7C-E42A02D1676C}"/>
          </ac:picMkLst>
        </pc:picChg>
      </pc:sldChg>
      <pc:sldChg chg="addSp modSp add">
        <pc:chgData name="Chris Droessler" userId="625c3661-9d64-47fa-b83c-4b49393bd161" providerId="ADAL" clId="{4EEA836B-2A98-5D49-8C12-E4D0DF32145B}" dt="2021-02-16T22:01:16.491" v="878" actId="170"/>
        <pc:sldMkLst>
          <pc:docMk/>
          <pc:sldMk cId="3139034925" sldId="1408"/>
        </pc:sldMkLst>
        <pc:picChg chg="add mod modCrop">
          <ac:chgData name="Chris Droessler" userId="625c3661-9d64-47fa-b83c-4b49393bd161" providerId="ADAL" clId="{4EEA836B-2A98-5D49-8C12-E4D0DF32145B}" dt="2021-02-16T22:01:16.491" v="878" actId="170"/>
          <ac:picMkLst>
            <pc:docMk/>
            <pc:sldMk cId="3139034925" sldId="1408"/>
            <ac:picMk id="3" creationId="{64B03ABE-9ADE-7C44-B222-4413AE14E421}"/>
          </ac:picMkLst>
        </pc:picChg>
        <pc:picChg chg="add mod">
          <ac:chgData name="Chris Droessler" userId="625c3661-9d64-47fa-b83c-4b49393bd161" providerId="ADAL" clId="{4EEA836B-2A98-5D49-8C12-E4D0DF32145B}" dt="2021-02-16T22:00:24.848" v="872" actId="1076"/>
          <ac:picMkLst>
            <pc:docMk/>
            <pc:sldMk cId="3139034925" sldId="1408"/>
            <ac:picMk id="4" creationId="{70B72B36-B476-A242-BC10-CBC78817F1D5}"/>
          </ac:picMkLst>
        </pc:picChg>
      </pc:sldChg>
      <pc:sldChg chg="addSp modSp add">
        <pc:chgData name="Chris Droessler" userId="625c3661-9d64-47fa-b83c-4b49393bd161" providerId="ADAL" clId="{4EEA836B-2A98-5D49-8C12-E4D0DF32145B}" dt="2021-02-16T21:58:28.859" v="857"/>
        <pc:sldMkLst>
          <pc:docMk/>
          <pc:sldMk cId="369547245" sldId="1409"/>
        </pc:sldMkLst>
        <pc:picChg chg="add mod">
          <ac:chgData name="Chris Droessler" userId="625c3661-9d64-47fa-b83c-4b49393bd161" providerId="ADAL" clId="{4EEA836B-2A98-5D49-8C12-E4D0DF32145B}" dt="2021-02-16T21:58:28.859" v="857"/>
          <ac:picMkLst>
            <pc:docMk/>
            <pc:sldMk cId="369547245" sldId="1409"/>
            <ac:picMk id="3" creationId="{8DE2B4E8-C6A8-1644-BD51-F5816DCA87C8}"/>
          </ac:picMkLst>
        </pc:picChg>
      </pc:sldChg>
      <pc:sldChg chg="addSp modSp add">
        <pc:chgData name="Chris Droessler" userId="625c3661-9d64-47fa-b83c-4b49393bd161" providerId="ADAL" clId="{4EEA836B-2A98-5D49-8C12-E4D0DF32145B}" dt="2021-02-16T21:58:33.138" v="858"/>
        <pc:sldMkLst>
          <pc:docMk/>
          <pc:sldMk cId="3208848511" sldId="1410"/>
        </pc:sldMkLst>
        <pc:picChg chg="add mod">
          <ac:chgData name="Chris Droessler" userId="625c3661-9d64-47fa-b83c-4b49393bd161" providerId="ADAL" clId="{4EEA836B-2A98-5D49-8C12-E4D0DF32145B}" dt="2021-02-16T21:58:33.138" v="858"/>
          <ac:picMkLst>
            <pc:docMk/>
            <pc:sldMk cId="3208848511" sldId="1410"/>
            <ac:picMk id="3" creationId="{A5555428-7147-894B-A35F-B5EE92FA52A3}"/>
          </ac:picMkLst>
        </pc:picChg>
      </pc:sldChg>
      <pc:sldChg chg="addSp modSp add setBg">
        <pc:chgData name="Chris Droessler" userId="625c3661-9d64-47fa-b83c-4b49393bd161" providerId="ADAL" clId="{4EEA836B-2A98-5D49-8C12-E4D0DF32145B}" dt="2021-02-16T21:59:45.417" v="866"/>
        <pc:sldMkLst>
          <pc:docMk/>
          <pc:sldMk cId="3599259153" sldId="1411"/>
        </pc:sldMkLst>
        <pc:picChg chg="add mod">
          <ac:chgData name="Chris Droessler" userId="625c3661-9d64-47fa-b83c-4b49393bd161" providerId="ADAL" clId="{4EEA836B-2A98-5D49-8C12-E4D0DF32145B}" dt="2021-02-16T21:58:38.569" v="859"/>
          <ac:picMkLst>
            <pc:docMk/>
            <pc:sldMk cId="3599259153" sldId="1411"/>
            <ac:picMk id="3" creationId="{D5FA0583-3AA3-E641-B545-F9AF6D791A97}"/>
          </ac:picMkLst>
        </pc:picChg>
      </pc:sldChg>
      <pc:sldChg chg="addSp modSp add">
        <pc:chgData name="Chris Droessler" userId="625c3661-9d64-47fa-b83c-4b49393bd161" providerId="ADAL" clId="{4EEA836B-2A98-5D49-8C12-E4D0DF32145B}" dt="2021-02-16T21:58:42.330" v="860"/>
        <pc:sldMkLst>
          <pc:docMk/>
          <pc:sldMk cId="3711999498" sldId="1412"/>
        </pc:sldMkLst>
        <pc:picChg chg="add mod">
          <ac:chgData name="Chris Droessler" userId="625c3661-9d64-47fa-b83c-4b49393bd161" providerId="ADAL" clId="{4EEA836B-2A98-5D49-8C12-E4D0DF32145B}" dt="2021-02-16T21:58:42.330" v="860"/>
          <ac:picMkLst>
            <pc:docMk/>
            <pc:sldMk cId="3711999498" sldId="1412"/>
            <ac:picMk id="3" creationId="{5A9C0441-3A4E-A843-91CF-AE557D4AE5B4}"/>
          </ac:picMkLst>
        </pc:picChg>
      </pc:sldChg>
      <pc:sldChg chg="addSp delSp modSp add del">
        <pc:chgData name="Chris Droessler" userId="625c3661-9d64-47fa-b83c-4b49393bd161" providerId="ADAL" clId="{4EEA836B-2A98-5D49-8C12-E4D0DF32145B}" dt="2021-02-16T22:01:24.622" v="879" actId="2696"/>
        <pc:sldMkLst>
          <pc:docMk/>
          <pc:sldMk cId="1660264135" sldId="1413"/>
        </pc:sldMkLst>
        <pc:picChg chg="add del mod">
          <ac:chgData name="Chris Droessler" userId="625c3661-9d64-47fa-b83c-4b49393bd161" providerId="ADAL" clId="{4EEA836B-2A98-5D49-8C12-E4D0DF32145B}" dt="2021-02-16T22:00:16.685" v="870"/>
          <ac:picMkLst>
            <pc:docMk/>
            <pc:sldMk cId="1660264135" sldId="1413"/>
            <ac:picMk id="3" creationId="{783EC025-BC29-3647-B9E5-69EF72F5C210}"/>
          </ac:picMkLst>
        </pc:picChg>
      </pc:sldChg>
      <pc:sldChg chg="addSp modSp add">
        <pc:chgData name="Chris Droessler" userId="625c3661-9d64-47fa-b83c-4b49393bd161" providerId="ADAL" clId="{4EEA836B-2A98-5D49-8C12-E4D0DF32145B}" dt="2021-02-16T21:58:52.876" v="862"/>
        <pc:sldMkLst>
          <pc:docMk/>
          <pc:sldMk cId="1107469211" sldId="1414"/>
        </pc:sldMkLst>
        <pc:picChg chg="add mod">
          <ac:chgData name="Chris Droessler" userId="625c3661-9d64-47fa-b83c-4b49393bd161" providerId="ADAL" clId="{4EEA836B-2A98-5D49-8C12-E4D0DF32145B}" dt="2021-02-16T21:58:52.876" v="862"/>
          <ac:picMkLst>
            <pc:docMk/>
            <pc:sldMk cId="1107469211" sldId="1414"/>
            <ac:picMk id="3" creationId="{56A5FADD-0AD0-474C-AF4D-D0B2C76C5F26}"/>
          </ac:picMkLst>
        </pc:picChg>
      </pc:sldChg>
      <pc:sldChg chg="addSp modSp add">
        <pc:chgData name="Chris Droessler" userId="625c3661-9d64-47fa-b83c-4b49393bd161" providerId="ADAL" clId="{4EEA836B-2A98-5D49-8C12-E4D0DF32145B}" dt="2021-02-16T21:58:56.957" v="863"/>
        <pc:sldMkLst>
          <pc:docMk/>
          <pc:sldMk cId="1722595220" sldId="1415"/>
        </pc:sldMkLst>
        <pc:picChg chg="add mod">
          <ac:chgData name="Chris Droessler" userId="625c3661-9d64-47fa-b83c-4b49393bd161" providerId="ADAL" clId="{4EEA836B-2A98-5D49-8C12-E4D0DF32145B}" dt="2021-02-16T21:58:56.957" v="863"/>
          <ac:picMkLst>
            <pc:docMk/>
            <pc:sldMk cId="1722595220" sldId="1415"/>
            <ac:picMk id="3" creationId="{1FEBF93A-E6E2-BB49-9535-E142F4952AB1}"/>
          </ac:picMkLst>
        </pc:picChg>
      </pc:sldChg>
      <pc:sldChg chg="addSp modSp add">
        <pc:chgData name="Chris Droessler" userId="625c3661-9d64-47fa-b83c-4b49393bd161" providerId="ADAL" clId="{4EEA836B-2A98-5D49-8C12-E4D0DF32145B}" dt="2021-02-16T21:59:01.652" v="864"/>
        <pc:sldMkLst>
          <pc:docMk/>
          <pc:sldMk cId="3601758481" sldId="1416"/>
        </pc:sldMkLst>
        <pc:picChg chg="add mod">
          <ac:chgData name="Chris Droessler" userId="625c3661-9d64-47fa-b83c-4b49393bd161" providerId="ADAL" clId="{4EEA836B-2A98-5D49-8C12-E4D0DF32145B}" dt="2021-02-16T21:59:01.652" v="864"/>
          <ac:picMkLst>
            <pc:docMk/>
            <pc:sldMk cId="3601758481" sldId="1416"/>
            <ac:picMk id="3" creationId="{0DB033E4-2839-0142-A016-9BCC41B89024}"/>
          </ac:picMkLst>
        </pc:picChg>
      </pc:sldChg>
      <pc:sldChg chg="add del">
        <pc:chgData name="Chris Droessler" userId="625c3661-9d64-47fa-b83c-4b49393bd161" providerId="ADAL" clId="{4EEA836B-2A98-5D49-8C12-E4D0DF32145B}" dt="2021-02-16T21:59:04.695" v="865" actId="2696"/>
        <pc:sldMkLst>
          <pc:docMk/>
          <pc:sldMk cId="2066293480" sldId="1417"/>
        </pc:sldMkLst>
      </pc:sldChg>
    </pc:docChg>
  </pc:docChgLst>
  <pc:docChgLst>
    <pc:chgData name="Chris Droessler" userId="625c3661-9d64-47fa-b83c-4b49393bd161" providerId="ADAL" clId="{B80D2425-43BF-5645-9CB9-5924B2C109C7}"/>
    <pc:docChg chg="undo custSel addSld delSld modSld sldOrd">
      <pc:chgData name="Chris Droessler" userId="625c3661-9d64-47fa-b83c-4b49393bd161" providerId="ADAL" clId="{B80D2425-43BF-5645-9CB9-5924B2C109C7}" dt="2021-03-17T15:41:11.065" v="955"/>
      <pc:docMkLst>
        <pc:docMk/>
      </pc:docMkLst>
      <pc:sldChg chg="modSp add modNotesTx">
        <pc:chgData name="Chris Droessler" userId="625c3661-9d64-47fa-b83c-4b49393bd161" providerId="ADAL" clId="{B80D2425-43BF-5645-9CB9-5924B2C109C7}" dt="2021-03-16T19:31:53.823" v="896" actId="20577"/>
        <pc:sldMkLst>
          <pc:docMk/>
          <pc:sldMk cId="768586742" sldId="340"/>
        </pc:sldMkLst>
        <pc:spChg chg="mod">
          <ac:chgData name="Chris Droessler" userId="625c3661-9d64-47fa-b83c-4b49393bd161" providerId="ADAL" clId="{B80D2425-43BF-5645-9CB9-5924B2C109C7}" dt="2021-03-16T19:31:50.961" v="895" actId="27636"/>
          <ac:spMkLst>
            <pc:docMk/>
            <pc:sldMk cId="768586742" sldId="340"/>
            <ac:spMk id="4" creationId="{B6CCA63E-E67F-42C3-9199-68CFA50EFCB8}"/>
          </ac:spMkLst>
        </pc:spChg>
      </pc:sldChg>
      <pc:sldChg chg="modSp ord">
        <pc:chgData name="Chris Droessler" userId="625c3661-9d64-47fa-b83c-4b49393bd161" providerId="ADAL" clId="{B80D2425-43BF-5645-9CB9-5924B2C109C7}" dt="2021-03-15T15:30:05.873" v="780"/>
        <pc:sldMkLst>
          <pc:docMk/>
          <pc:sldMk cId="4251408589" sldId="704"/>
        </pc:sldMkLst>
        <pc:spChg chg="mod">
          <ac:chgData name="Chris Droessler" userId="625c3661-9d64-47fa-b83c-4b49393bd161" providerId="ADAL" clId="{B80D2425-43BF-5645-9CB9-5924B2C109C7}" dt="2021-03-08T15:39:40.078" v="113" actId="20577"/>
          <ac:spMkLst>
            <pc:docMk/>
            <pc:sldMk cId="4251408589" sldId="704"/>
            <ac:spMk id="2" creationId="{D323E2E6-2EF3-C942-8A91-325510536B92}"/>
          </ac:spMkLst>
        </pc:spChg>
      </pc:sldChg>
      <pc:sldChg chg="modSp">
        <pc:chgData name="Chris Droessler" userId="625c3661-9d64-47fa-b83c-4b49393bd161" providerId="ADAL" clId="{B80D2425-43BF-5645-9CB9-5924B2C109C7}" dt="2021-03-08T15:38:18.066" v="35" actId="20577"/>
        <pc:sldMkLst>
          <pc:docMk/>
          <pc:sldMk cId="3589999828" sldId="778"/>
        </pc:sldMkLst>
        <pc:spChg chg="mod">
          <ac:chgData name="Chris Droessler" userId="625c3661-9d64-47fa-b83c-4b49393bd161" providerId="ADAL" clId="{B80D2425-43BF-5645-9CB9-5924B2C109C7}" dt="2021-03-08T15:38:18.066" v="35" actId="20577"/>
          <ac:spMkLst>
            <pc:docMk/>
            <pc:sldMk cId="3589999828" sldId="778"/>
            <ac:spMk id="2" creationId="{00000000-0000-0000-0000-000000000000}"/>
          </ac:spMkLst>
        </pc:spChg>
      </pc:sldChg>
      <pc:sldChg chg="addSp delSp modSp">
        <pc:chgData name="Chris Droessler" userId="625c3661-9d64-47fa-b83c-4b49393bd161" providerId="ADAL" clId="{B80D2425-43BF-5645-9CB9-5924B2C109C7}" dt="2021-03-15T13:46:12.775" v="463" actId="732"/>
        <pc:sldMkLst>
          <pc:docMk/>
          <pc:sldMk cId="2512273120" sldId="1165"/>
        </pc:sldMkLst>
        <pc:picChg chg="mod modCrop">
          <ac:chgData name="Chris Droessler" userId="625c3661-9d64-47fa-b83c-4b49393bd161" providerId="ADAL" clId="{B80D2425-43BF-5645-9CB9-5924B2C109C7}" dt="2021-03-15T13:46:12.775" v="463" actId="732"/>
          <ac:picMkLst>
            <pc:docMk/>
            <pc:sldMk cId="2512273120" sldId="1165"/>
            <ac:picMk id="5" creationId="{5C0A037A-7580-994D-BB38-81789984B53C}"/>
          </ac:picMkLst>
        </pc:picChg>
        <pc:picChg chg="mod modCrop">
          <ac:chgData name="Chris Droessler" userId="625c3661-9d64-47fa-b83c-4b49393bd161" providerId="ADAL" clId="{B80D2425-43BF-5645-9CB9-5924B2C109C7}" dt="2021-03-15T13:45:03.632" v="442" actId="732"/>
          <ac:picMkLst>
            <pc:docMk/>
            <pc:sldMk cId="2512273120" sldId="1165"/>
            <ac:picMk id="9" creationId="{50C20E19-B647-2943-B43D-E5ACCA5CF4FC}"/>
          </ac:picMkLst>
        </pc:picChg>
        <pc:picChg chg="add mod modCrop">
          <ac:chgData name="Chris Droessler" userId="625c3661-9d64-47fa-b83c-4b49393bd161" providerId="ADAL" clId="{B80D2425-43BF-5645-9CB9-5924B2C109C7}" dt="2021-03-15T13:42:05.411" v="433" actId="1037"/>
          <ac:picMkLst>
            <pc:docMk/>
            <pc:sldMk cId="2512273120" sldId="1165"/>
            <ac:picMk id="17" creationId="{0BE7D7F8-F499-E740-BDF9-D96028DBEB0B}"/>
          </ac:picMkLst>
        </pc:picChg>
        <pc:picChg chg="del">
          <ac:chgData name="Chris Droessler" userId="625c3661-9d64-47fa-b83c-4b49393bd161" providerId="ADAL" clId="{B80D2425-43BF-5645-9CB9-5924B2C109C7}" dt="2021-03-15T13:41:09.524" v="419" actId="478"/>
          <ac:picMkLst>
            <pc:docMk/>
            <pc:sldMk cId="2512273120" sldId="1165"/>
            <ac:picMk id="21" creationId="{4C371F4D-8FF6-D04B-BAE4-A0B04901DD2E}"/>
          </ac:picMkLst>
        </pc:picChg>
        <pc:picChg chg="mod modCrop">
          <ac:chgData name="Chris Droessler" userId="625c3661-9d64-47fa-b83c-4b49393bd161" providerId="ADAL" clId="{B80D2425-43BF-5645-9CB9-5924B2C109C7}" dt="2021-03-15T13:45:35.184" v="454" actId="732"/>
          <ac:picMkLst>
            <pc:docMk/>
            <pc:sldMk cId="2512273120" sldId="1165"/>
            <ac:picMk id="15362" creationId="{67ED7FDC-72CD-4141-B860-99E89006608F}"/>
          </ac:picMkLst>
        </pc:picChg>
      </pc:sldChg>
      <pc:sldChg chg="addSp delSp modSp">
        <pc:chgData name="Chris Droessler" userId="625c3661-9d64-47fa-b83c-4b49393bd161" providerId="ADAL" clId="{B80D2425-43BF-5645-9CB9-5924B2C109C7}" dt="2021-03-08T15:41:34.631" v="159" actId="1035"/>
        <pc:sldMkLst>
          <pc:docMk/>
          <pc:sldMk cId="1719095742" sldId="1228"/>
        </pc:sldMkLst>
        <pc:spChg chg="add mod">
          <ac:chgData name="Chris Droessler" userId="625c3661-9d64-47fa-b83c-4b49393bd161" providerId="ADAL" clId="{B80D2425-43BF-5645-9CB9-5924B2C109C7}" dt="2021-03-08T15:41:24.370" v="152" actId="313"/>
          <ac:spMkLst>
            <pc:docMk/>
            <pc:sldMk cId="1719095742" sldId="1228"/>
            <ac:spMk id="5" creationId="{ED00BF12-6869-344C-9646-6D57277B1F09}"/>
          </ac:spMkLst>
        </pc:spChg>
        <pc:picChg chg="add mod">
          <ac:chgData name="Chris Droessler" userId="625c3661-9d64-47fa-b83c-4b49393bd161" providerId="ADAL" clId="{B80D2425-43BF-5645-9CB9-5924B2C109C7}" dt="2021-03-08T15:41:34.631" v="159" actId="1035"/>
          <ac:picMkLst>
            <pc:docMk/>
            <pc:sldMk cId="1719095742" sldId="1228"/>
            <ac:picMk id="4" creationId="{5E335082-4D70-394E-A8A4-79B5C90CE659}"/>
          </ac:picMkLst>
        </pc:picChg>
        <pc:picChg chg="del">
          <ac:chgData name="Chris Droessler" userId="625c3661-9d64-47fa-b83c-4b49393bd161" providerId="ADAL" clId="{B80D2425-43BF-5645-9CB9-5924B2C109C7}" dt="2021-03-08T15:40:58.400" v="121" actId="478"/>
          <ac:picMkLst>
            <pc:docMk/>
            <pc:sldMk cId="1719095742" sldId="1228"/>
            <ac:picMk id="7" creationId="{C34FA5AD-EDA3-CA4A-B82D-39A326CBC943}"/>
          </ac:picMkLst>
        </pc:picChg>
      </pc:sldChg>
      <pc:sldChg chg="add ord">
        <pc:chgData name="Chris Droessler" userId="625c3661-9d64-47fa-b83c-4b49393bd161" providerId="ADAL" clId="{B80D2425-43BF-5645-9CB9-5924B2C109C7}" dt="2021-03-15T11:57:22.015" v="370"/>
        <pc:sldMkLst>
          <pc:docMk/>
          <pc:sldMk cId="2058563411" sldId="1339"/>
        </pc:sldMkLst>
      </pc:sldChg>
      <pc:sldChg chg="delSp ord">
        <pc:chgData name="Chris Droessler" userId="625c3661-9d64-47fa-b83c-4b49393bd161" providerId="ADAL" clId="{B80D2425-43BF-5645-9CB9-5924B2C109C7}" dt="2021-03-15T15:30:07.449" v="781"/>
        <pc:sldMkLst>
          <pc:docMk/>
          <pc:sldMk cId="3349267367" sldId="1350"/>
        </pc:sldMkLst>
        <pc:picChg chg="del">
          <ac:chgData name="Chris Droessler" userId="625c3661-9d64-47fa-b83c-4b49393bd161" providerId="ADAL" clId="{B80D2425-43BF-5645-9CB9-5924B2C109C7}" dt="2021-03-08T15:40:21.835" v="117" actId="478"/>
          <ac:picMkLst>
            <pc:docMk/>
            <pc:sldMk cId="3349267367" sldId="1350"/>
            <ac:picMk id="7" creationId="{C34FA5AD-EDA3-CA4A-B82D-39A326CBC943}"/>
          </ac:picMkLst>
        </pc:picChg>
      </pc:sldChg>
      <pc:sldChg chg="del">
        <pc:chgData name="Chris Droessler" userId="625c3661-9d64-47fa-b83c-4b49393bd161" providerId="ADAL" clId="{B80D2425-43BF-5645-9CB9-5924B2C109C7}" dt="2021-03-08T15:38:35.379" v="36" actId="2696"/>
        <pc:sldMkLst>
          <pc:docMk/>
          <pc:sldMk cId="356873708" sldId="1351"/>
        </pc:sldMkLst>
      </pc:sldChg>
      <pc:sldChg chg="del">
        <pc:chgData name="Chris Droessler" userId="625c3661-9d64-47fa-b83c-4b49393bd161" providerId="ADAL" clId="{B80D2425-43BF-5645-9CB9-5924B2C109C7}" dt="2021-03-08T15:38:43.624" v="44" actId="2696"/>
        <pc:sldMkLst>
          <pc:docMk/>
          <pc:sldMk cId="1858479014" sldId="1352"/>
        </pc:sldMkLst>
      </pc:sldChg>
      <pc:sldChg chg="del">
        <pc:chgData name="Chris Droessler" userId="625c3661-9d64-47fa-b83c-4b49393bd161" providerId="ADAL" clId="{B80D2425-43BF-5645-9CB9-5924B2C109C7}" dt="2021-03-08T15:38:49.118" v="50" actId="2696"/>
        <pc:sldMkLst>
          <pc:docMk/>
          <pc:sldMk cId="3565575353" sldId="1353"/>
        </pc:sldMkLst>
      </pc:sldChg>
      <pc:sldChg chg="del">
        <pc:chgData name="Chris Droessler" userId="625c3661-9d64-47fa-b83c-4b49393bd161" providerId="ADAL" clId="{B80D2425-43BF-5645-9CB9-5924B2C109C7}" dt="2021-03-08T15:38:56.859" v="60" actId="2696"/>
        <pc:sldMkLst>
          <pc:docMk/>
          <pc:sldMk cId="406600361" sldId="1354"/>
        </pc:sldMkLst>
      </pc:sldChg>
      <pc:sldChg chg="del">
        <pc:chgData name="Chris Droessler" userId="625c3661-9d64-47fa-b83c-4b49393bd161" providerId="ADAL" clId="{B80D2425-43BF-5645-9CB9-5924B2C109C7}" dt="2021-03-08T15:38:56.894" v="63" actId="2696"/>
        <pc:sldMkLst>
          <pc:docMk/>
          <pc:sldMk cId="1453937041" sldId="1355"/>
        </pc:sldMkLst>
      </pc:sldChg>
      <pc:sldChg chg="del">
        <pc:chgData name="Chris Droessler" userId="625c3661-9d64-47fa-b83c-4b49393bd161" providerId="ADAL" clId="{B80D2425-43BF-5645-9CB9-5924B2C109C7}" dt="2021-03-08T15:38:56.938" v="67" actId="2696"/>
        <pc:sldMkLst>
          <pc:docMk/>
          <pc:sldMk cId="1888586389" sldId="1356"/>
        </pc:sldMkLst>
      </pc:sldChg>
      <pc:sldChg chg="del">
        <pc:chgData name="Chris Droessler" userId="625c3661-9d64-47fa-b83c-4b49393bd161" providerId="ADAL" clId="{B80D2425-43BF-5645-9CB9-5924B2C109C7}" dt="2021-03-08T15:38:35.464" v="41" actId="2696"/>
        <pc:sldMkLst>
          <pc:docMk/>
          <pc:sldMk cId="331210217" sldId="1357"/>
        </pc:sldMkLst>
      </pc:sldChg>
      <pc:sldChg chg="ord">
        <pc:chgData name="Chris Droessler" userId="625c3661-9d64-47fa-b83c-4b49393bd161" providerId="ADAL" clId="{B80D2425-43BF-5645-9CB9-5924B2C109C7}" dt="2021-03-08T15:39:55.222" v="114"/>
        <pc:sldMkLst>
          <pc:docMk/>
          <pc:sldMk cId="1275743749" sldId="1359"/>
        </pc:sldMkLst>
      </pc:sldChg>
      <pc:sldChg chg="addSp delSp modSp modNotesTx">
        <pc:chgData name="Chris Droessler" userId="625c3661-9d64-47fa-b83c-4b49393bd161" providerId="ADAL" clId="{B80D2425-43BF-5645-9CB9-5924B2C109C7}" dt="2021-03-15T15:09:34.140" v="633" actId="20577"/>
        <pc:sldMkLst>
          <pc:docMk/>
          <pc:sldMk cId="2954506742" sldId="1360"/>
        </pc:sldMkLst>
        <pc:spChg chg="mod">
          <ac:chgData name="Chris Droessler" userId="625c3661-9d64-47fa-b83c-4b49393bd161" providerId="ADAL" clId="{B80D2425-43BF-5645-9CB9-5924B2C109C7}" dt="2021-03-15T13:01:00.136" v="372"/>
          <ac:spMkLst>
            <pc:docMk/>
            <pc:sldMk cId="2954506742" sldId="1360"/>
            <ac:spMk id="2" creationId="{00000000-0000-0000-0000-000000000000}"/>
          </ac:spMkLst>
        </pc:spChg>
        <pc:spChg chg="mod">
          <ac:chgData name="Chris Droessler" userId="625c3661-9d64-47fa-b83c-4b49393bd161" providerId="ADAL" clId="{B80D2425-43BF-5645-9CB9-5924B2C109C7}" dt="2021-03-15T14:43:36.073" v="545" actId="20577"/>
          <ac:spMkLst>
            <pc:docMk/>
            <pc:sldMk cId="2954506742" sldId="1360"/>
            <ac:spMk id="3" creationId="{00000000-0000-0000-0000-000000000000}"/>
          </ac:spMkLst>
        </pc:spChg>
        <pc:picChg chg="add">
          <ac:chgData name="Chris Droessler" userId="625c3661-9d64-47fa-b83c-4b49393bd161" providerId="ADAL" clId="{B80D2425-43BF-5645-9CB9-5924B2C109C7}" dt="2021-03-15T13:01:25.132" v="377"/>
          <ac:picMkLst>
            <pc:docMk/>
            <pc:sldMk cId="2954506742" sldId="1360"/>
            <ac:picMk id="4" creationId="{8ADAA501-C258-8745-9857-272BC32CCCCE}"/>
          </ac:picMkLst>
        </pc:picChg>
        <pc:picChg chg="add mod modCrop">
          <ac:chgData name="Chris Droessler" userId="625c3661-9d64-47fa-b83c-4b49393bd161" providerId="ADAL" clId="{B80D2425-43BF-5645-9CB9-5924B2C109C7}" dt="2021-03-15T13:56:45.783" v="473" actId="1076"/>
          <ac:picMkLst>
            <pc:docMk/>
            <pc:sldMk cId="2954506742" sldId="1360"/>
            <ac:picMk id="6" creationId="{A7BE7CB3-02D2-0C49-91F5-31F44920AFD1}"/>
          </ac:picMkLst>
        </pc:picChg>
        <pc:picChg chg="add del mod">
          <ac:chgData name="Chris Droessler" userId="625c3661-9d64-47fa-b83c-4b49393bd161" providerId="ADAL" clId="{B80D2425-43BF-5645-9CB9-5924B2C109C7}" dt="2021-03-15T13:56:12.667" v="467" actId="478"/>
          <ac:picMkLst>
            <pc:docMk/>
            <pc:sldMk cId="2954506742" sldId="1360"/>
            <ac:picMk id="1026" creationId="{57A5027E-BAD4-0D4E-8690-CD995ED23EC5}"/>
          </ac:picMkLst>
        </pc:picChg>
      </pc:sldChg>
      <pc:sldChg chg="ord">
        <pc:chgData name="Chris Droessler" userId="625c3661-9d64-47fa-b83c-4b49393bd161" providerId="ADAL" clId="{B80D2425-43BF-5645-9CB9-5924B2C109C7}" dt="2021-03-15T15:30:04.529" v="779"/>
        <pc:sldMkLst>
          <pc:docMk/>
          <pc:sldMk cId="2707486090" sldId="1361"/>
        </pc:sldMkLst>
      </pc:sldChg>
      <pc:sldChg chg="del">
        <pc:chgData name="Chris Droessler" userId="625c3661-9d64-47fa-b83c-4b49393bd161" providerId="ADAL" clId="{B80D2425-43BF-5645-9CB9-5924B2C109C7}" dt="2021-03-08T15:38:56.871" v="61" actId="2696"/>
        <pc:sldMkLst>
          <pc:docMk/>
          <pc:sldMk cId="3165868283" sldId="1362"/>
        </pc:sldMkLst>
      </pc:sldChg>
      <pc:sldChg chg="del">
        <pc:chgData name="Chris Droessler" userId="625c3661-9d64-47fa-b83c-4b49393bd161" providerId="ADAL" clId="{B80D2425-43BF-5645-9CB9-5924B2C109C7}" dt="2021-03-08T15:38:56.883" v="62" actId="2696"/>
        <pc:sldMkLst>
          <pc:docMk/>
          <pc:sldMk cId="342576403" sldId="1363"/>
        </pc:sldMkLst>
      </pc:sldChg>
      <pc:sldChg chg="del">
        <pc:chgData name="Chris Droessler" userId="625c3661-9d64-47fa-b83c-4b49393bd161" providerId="ADAL" clId="{B80D2425-43BF-5645-9CB9-5924B2C109C7}" dt="2021-03-08T15:38:56.959" v="69" actId="2696"/>
        <pc:sldMkLst>
          <pc:docMk/>
          <pc:sldMk cId="2230765424" sldId="1364"/>
        </pc:sldMkLst>
      </pc:sldChg>
      <pc:sldChg chg="del">
        <pc:chgData name="Chris Droessler" userId="625c3661-9d64-47fa-b83c-4b49393bd161" providerId="ADAL" clId="{B80D2425-43BF-5645-9CB9-5924B2C109C7}" dt="2021-03-08T15:38:56.949" v="68" actId="2696"/>
        <pc:sldMkLst>
          <pc:docMk/>
          <pc:sldMk cId="1352141489" sldId="1365"/>
        </pc:sldMkLst>
      </pc:sldChg>
      <pc:sldChg chg="addSp modSp modNotesTx">
        <pc:chgData name="Chris Droessler" userId="625c3661-9d64-47fa-b83c-4b49393bd161" providerId="ADAL" clId="{B80D2425-43BF-5645-9CB9-5924B2C109C7}" dt="2021-03-15T15:37:02.119" v="797" actId="20577"/>
        <pc:sldMkLst>
          <pc:docMk/>
          <pc:sldMk cId="1589922084" sldId="1366"/>
        </pc:sldMkLst>
        <pc:spChg chg="mod">
          <ac:chgData name="Chris Droessler" userId="625c3661-9d64-47fa-b83c-4b49393bd161" providerId="ADAL" clId="{B80D2425-43BF-5645-9CB9-5924B2C109C7}" dt="2021-03-15T11:50:57.454" v="350"/>
          <ac:spMkLst>
            <pc:docMk/>
            <pc:sldMk cId="1589922084" sldId="1366"/>
            <ac:spMk id="2" creationId="{00000000-0000-0000-0000-000000000000}"/>
          </ac:spMkLst>
        </pc:spChg>
        <pc:spChg chg="mod">
          <ac:chgData name="Chris Droessler" userId="625c3661-9d64-47fa-b83c-4b49393bd161" providerId="ADAL" clId="{B80D2425-43BF-5645-9CB9-5924B2C109C7}" dt="2021-03-15T11:49:17.850" v="346"/>
          <ac:spMkLst>
            <pc:docMk/>
            <pc:sldMk cId="1589922084" sldId="1366"/>
            <ac:spMk id="3" creationId="{00000000-0000-0000-0000-000000000000}"/>
          </ac:spMkLst>
        </pc:spChg>
        <pc:picChg chg="add mod">
          <ac:chgData name="Chris Droessler" userId="625c3661-9d64-47fa-b83c-4b49393bd161" providerId="ADAL" clId="{B80D2425-43BF-5645-9CB9-5924B2C109C7}" dt="2021-03-15T11:49:39.493" v="349" actId="14100"/>
          <ac:picMkLst>
            <pc:docMk/>
            <pc:sldMk cId="1589922084" sldId="1366"/>
            <ac:picMk id="1026" creationId="{7C4FC8BE-DF4B-A84A-BB0E-6C1D3DCD3C04}"/>
          </ac:picMkLst>
        </pc:picChg>
        <pc:picChg chg="add mod">
          <ac:chgData name="Chris Droessler" userId="625c3661-9d64-47fa-b83c-4b49393bd161" providerId="ADAL" clId="{B80D2425-43BF-5645-9CB9-5924B2C109C7}" dt="2021-03-15T11:51:23.186" v="357" actId="167"/>
          <ac:picMkLst>
            <pc:docMk/>
            <pc:sldMk cId="1589922084" sldId="1366"/>
            <ac:picMk id="1028" creationId="{F85D1314-59A1-5A40-9CB6-6B94E1BE530C}"/>
          </ac:picMkLst>
        </pc:picChg>
      </pc:sldChg>
      <pc:sldChg chg="del">
        <pc:chgData name="Chris Droessler" userId="625c3661-9d64-47fa-b83c-4b49393bd161" providerId="ADAL" clId="{B80D2425-43BF-5645-9CB9-5924B2C109C7}" dt="2021-03-08T15:38:43.640" v="45" actId="2696"/>
        <pc:sldMkLst>
          <pc:docMk/>
          <pc:sldMk cId="1314812858" sldId="1367"/>
        </pc:sldMkLst>
      </pc:sldChg>
      <pc:sldChg chg="del">
        <pc:chgData name="Chris Droessler" userId="625c3661-9d64-47fa-b83c-4b49393bd161" providerId="ADAL" clId="{B80D2425-43BF-5645-9CB9-5924B2C109C7}" dt="2021-03-08T15:38:43.655" v="46" actId="2696"/>
        <pc:sldMkLst>
          <pc:docMk/>
          <pc:sldMk cId="2017205133" sldId="1368"/>
        </pc:sldMkLst>
      </pc:sldChg>
      <pc:sldChg chg="del">
        <pc:chgData name="Chris Droessler" userId="625c3661-9d64-47fa-b83c-4b49393bd161" providerId="ADAL" clId="{B80D2425-43BF-5645-9CB9-5924B2C109C7}" dt="2021-03-08T15:38:43.671" v="47" actId="2696"/>
        <pc:sldMkLst>
          <pc:docMk/>
          <pc:sldMk cId="3730418282" sldId="1370"/>
        </pc:sldMkLst>
      </pc:sldChg>
      <pc:sldChg chg="del">
        <pc:chgData name="Chris Droessler" userId="625c3661-9d64-47fa-b83c-4b49393bd161" providerId="ADAL" clId="{B80D2425-43BF-5645-9CB9-5924B2C109C7}" dt="2021-03-08T15:38:43.686" v="48" actId="2696"/>
        <pc:sldMkLst>
          <pc:docMk/>
          <pc:sldMk cId="290626936" sldId="1371"/>
        </pc:sldMkLst>
      </pc:sldChg>
      <pc:sldChg chg="del">
        <pc:chgData name="Chris Droessler" userId="625c3661-9d64-47fa-b83c-4b49393bd161" providerId="ADAL" clId="{B80D2425-43BF-5645-9CB9-5924B2C109C7}" dt="2021-03-08T15:38:43.701" v="49" actId="2696"/>
        <pc:sldMkLst>
          <pc:docMk/>
          <pc:sldMk cId="1042244152" sldId="1372"/>
        </pc:sldMkLst>
      </pc:sldChg>
      <pc:sldChg chg="del">
        <pc:chgData name="Chris Droessler" userId="625c3661-9d64-47fa-b83c-4b49393bd161" providerId="ADAL" clId="{B80D2425-43BF-5645-9CB9-5924B2C109C7}" dt="2021-03-08T15:38:56.906" v="64" actId="2696"/>
        <pc:sldMkLst>
          <pc:docMk/>
          <pc:sldMk cId="130409601" sldId="1373"/>
        </pc:sldMkLst>
      </pc:sldChg>
      <pc:sldChg chg="del">
        <pc:chgData name="Chris Droessler" userId="625c3661-9d64-47fa-b83c-4b49393bd161" providerId="ADAL" clId="{B80D2425-43BF-5645-9CB9-5924B2C109C7}" dt="2021-03-08T15:38:56.916" v="65" actId="2696"/>
        <pc:sldMkLst>
          <pc:docMk/>
          <pc:sldMk cId="1539702268" sldId="1374"/>
        </pc:sldMkLst>
      </pc:sldChg>
      <pc:sldChg chg="del">
        <pc:chgData name="Chris Droessler" userId="625c3661-9d64-47fa-b83c-4b49393bd161" providerId="ADAL" clId="{B80D2425-43BF-5645-9CB9-5924B2C109C7}" dt="2021-03-08T15:38:56.927" v="66" actId="2696"/>
        <pc:sldMkLst>
          <pc:docMk/>
          <pc:sldMk cId="1586487609" sldId="1375"/>
        </pc:sldMkLst>
      </pc:sldChg>
      <pc:sldChg chg="del">
        <pc:chgData name="Chris Droessler" userId="625c3661-9d64-47fa-b83c-4b49393bd161" providerId="ADAL" clId="{B80D2425-43BF-5645-9CB9-5924B2C109C7}" dt="2021-03-08T15:38:56.968" v="70" actId="2696"/>
        <pc:sldMkLst>
          <pc:docMk/>
          <pc:sldMk cId="3062677951" sldId="1376"/>
        </pc:sldMkLst>
      </pc:sldChg>
      <pc:sldChg chg="del">
        <pc:chgData name="Chris Droessler" userId="625c3661-9d64-47fa-b83c-4b49393bd161" providerId="ADAL" clId="{B80D2425-43BF-5645-9CB9-5924B2C109C7}" dt="2021-03-08T15:38:56.977" v="71" actId="2696"/>
        <pc:sldMkLst>
          <pc:docMk/>
          <pc:sldMk cId="896831127" sldId="1377"/>
        </pc:sldMkLst>
      </pc:sldChg>
      <pc:sldChg chg="del">
        <pc:chgData name="Chris Droessler" userId="625c3661-9d64-47fa-b83c-4b49393bd161" providerId="ADAL" clId="{B80D2425-43BF-5645-9CB9-5924B2C109C7}" dt="2021-03-08T15:38:56.987" v="72" actId="2696"/>
        <pc:sldMkLst>
          <pc:docMk/>
          <pc:sldMk cId="3383291076" sldId="1378"/>
        </pc:sldMkLst>
      </pc:sldChg>
      <pc:sldChg chg="del">
        <pc:chgData name="Chris Droessler" userId="625c3661-9d64-47fa-b83c-4b49393bd161" providerId="ADAL" clId="{B80D2425-43BF-5645-9CB9-5924B2C109C7}" dt="2021-03-08T15:38:56.996" v="73" actId="2696"/>
        <pc:sldMkLst>
          <pc:docMk/>
          <pc:sldMk cId="3265059238" sldId="1379"/>
        </pc:sldMkLst>
      </pc:sldChg>
      <pc:sldChg chg="del">
        <pc:chgData name="Chris Droessler" userId="625c3661-9d64-47fa-b83c-4b49393bd161" providerId="ADAL" clId="{B80D2425-43BF-5645-9CB9-5924B2C109C7}" dt="2021-03-08T15:38:57.004" v="74" actId="2696"/>
        <pc:sldMkLst>
          <pc:docMk/>
          <pc:sldMk cId="1501847562" sldId="1380"/>
        </pc:sldMkLst>
      </pc:sldChg>
      <pc:sldChg chg="del">
        <pc:chgData name="Chris Droessler" userId="625c3661-9d64-47fa-b83c-4b49393bd161" providerId="ADAL" clId="{B80D2425-43BF-5645-9CB9-5924B2C109C7}" dt="2021-03-08T15:38:57.013" v="75" actId="2696"/>
        <pc:sldMkLst>
          <pc:docMk/>
          <pc:sldMk cId="2737075921" sldId="1381"/>
        </pc:sldMkLst>
      </pc:sldChg>
      <pc:sldChg chg="del">
        <pc:chgData name="Chris Droessler" userId="625c3661-9d64-47fa-b83c-4b49393bd161" providerId="ADAL" clId="{B80D2425-43BF-5645-9CB9-5924B2C109C7}" dt="2021-03-08T15:38:57.022" v="76" actId="2696"/>
        <pc:sldMkLst>
          <pc:docMk/>
          <pc:sldMk cId="1982651130" sldId="1382"/>
        </pc:sldMkLst>
      </pc:sldChg>
      <pc:sldChg chg="del">
        <pc:chgData name="Chris Droessler" userId="625c3661-9d64-47fa-b83c-4b49393bd161" providerId="ADAL" clId="{B80D2425-43BF-5645-9CB9-5924B2C109C7}" dt="2021-03-08T15:38:57.031" v="77" actId="2696"/>
        <pc:sldMkLst>
          <pc:docMk/>
          <pc:sldMk cId="2875788815" sldId="1383"/>
        </pc:sldMkLst>
      </pc:sldChg>
      <pc:sldChg chg="del">
        <pc:chgData name="Chris Droessler" userId="625c3661-9d64-47fa-b83c-4b49393bd161" providerId="ADAL" clId="{B80D2425-43BF-5645-9CB9-5924B2C109C7}" dt="2021-03-08T15:38:57.040" v="78" actId="2696"/>
        <pc:sldMkLst>
          <pc:docMk/>
          <pc:sldMk cId="1920521503" sldId="1384"/>
        </pc:sldMkLst>
      </pc:sldChg>
      <pc:sldChg chg="del">
        <pc:chgData name="Chris Droessler" userId="625c3661-9d64-47fa-b83c-4b49393bd161" providerId="ADAL" clId="{B80D2425-43BF-5645-9CB9-5924B2C109C7}" dt="2021-03-08T15:38:57.049" v="79" actId="2696"/>
        <pc:sldMkLst>
          <pc:docMk/>
          <pc:sldMk cId="1255391398" sldId="1385"/>
        </pc:sldMkLst>
      </pc:sldChg>
      <pc:sldChg chg="del">
        <pc:chgData name="Chris Droessler" userId="625c3661-9d64-47fa-b83c-4b49393bd161" providerId="ADAL" clId="{B80D2425-43BF-5645-9CB9-5924B2C109C7}" dt="2021-03-08T15:38:57.058" v="80" actId="2696"/>
        <pc:sldMkLst>
          <pc:docMk/>
          <pc:sldMk cId="3974423943" sldId="1386"/>
        </pc:sldMkLst>
      </pc:sldChg>
      <pc:sldChg chg="del">
        <pc:chgData name="Chris Droessler" userId="625c3661-9d64-47fa-b83c-4b49393bd161" providerId="ADAL" clId="{B80D2425-43BF-5645-9CB9-5924B2C109C7}" dt="2021-03-08T15:38:57.066" v="81" actId="2696"/>
        <pc:sldMkLst>
          <pc:docMk/>
          <pc:sldMk cId="4152044092" sldId="1387"/>
        </pc:sldMkLst>
      </pc:sldChg>
      <pc:sldChg chg="del">
        <pc:chgData name="Chris Droessler" userId="625c3661-9d64-47fa-b83c-4b49393bd161" providerId="ADAL" clId="{B80D2425-43BF-5645-9CB9-5924B2C109C7}" dt="2021-03-08T15:38:57.074" v="82" actId="2696"/>
        <pc:sldMkLst>
          <pc:docMk/>
          <pc:sldMk cId="2647089815" sldId="1388"/>
        </pc:sldMkLst>
      </pc:sldChg>
      <pc:sldChg chg="del">
        <pc:chgData name="Chris Droessler" userId="625c3661-9d64-47fa-b83c-4b49393bd161" providerId="ADAL" clId="{B80D2425-43BF-5645-9CB9-5924B2C109C7}" dt="2021-03-08T15:39:14.205" v="84" actId="2696"/>
        <pc:sldMkLst>
          <pc:docMk/>
          <pc:sldMk cId="4167742820" sldId="1389"/>
        </pc:sldMkLst>
      </pc:sldChg>
      <pc:sldChg chg="del">
        <pc:chgData name="Chris Droessler" userId="625c3661-9d64-47fa-b83c-4b49393bd161" providerId="ADAL" clId="{B80D2425-43BF-5645-9CB9-5924B2C109C7}" dt="2021-03-08T15:39:14.212" v="85" actId="2696"/>
        <pc:sldMkLst>
          <pc:docMk/>
          <pc:sldMk cId="908516334" sldId="1390"/>
        </pc:sldMkLst>
      </pc:sldChg>
      <pc:sldChg chg="del">
        <pc:chgData name="Chris Droessler" userId="625c3661-9d64-47fa-b83c-4b49393bd161" providerId="ADAL" clId="{B80D2425-43BF-5645-9CB9-5924B2C109C7}" dt="2021-03-08T15:39:14.218" v="86" actId="2696"/>
        <pc:sldMkLst>
          <pc:docMk/>
          <pc:sldMk cId="2864661495" sldId="1391"/>
        </pc:sldMkLst>
      </pc:sldChg>
      <pc:sldChg chg="del">
        <pc:chgData name="Chris Droessler" userId="625c3661-9d64-47fa-b83c-4b49393bd161" providerId="ADAL" clId="{B80D2425-43BF-5645-9CB9-5924B2C109C7}" dt="2021-03-08T15:39:14.224" v="87" actId="2696"/>
        <pc:sldMkLst>
          <pc:docMk/>
          <pc:sldMk cId="3260158483" sldId="1392"/>
        </pc:sldMkLst>
      </pc:sldChg>
      <pc:sldChg chg="del">
        <pc:chgData name="Chris Droessler" userId="625c3661-9d64-47fa-b83c-4b49393bd161" providerId="ADAL" clId="{B80D2425-43BF-5645-9CB9-5924B2C109C7}" dt="2021-03-08T15:39:14.230" v="88" actId="2696"/>
        <pc:sldMkLst>
          <pc:docMk/>
          <pc:sldMk cId="1257221017" sldId="1393"/>
        </pc:sldMkLst>
      </pc:sldChg>
      <pc:sldChg chg="del">
        <pc:chgData name="Chris Droessler" userId="625c3661-9d64-47fa-b83c-4b49393bd161" providerId="ADAL" clId="{B80D2425-43BF-5645-9CB9-5924B2C109C7}" dt="2021-03-08T15:39:14.236" v="89" actId="2696"/>
        <pc:sldMkLst>
          <pc:docMk/>
          <pc:sldMk cId="4012861543" sldId="1394"/>
        </pc:sldMkLst>
      </pc:sldChg>
      <pc:sldChg chg="del">
        <pc:chgData name="Chris Droessler" userId="625c3661-9d64-47fa-b83c-4b49393bd161" providerId="ADAL" clId="{B80D2425-43BF-5645-9CB9-5924B2C109C7}" dt="2021-03-08T15:38:35.413" v="38" actId="2696"/>
        <pc:sldMkLst>
          <pc:docMk/>
          <pc:sldMk cId="3059863342" sldId="1396"/>
        </pc:sldMkLst>
      </pc:sldChg>
      <pc:sldChg chg="del">
        <pc:chgData name="Chris Droessler" userId="625c3661-9d64-47fa-b83c-4b49393bd161" providerId="ADAL" clId="{B80D2425-43BF-5645-9CB9-5924B2C109C7}" dt="2021-03-08T15:38:35.396" v="37" actId="2696"/>
        <pc:sldMkLst>
          <pc:docMk/>
          <pc:sldMk cId="2118326303" sldId="1397"/>
        </pc:sldMkLst>
      </pc:sldChg>
      <pc:sldChg chg="del">
        <pc:chgData name="Chris Droessler" userId="625c3661-9d64-47fa-b83c-4b49393bd161" providerId="ADAL" clId="{B80D2425-43BF-5645-9CB9-5924B2C109C7}" dt="2021-03-08T15:38:35.430" v="39" actId="2696"/>
        <pc:sldMkLst>
          <pc:docMk/>
          <pc:sldMk cId="1939365424" sldId="1399"/>
        </pc:sldMkLst>
      </pc:sldChg>
      <pc:sldChg chg="del">
        <pc:chgData name="Chris Droessler" userId="625c3661-9d64-47fa-b83c-4b49393bd161" providerId="ADAL" clId="{B80D2425-43BF-5645-9CB9-5924B2C109C7}" dt="2021-03-08T15:38:35.480" v="42" actId="2696"/>
        <pc:sldMkLst>
          <pc:docMk/>
          <pc:sldMk cId="2295277037" sldId="1400"/>
        </pc:sldMkLst>
      </pc:sldChg>
      <pc:sldChg chg="del">
        <pc:chgData name="Chris Droessler" userId="625c3661-9d64-47fa-b83c-4b49393bd161" providerId="ADAL" clId="{B80D2425-43BF-5645-9CB9-5924B2C109C7}" dt="2021-03-08T15:38:35.496" v="43" actId="2696"/>
        <pc:sldMkLst>
          <pc:docMk/>
          <pc:sldMk cId="1130545864" sldId="1401"/>
        </pc:sldMkLst>
      </pc:sldChg>
      <pc:sldChg chg="del">
        <pc:chgData name="Chris Droessler" userId="625c3661-9d64-47fa-b83c-4b49393bd161" providerId="ADAL" clId="{B80D2425-43BF-5645-9CB9-5924B2C109C7}" dt="2021-03-08T15:38:35.447" v="40" actId="2696"/>
        <pc:sldMkLst>
          <pc:docMk/>
          <pc:sldMk cId="3962504152" sldId="1404"/>
        </pc:sldMkLst>
      </pc:sldChg>
      <pc:sldChg chg="ord">
        <pc:chgData name="Chris Droessler" userId="625c3661-9d64-47fa-b83c-4b49393bd161" providerId="ADAL" clId="{B80D2425-43BF-5645-9CB9-5924B2C109C7}" dt="2021-03-15T11:47:14.738" v="335"/>
        <pc:sldMkLst>
          <pc:docMk/>
          <pc:sldMk cId="3621195698" sldId="1405"/>
        </pc:sldMkLst>
      </pc:sldChg>
      <pc:sldChg chg="ord">
        <pc:chgData name="Chris Droessler" userId="625c3661-9d64-47fa-b83c-4b49393bd161" providerId="ADAL" clId="{B80D2425-43BF-5645-9CB9-5924B2C109C7}" dt="2021-03-15T15:30:23.849" v="782"/>
        <pc:sldMkLst>
          <pc:docMk/>
          <pc:sldMk cId="461162008" sldId="1406"/>
        </pc:sldMkLst>
      </pc:sldChg>
      <pc:sldChg chg="add ord">
        <pc:chgData name="Chris Droessler" userId="625c3661-9d64-47fa-b83c-4b49393bd161" providerId="ADAL" clId="{B80D2425-43BF-5645-9CB9-5924B2C109C7}" dt="2021-03-15T11:47:14.738" v="335"/>
        <pc:sldMkLst>
          <pc:docMk/>
          <pc:sldMk cId="100388361" sldId="1407"/>
        </pc:sldMkLst>
      </pc:sldChg>
      <pc:sldChg chg="del">
        <pc:chgData name="Chris Droessler" userId="625c3661-9d64-47fa-b83c-4b49393bd161" providerId="ADAL" clId="{B80D2425-43BF-5645-9CB9-5924B2C109C7}" dt="2021-03-08T15:38:49.132" v="51" actId="2696"/>
        <pc:sldMkLst>
          <pc:docMk/>
          <pc:sldMk cId="3624455405" sldId="1407"/>
        </pc:sldMkLst>
      </pc:sldChg>
      <pc:sldChg chg="addSp modSp add modNotesTx">
        <pc:chgData name="Chris Droessler" userId="625c3661-9d64-47fa-b83c-4b49393bd161" providerId="ADAL" clId="{B80D2425-43BF-5645-9CB9-5924B2C109C7}" dt="2021-03-15T11:51:35.785" v="359" actId="167"/>
        <pc:sldMkLst>
          <pc:docMk/>
          <pc:sldMk cId="2066227269" sldId="1408"/>
        </pc:sldMkLst>
        <pc:spChg chg="mod">
          <ac:chgData name="Chris Droessler" userId="625c3661-9d64-47fa-b83c-4b49393bd161" providerId="ADAL" clId="{B80D2425-43BF-5645-9CB9-5924B2C109C7}" dt="2021-03-08T16:34:37.161" v="165"/>
          <ac:spMkLst>
            <pc:docMk/>
            <pc:sldMk cId="2066227269" sldId="1408"/>
            <ac:spMk id="2" creationId="{00000000-0000-0000-0000-000000000000}"/>
          </ac:spMkLst>
        </pc:spChg>
        <pc:spChg chg="mod">
          <ac:chgData name="Chris Droessler" userId="625c3661-9d64-47fa-b83c-4b49393bd161" providerId="ADAL" clId="{B80D2425-43BF-5645-9CB9-5924B2C109C7}" dt="2021-03-08T16:40:46.470" v="169"/>
          <ac:spMkLst>
            <pc:docMk/>
            <pc:sldMk cId="2066227269" sldId="1408"/>
            <ac:spMk id="3" creationId="{00000000-0000-0000-0000-000000000000}"/>
          </ac:spMkLst>
        </pc:spChg>
        <pc:picChg chg="add mod modCrop">
          <ac:chgData name="Chris Droessler" userId="625c3661-9d64-47fa-b83c-4b49393bd161" providerId="ADAL" clId="{B80D2425-43BF-5645-9CB9-5924B2C109C7}" dt="2021-03-08T16:42:03.260" v="187" actId="14100"/>
          <ac:picMkLst>
            <pc:docMk/>
            <pc:sldMk cId="2066227269" sldId="1408"/>
            <ac:picMk id="5" creationId="{32BD6CB3-B081-254B-B1FF-73569DAE4822}"/>
          </ac:picMkLst>
        </pc:picChg>
        <pc:picChg chg="add mod">
          <ac:chgData name="Chris Droessler" userId="625c3661-9d64-47fa-b83c-4b49393bd161" providerId="ADAL" clId="{B80D2425-43BF-5645-9CB9-5924B2C109C7}" dt="2021-03-15T11:51:35.785" v="359" actId="167"/>
          <ac:picMkLst>
            <pc:docMk/>
            <pc:sldMk cId="2066227269" sldId="1408"/>
            <ac:picMk id="6" creationId="{64753C01-ADFF-9C47-AE19-3C0B264D1260}"/>
          </ac:picMkLst>
        </pc:picChg>
      </pc:sldChg>
      <pc:sldChg chg="del">
        <pc:chgData name="Chris Droessler" userId="625c3661-9d64-47fa-b83c-4b49393bd161" providerId="ADAL" clId="{B80D2425-43BF-5645-9CB9-5924B2C109C7}" dt="2021-03-08T15:38:49.145" v="52" actId="2696"/>
        <pc:sldMkLst>
          <pc:docMk/>
          <pc:sldMk cId="3139034925" sldId="1408"/>
        </pc:sldMkLst>
      </pc:sldChg>
      <pc:sldChg chg="del">
        <pc:chgData name="Chris Droessler" userId="625c3661-9d64-47fa-b83c-4b49393bd161" providerId="ADAL" clId="{B80D2425-43BF-5645-9CB9-5924B2C109C7}" dt="2021-03-08T15:38:49.159" v="53" actId="2696"/>
        <pc:sldMkLst>
          <pc:docMk/>
          <pc:sldMk cId="369547245" sldId="1409"/>
        </pc:sldMkLst>
      </pc:sldChg>
      <pc:sldChg chg="addSp delSp modSp add modNotesTx">
        <pc:chgData name="Chris Droessler" userId="625c3661-9d64-47fa-b83c-4b49393bd161" providerId="ADAL" clId="{B80D2425-43BF-5645-9CB9-5924B2C109C7}" dt="2021-03-15T11:53:11.969" v="366" actId="1076"/>
        <pc:sldMkLst>
          <pc:docMk/>
          <pc:sldMk cId="2495580055" sldId="1409"/>
        </pc:sldMkLst>
        <pc:spChg chg="mod">
          <ac:chgData name="Chris Droessler" userId="625c3661-9d64-47fa-b83c-4b49393bd161" providerId="ADAL" clId="{B80D2425-43BF-5645-9CB9-5924B2C109C7}" dt="2021-03-08T16:34:58.640" v="167"/>
          <ac:spMkLst>
            <pc:docMk/>
            <pc:sldMk cId="2495580055" sldId="1409"/>
            <ac:spMk id="2" creationId="{00000000-0000-0000-0000-000000000000}"/>
          </ac:spMkLst>
        </pc:spChg>
        <pc:spChg chg="mod">
          <ac:chgData name="Chris Droessler" userId="625c3661-9d64-47fa-b83c-4b49393bd161" providerId="ADAL" clId="{B80D2425-43BF-5645-9CB9-5924B2C109C7}" dt="2021-03-15T11:48:04.007" v="341" actId="20577"/>
          <ac:spMkLst>
            <pc:docMk/>
            <pc:sldMk cId="2495580055" sldId="1409"/>
            <ac:spMk id="3" creationId="{00000000-0000-0000-0000-000000000000}"/>
          </ac:spMkLst>
        </pc:spChg>
        <pc:picChg chg="add del mod">
          <ac:chgData name="Chris Droessler" userId="625c3661-9d64-47fa-b83c-4b49393bd161" providerId="ADAL" clId="{B80D2425-43BF-5645-9CB9-5924B2C109C7}" dt="2021-03-10T12:16:26.264" v="212" actId="478"/>
          <ac:picMkLst>
            <pc:docMk/>
            <pc:sldMk cId="2495580055" sldId="1409"/>
            <ac:picMk id="4" creationId="{92C5A684-6461-3E4E-B23B-B83441A22B63}"/>
          </ac:picMkLst>
        </pc:picChg>
        <pc:picChg chg="add mod">
          <ac:chgData name="Chris Droessler" userId="625c3661-9d64-47fa-b83c-4b49393bd161" providerId="ADAL" clId="{B80D2425-43BF-5645-9CB9-5924B2C109C7}" dt="2021-03-10T12:16:52.081" v="216" actId="14100"/>
          <ac:picMkLst>
            <pc:docMk/>
            <pc:sldMk cId="2495580055" sldId="1409"/>
            <ac:picMk id="5" creationId="{23EB165B-609E-B242-A07E-F2DD8DA509EC}"/>
          </ac:picMkLst>
        </pc:picChg>
        <pc:picChg chg="add mod">
          <ac:chgData name="Chris Droessler" userId="625c3661-9d64-47fa-b83c-4b49393bd161" providerId="ADAL" clId="{B80D2425-43BF-5645-9CB9-5924B2C109C7}" dt="2021-03-15T11:53:11.969" v="366" actId="1076"/>
          <ac:picMkLst>
            <pc:docMk/>
            <pc:sldMk cId="2495580055" sldId="1409"/>
            <ac:picMk id="3074" creationId="{7A697D33-C9E4-5C48-A7DA-169E9F9A814B}"/>
          </ac:picMkLst>
        </pc:picChg>
      </pc:sldChg>
      <pc:sldChg chg="del">
        <pc:chgData name="Chris Droessler" userId="625c3661-9d64-47fa-b83c-4b49393bd161" providerId="ADAL" clId="{B80D2425-43BF-5645-9CB9-5924B2C109C7}" dt="2021-03-08T15:38:49.172" v="54" actId="2696"/>
        <pc:sldMkLst>
          <pc:docMk/>
          <pc:sldMk cId="3208848511" sldId="1410"/>
        </pc:sldMkLst>
      </pc:sldChg>
      <pc:sldChg chg="addSp modSp add modNotesTx">
        <pc:chgData name="Chris Droessler" userId="625c3661-9d64-47fa-b83c-4b49393bd161" providerId="ADAL" clId="{B80D2425-43BF-5645-9CB9-5924B2C109C7}" dt="2021-03-15T11:53:22.209" v="368"/>
        <pc:sldMkLst>
          <pc:docMk/>
          <pc:sldMk cId="3221164990" sldId="1410"/>
        </pc:sldMkLst>
        <pc:spChg chg="mod">
          <ac:chgData name="Chris Droessler" userId="625c3661-9d64-47fa-b83c-4b49393bd161" providerId="ADAL" clId="{B80D2425-43BF-5645-9CB9-5924B2C109C7}" dt="2021-03-10T12:17:15.671" v="226" actId="20577"/>
          <ac:spMkLst>
            <pc:docMk/>
            <pc:sldMk cId="3221164990" sldId="1410"/>
            <ac:spMk id="2" creationId="{00000000-0000-0000-0000-000000000000}"/>
          </ac:spMkLst>
        </pc:spChg>
        <pc:spChg chg="mod">
          <ac:chgData name="Chris Droessler" userId="625c3661-9d64-47fa-b83c-4b49393bd161" providerId="ADAL" clId="{B80D2425-43BF-5645-9CB9-5924B2C109C7}" dt="2021-03-15T11:46:35.961" v="330" actId="20577"/>
          <ac:spMkLst>
            <pc:docMk/>
            <pc:sldMk cId="3221164990" sldId="1410"/>
            <ac:spMk id="3" creationId="{00000000-0000-0000-0000-000000000000}"/>
          </ac:spMkLst>
        </pc:spChg>
        <pc:picChg chg="add mod">
          <ac:chgData name="Chris Droessler" userId="625c3661-9d64-47fa-b83c-4b49393bd161" providerId="ADAL" clId="{B80D2425-43BF-5645-9CB9-5924B2C109C7}" dt="2021-03-10T12:17:39.448" v="237" actId="14100"/>
          <ac:picMkLst>
            <pc:docMk/>
            <pc:sldMk cId="3221164990" sldId="1410"/>
            <ac:picMk id="4" creationId="{719709CB-8557-FF44-B37F-2A5B56F8FC9A}"/>
          </ac:picMkLst>
        </pc:picChg>
        <pc:picChg chg="add">
          <ac:chgData name="Chris Droessler" userId="625c3661-9d64-47fa-b83c-4b49393bd161" providerId="ADAL" clId="{B80D2425-43BF-5645-9CB9-5924B2C109C7}" dt="2021-03-15T11:53:22.209" v="368"/>
          <ac:picMkLst>
            <pc:docMk/>
            <pc:sldMk cId="3221164990" sldId="1410"/>
            <ac:picMk id="5" creationId="{551B4EED-D0A6-284A-A490-EF1097B1989E}"/>
          </ac:picMkLst>
        </pc:picChg>
      </pc:sldChg>
      <pc:sldChg chg="addSp delSp modSp add modNotesTx">
        <pc:chgData name="Chris Droessler" userId="625c3661-9d64-47fa-b83c-4b49393bd161" providerId="ADAL" clId="{B80D2425-43BF-5645-9CB9-5924B2C109C7}" dt="2021-03-15T11:53:19.545" v="367"/>
        <pc:sldMkLst>
          <pc:docMk/>
          <pc:sldMk cId="3155011215" sldId="1411"/>
        </pc:sldMkLst>
        <pc:spChg chg="mod">
          <ac:chgData name="Chris Droessler" userId="625c3661-9d64-47fa-b83c-4b49393bd161" providerId="ADAL" clId="{B80D2425-43BF-5645-9CB9-5924B2C109C7}" dt="2021-03-10T12:15:02.178" v="200" actId="20577"/>
          <ac:spMkLst>
            <pc:docMk/>
            <pc:sldMk cId="3155011215" sldId="1411"/>
            <ac:spMk id="2" creationId="{00000000-0000-0000-0000-000000000000}"/>
          </ac:spMkLst>
        </pc:spChg>
        <pc:spChg chg="mod">
          <ac:chgData name="Chris Droessler" userId="625c3661-9d64-47fa-b83c-4b49393bd161" providerId="ADAL" clId="{B80D2425-43BF-5645-9CB9-5924B2C109C7}" dt="2021-03-10T12:53:27.934" v="278"/>
          <ac:spMkLst>
            <pc:docMk/>
            <pc:sldMk cId="3155011215" sldId="1411"/>
            <ac:spMk id="3" creationId="{00000000-0000-0000-0000-000000000000}"/>
          </ac:spMkLst>
        </pc:spChg>
        <pc:picChg chg="add del mod">
          <ac:chgData name="Chris Droessler" userId="625c3661-9d64-47fa-b83c-4b49393bd161" providerId="ADAL" clId="{B80D2425-43BF-5645-9CB9-5924B2C109C7}" dt="2021-03-10T12:15:55.441" v="205" actId="478"/>
          <ac:picMkLst>
            <pc:docMk/>
            <pc:sldMk cId="3155011215" sldId="1411"/>
            <ac:picMk id="4" creationId="{343C7A9E-DDD3-B545-AB8A-15A2D0E20EBF}"/>
          </ac:picMkLst>
        </pc:picChg>
        <pc:picChg chg="add mod">
          <ac:chgData name="Chris Droessler" userId="625c3661-9d64-47fa-b83c-4b49393bd161" providerId="ADAL" clId="{B80D2425-43BF-5645-9CB9-5924B2C109C7}" dt="2021-03-10T12:16:08.257" v="209" actId="14100"/>
          <ac:picMkLst>
            <pc:docMk/>
            <pc:sldMk cId="3155011215" sldId="1411"/>
            <ac:picMk id="5" creationId="{AA268E1B-90D6-0B48-8462-5929B701AB4E}"/>
          </ac:picMkLst>
        </pc:picChg>
        <pc:picChg chg="add">
          <ac:chgData name="Chris Droessler" userId="625c3661-9d64-47fa-b83c-4b49393bd161" providerId="ADAL" clId="{B80D2425-43BF-5645-9CB9-5924B2C109C7}" dt="2021-03-15T11:53:19.545" v="367"/>
          <ac:picMkLst>
            <pc:docMk/>
            <pc:sldMk cId="3155011215" sldId="1411"/>
            <ac:picMk id="6" creationId="{1CEC3235-F342-B040-8732-6B29D9786608}"/>
          </ac:picMkLst>
        </pc:picChg>
      </pc:sldChg>
      <pc:sldChg chg="del">
        <pc:chgData name="Chris Droessler" userId="625c3661-9d64-47fa-b83c-4b49393bd161" providerId="ADAL" clId="{B80D2425-43BF-5645-9CB9-5924B2C109C7}" dt="2021-03-08T15:38:49.186" v="55" actId="2696"/>
        <pc:sldMkLst>
          <pc:docMk/>
          <pc:sldMk cId="3599259153" sldId="1411"/>
        </pc:sldMkLst>
      </pc:sldChg>
      <pc:sldChg chg="del">
        <pc:chgData name="Chris Droessler" userId="625c3661-9d64-47fa-b83c-4b49393bd161" providerId="ADAL" clId="{B80D2425-43BF-5645-9CB9-5924B2C109C7}" dt="2021-03-08T15:38:49.199" v="56" actId="2696"/>
        <pc:sldMkLst>
          <pc:docMk/>
          <pc:sldMk cId="3711999498" sldId="1412"/>
        </pc:sldMkLst>
      </pc:sldChg>
      <pc:sldChg chg="addSp delSp modSp add">
        <pc:chgData name="Chris Droessler" userId="625c3661-9d64-47fa-b83c-4b49393bd161" providerId="ADAL" clId="{B80D2425-43BF-5645-9CB9-5924B2C109C7}" dt="2021-03-15T14:42:35.378" v="541" actId="1035"/>
        <pc:sldMkLst>
          <pc:docMk/>
          <pc:sldMk cId="4039628818" sldId="1412"/>
        </pc:sldMkLst>
        <pc:spChg chg="mod">
          <ac:chgData name="Chris Droessler" userId="625c3661-9d64-47fa-b83c-4b49393bd161" providerId="ADAL" clId="{B80D2425-43BF-5645-9CB9-5924B2C109C7}" dt="2021-03-15T14:37:28.319" v="527" actId="20577"/>
          <ac:spMkLst>
            <pc:docMk/>
            <pc:sldMk cId="4039628818" sldId="1412"/>
            <ac:spMk id="2" creationId="{00000000-0000-0000-0000-000000000000}"/>
          </ac:spMkLst>
        </pc:spChg>
        <pc:spChg chg="mod">
          <ac:chgData name="Chris Droessler" userId="625c3661-9d64-47fa-b83c-4b49393bd161" providerId="ADAL" clId="{B80D2425-43BF-5645-9CB9-5924B2C109C7}" dt="2021-03-15T14:34:17.099" v="519" actId="20577"/>
          <ac:spMkLst>
            <pc:docMk/>
            <pc:sldMk cId="4039628818" sldId="1412"/>
            <ac:spMk id="3" creationId="{00000000-0000-0000-0000-000000000000}"/>
          </ac:spMkLst>
        </pc:spChg>
        <pc:picChg chg="add mod">
          <ac:chgData name="Chris Droessler" userId="625c3661-9d64-47fa-b83c-4b49393bd161" providerId="ADAL" clId="{B80D2425-43BF-5645-9CB9-5924B2C109C7}" dt="2021-03-15T14:41:07.076" v="536" actId="14100"/>
          <ac:picMkLst>
            <pc:docMk/>
            <pc:sldMk cId="4039628818" sldId="1412"/>
            <ac:picMk id="5" creationId="{A93115BC-929D-B34A-A120-70D020C7BE42}"/>
          </ac:picMkLst>
        </pc:picChg>
        <pc:picChg chg="add del mod">
          <ac:chgData name="Chris Droessler" userId="625c3661-9d64-47fa-b83c-4b49393bd161" providerId="ADAL" clId="{B80D2425-43BF-5645-9CB9-5924B2C109C7}" dt="2021-03-15T14:40:58.795" v="534" actId="478"/>
          <ac:picMkLst>
            <pc:docMk/>
            <pc:sldMk cId="4039628818" sldId="1412"/>
            <ac:picMk id="3074" creationId="{6F9B8B3A-8103-8947-9404-1851F1063D6A}"/>
          </ac:picMkLst>
        </pc:picChg>
        <pc:picChg chg="add mod">
          <ac:chgData name="Chris Droessler" userId="625c3661-9d64-47fa-b83c-4b49393bd161" providerId="ADAL" clId="{B80D2425-43BF-5645-9CB9-5924B2C109C7}" dt="2021-03-15T14:42:35.378" v="541" actId="1035"/>
          <ac:picMkLst>
            <pc:docMk/>
            <pc:sldMk cId="4039628818" sldId="1412"/>
            <ac:picMk id="3076" creationId="{F809EC8A-3572-0747-980C-656B6CA1B008}"/>
          </ac:picMkLst>
        </pc:picChg>
      </pc:sldChg>
      <pc:sldChg chg="add ord">
        <pc:chgData name="Chris Droessler" userId="625c3661-9d64-47fa-b83c-4b49393bd161" providerId="ADAL" clId="{B80D2425-43BF-5645-9CB9-5924B2C109C7}" dt="2021-03-15T15:30:00.465" v="778"/>
        <pc:sldMkLst>
          <pc:docMk/>
          <pc:sldMk cId="2812940962" sldId="1413"/>
        </pc:sldMkLst>
      </pc:sldChg>
      <pc:sldChg chg="addSp modSp add modNotesTx">
        <pc:chgData name="Chris Droessler" userId="625c3661-9d64-47fa-b83c-4b49393bd161" providerId="ADAL" clId="{B80D2425-43BF-5645-9CB9-5924B2C109C7}" dt="2021-03-15T15:28:55.626" v="775" actId="20577"/>
        <pc:sldMkLst>
          <pc:docMk/>
          <pc:sldMk cId="847773958" sldId="1414"/>
        </pc:sldMkLst>
        <pc:spChg chg="mod">
          <ac:chgData name="Chris Droessler" userId="625c3661-9d64-47fa-b83c-4b49393bd161" providerId="ADAL" clId="{B80D2425-43BF-5645-9CB9-5924B2C109C7}" dt="2021-03-15T14:31:27.206" v="476"/>
          <ac:spMkLst>
            <pc:docMk/>
            <pc:sldMk cId="847773958" sldId="1414"/>
            <ac:spMk id="2" creationId="{00000000-0000-0000-0000-000000000000}"/>
          </ac:spMkLst>
        </pc:spChg>
        <pc:spChg chg="mod">
          <ac:chgData name="Chris Droessler" userId="625c3661-9d64-47fa-b83c-4b49393bd161" providerId="ADAL" clId="{B80D2425-43BF-5645-9CB9-5924B2C109C7}" dt="2021-03-15T15:28:55.626" v="775" actId="20577"/>
          <ac:spMkLst>
            <pc:docMk/>
            <pc:sldMk cId="847773958" sldId="1414"/>
            <ac:spMk id="3" creationId="{00000000-0000-0000-0000-000000000000}"/>
          </ac:spMkLst>
        </pc:spChg>
        <pc:picChg chg="add">
          <ac:chgData name="Chris Droessler" userId="625c3661-9d64-47fa-b83c-4b49393bd161" providerId="ADAL" clId="{B80D2425-43BF-5645-9CB9-5924B2C109C7}" dt="2021-03-15T14:42:39.862" v="542"/>
          <ac:picMkLst>
            <pc:docMk/>
            <pc:sldMk cId="847773958" sldId="1414"/>
            <ac:picMk id="5" creationId="{26F7DDEB-37B9-0949-A322-9E7B684CA111}"/>
          </ac:picMkLst>
        </pc:picChg>
        <pc:picChg chg="add mod modCrop">
          <ac:chgData name="Chris Droessler" userId="625c3661-9d64-47fa-b83c-4b49393bd161" providerId="ADAL" clId="{B80D2425-43BF-5645-9CB9-5924B2C109C7}" dt="2021-03-15T14:41:24.716" v="537" actId="732"/>
          <ac:picMkLst>
            <pc:docMk/>
            <pc:sldMk cId="847773958" sldId="1414"/>
            <ac:picMk id="2050" creationId="{C81534E8-17A1-A146-AFD4-0543014E54C0}"/>
          </ac:picMkLst>
        </pc:picChg>
      </pc:sldChg>
      <pc:sldChg chg="del">
        <pc:chgData name="Chris Droessler" userId="625c3661-9d64-47fa-b83c-4b49393bd161" providerId="ADAL" clId="{B80D2425-43BF-5645-9CB9-5924B2C109C7}" dt="2021-03-08T15:38:49.212" v="57" actId="2696"/>
        <pc:sldMkLst>
          <pc:docMk/>
          <pc:sldMk cId="1107469211" sldId="1414"/>
        </pc:sldMkLst>
      </pc:sldChg>
      <pc:sldChg chg="addSp delSp modSp add modNotesTx">
        <pc:chgData name="Chris Droessler" userId="625c3661-9d64-47fa-b83c-4b49393bd161" providerId="ADAL" clId="{B80D2425-43BF-5645-9CB9-5924B2C109C7}" dt="2021-03-15T15:39:16.950" v="807" actId="20577"/>
        <pc:sldMkLst>
          <pc:docMk/>
          <pc:sldMk cId="848220329" sldId="1415"/>
        </pc:sldMkLst>
        <pc:spChg chg="mod">
          <ac:chgData name="Chris Droessler" userId="625c3661-9d64-47fa-b83c-4b49393bd161" providerId="ADAL" clId="{B80D2425-43BF-5645-9CB9-5924B2C109C7}" dt="2021-03-15T15:08:07.041" v="622"/>
          <ac:spMkLst>
            <pc:docMk/>
            <pc:sldMk cId="848220329" sldId="1415"/>
            <ac:spMk id="2" creationId="{00000000-0000-0000-0000-000000000000}"/>
          </ac:spMkLst>
        </pc:spChg>
        <pc:spChg chg="del mod">
          <ac:chgData name="Chris Droessler" userId="625c3661-9d64-47fa-b83c-4b49393bd161" providerId="ADAL" clId="{B80D2425-43BF-5645-9CB9-5924B2C109C7}" dt="2021-03-15T15:05:43.490" v="580"/>
          <ac:spMkLst>
            <pc:docMk/>
            <pc:sldMk cId="848220329" sldId="1415"/>
            <ac:spMk id="3" creationId="{00000000-0000-0000-0000-000000000000}"/>
          </ac:spMkLst>
        </pc:spChg>
        <pc:spChg chg="add del mod">
          <ac:chgData name="Chris Droessler" userId="625c3661-9d64-47fa-b83c-4b49393bd161" providerId="ADAL" clId="{B80D2425-43BF-5645-9CB9-5924B2C109C7}" dt="2021-03-15T15:05:43.490" v="580"/>
          <ac:spMkLst>
            <pc:docMk/>
            <pc:sldMk cId="848220329" sldId="1415"/>
            <ac:spMk id="5" creationId="{31457CFD-5E4E-7447-9338-E236CFBB927B}"/>
          </ac:spMkLst>
        </pc:spChg>
        <pc:spChg chg="add mod">
          <ac:chgData name="Chris Droessler" userId="625c3661-9d64-47fa-b83c-4b49393bd161" providerId="ADAL" clId="{B80D2425-43BF-5645-9CB9-5924B2C109C7}" dt="2021-03-15T15:39:16.950" v="807" actId="20577"/>
          <ac:spMkLst>
            <pc:docMk/>
            <pc:sldMk cId="848220329" sldId="1415"/>
            <ac:spMk id="7" creationId="{42A9E5E0-63FF-4C4E-8875-6C55D6C57A8C}"/>
          </ac:spMkLst>
        </pc:spChg>
        <pc:picChg chg="del">
          <ac:chgData name="Chris Droessler" userId="625c3661-9d64-47fa-b83c-4b49393bd161" providerId="ADAL" clId="{B80D2425-43BF-5645-9CB9-5924B2C109C7}" dt="2021-03-15T15:04:37.166" v="551" actId="478"/>
          <ac:picMkLst>
            <pc:docMk/>
            <pc:sldMk cId="848220329" sldId="1415"/>
            <ac:picMk id="4" creationId="{8ADAA501-C258-8745-9857-272BC32CCCCE}"/>
          </ac:picMkLst>
        </pc:picChg>
        <pc:picChg chg="del">
          <ac:chgData name="Chris Droessler" userId="625c3661-9d64-47fa-b83c-4b49393bd161" providerId="ADAL" clId="{B80D2425-43BF-5645-9CB9-5924B2C109C7}" dt="2021-03-15T15:04:36.201" v="550" actId="478"/>
          <ac:picMkLst>
            <pc:docMk/>
            <pc:sldMk cId="848220329" sldId="1415"/>
            <ac:picMk id="6" creationId="{A7BE7CB3-02D2-0C49-91F5-31F44920AFD1}"/>
          </ac:picMkLst>
        </pc:picChg>
      </pc:sldChg>
      <pc:sldChg chg="del">
        <pc:chgData name="Chris Droessler" userId="625c3661-9d64-47fa-b83c-4b49393bd161" providerId="ADAL" clId="{B80D2425-43BF-5645-9CB9-5924B2C109C7}" dt="2021-03-08T15:38:49.225" v="58" actId="2696"/>
        <pc:sldMkLst>
          <pc:docMk/>
          <pc:sldMk cId="1722595220" sldId="1415"/>
        </pc:sldMkLst>
      </pc:sldChg>
      <pc:sldChg chg="delSp modSp add">
        <pc:chgData name="Chris Droessler" userId="625c3661-9d64-47fa-b83c-4b49393bd161" providerId="ADAL" clId="{B80D2425-43BF-5645-9CB9-5924B2C109C7}" dt="2021-03-15T15:13:25.618" v="765" actId="20577"/>
        <pc:sldMkLst>
          <pc:docMk/>
          <pc:sldMk cId="362057983" sldId="1416"/>
        </pc:sldMkLst>
        <pc:spChg chg="mod">
          <ac:chgData name="Chris Droessler" userId="625c3661-9d64-47fa-b83c-4b49393bd161" providerId="ADAL" clId="{B80D2425-43BF-5645-9CB9-5924B2C109C7}" dt="2021-03-15T15:12:09.362" v="709" actId="20577"/>
          <ac:spMkLst>
            <pc:docMk/>
            <pc:sldMk cId="362057983" sldId="1416"/>
            <ac:spMk id="2" creationId="{00000000-0000-0000-0000-000000000000}"/>
          </ac:spMkLst>
        </pc:spChg>
        <pc:spChg chg="mod">
          <ac:chgData name="Chris Droessler" userId="625c3661-9d64-47fa-b83c-4b49393bd161" providerId="ADAL" clId="{B80D2425-43BF-5645-9CB9-5924B2C109C7}" dt="2021-03-15T15:13:25.618" v="765" actId="20577"/>
          <ac:spMkLst>
            <pc:docMk/>
            <pc:sldMk cId="362057983" sldId="1416"/>
            <ac:spMk id="3" creationId="{00000000-0000-0000-0000-000000000000}"/>
          </ac:spMkLst>
        </pc:spChg>
        <pc:picChg chg="del">
          <ac:chgData name="Chris Droessler" userId="625c3661-9d64-47fa-b83c-4b49393bd161" providerId="ADAL" clId="{B80D2425-43BF-5645-9CB9-5924B2C109C7}" dt="2021-03-15T15:12:24.025" v="718" actId="478"/>
          <ac:picMkLst>
            <pc:docMk/>
            <pc:sldMk cId="362057983" sldId="1416"/>
            <ac:picMk id="5" creationId="{26F7DDEB-37B9-0949-A322-9E7B684CA111}"/>
          </ac:picMkLst>
        </pc:picChg>
        <pc:picChg chg="del mod">
          <ac:chgData name="Chris Droessler" userId="625c3661-9d64-47fa-b83c-4b49393bd161" providerId="ADAL" clId="{B80D2425-43BF-5645-9CB9-5924B2C109C7}" dt="2021-03-15T15:11:53.282" v="672" actId="478"/>
          <ac:picMkLst>
            <pc:docMk/>
            <pc:sldMk cId="362057983" sldId="1416"/>
            <ac:picMk id="2050" creationId="{C81534E8-17A1-A146-AFD4-0543014E54C0}"/>
          </ac:picMkLst>
        </pc:picChg>
      </pc:sldChg>
      <pc:sldChg chg="del">
        <pc:chgData name="Chris Droessler" userId="625c3661-9d64-47fa-b83c-4b49393bd161" providerId="ADAL" clId="{B80D2425-43BF-5645-9CB9-5924B2C109C7}" dt="2021-03-08T15:38:49.237" v="59" actId="2696"/>
        <pc:sldMkLst>
          <pc:docMk/>
          <pc:sldMk cId="3601758481" sldId="1416"/>
        </pc:sldMkLst>
      </pc:sldChg>
      <pc:sldChg chg="add">
        <pc:chgData name="Chris Droessler" userId="625c3661-9d64-47fa-b83c-4b49393bd161" providerId="ADAL" clId="{B80D2425-43BF-5645-9CB9-5924B2C109C7}" dt="2021-03-15T15:29:48.593" v="776"/>
        <pc:sldMkLst>
          <pc:docMk/>
          <pc:sldMk cId="2703786829" sldId="1417"/>
        </pc:sldMkLst>
      </pc:sldChg>
      <pc:sldChg chg="add">
        <pc:chgData name="Chris Droessler" userId="625c3661-9d64-47fa-b83c-4b49393bd161" providerId="ADAL" clId="{B80D2425-43BF-5645-9CB9-5924B2C109C7}" dt="2021-03-15T15:29:54.170" v="777"/>
        <pc:sldMkLst>
          <pc:docMk/>
          <pc:sldMk cId="4139701482" sldId="1418"/>
        </pc:sldMkLst>
      </pc:sldChg>
      <pc:sldChg chg="addSp delSp modSp add">
        <pc:chgData name="Chris Droessler" userId="625c3661-9d64-47fa-b83c-4b49393bd161" providerId="ADAL" clId="{B80D2425-43BF-5645-9CB9-5924B2C109C7}" dt="2021-03-15T15:33:42.802" v="787" actId="478"/>
        <pc:sldMkLst>
          <pc:docMk/>
          <pc:sldMk cId="823799707" sldId="1419"/>
        </pc:sldMkLst>
        <pc:spChg chg="del">
          <ac:chgData name="Chris Droessler" userId="625c3661-9d64-47fa-b83c-4b49393bd161" providerId="ADAL" clId="{B80D2425-43BF-5645-9CB9-5924B2C109C7}" dt="2021-03-15T15:33:32.482" v="784" actId="478"/>
          <ac:spMkLst>
            <pc:docMk/>
            <pc:sldMk cId="823799707" sldId="1419"/>
            <ac:spMk id="2" creationId="{00000000-0000-0000-0000-000000000000}"/>
          </ac:spMkLst>
        </pc:spChg>
        <pc:spChg chg="del">
          <ac:chgData name="Chris Droessler" userId="625c3661-9d64-47fa-b83c-4b49393bd161" providerId="ADAL" clId="{B80D2425-43BF-5645-9CB9-5924B2C109C7}" dt="2021-03-15T15:33:32.482" v="784" actId="478"/>
          <ac:spMkLst>
            <pc:docMk/>
            <pc:sldMk cId="823799707" sldId="1419"/>
            <ac:spMk id="3" creationId="{00000000-0000-0000-0000-000000000000}"/>
          </ac:spMkLst>
        </pc:spChg>
        <pc:picChg chg="add mod">
          <ac:chgData name="Chris Droessler" userId="625c3661-9d64-47fa-b83c-4b49393bd161" providerId="ADAL" clId="{B80D2425-43BF-5645-9CB9-5924B2C109C7}" dt="2021-03-15T15:33:37.365" v="785"/>
          <ac:picMkLst>
            <pc:docMk/>
            <pc:sldMk cId="823799707" sldId="1419"/>
            <ac:picMk id="5" creationId="{20C47CAA-3C20-F64F-9FD5-1A70C15769CD}"/>
          </ac:picMkLst>
        </pc:picChg>
        <pc:picChg chg="add del mod">
          <ac:chgData name="Chris Droessler" userId="625c3661-9d64-47fa-b83c-4b49393bd161" providerId="ADAL" clId="{B80D2425-43BF-5645-9CB9-5924B2C109C7}" dt="2021-03-15T15:33:42.802" v="787" actId="478"/>
          <ac:picMkLst>
            <pc:docMk/>
            <pc:sldMk cId="823799707" sldId="1419"/>
            <ac:picMk id="6" creationId="{BF438E7F-84A4-7047-8D84-4F103CB92205}"/>
          </ac:picMkLst>
        </pc:picChg>
      </pc:sldChg>
      <pc:sldChg chg="addSp delSp modSp add">
        <pc:chgData name="Chris Droessler" userId="625c3661-9d64-47fa-b83c-4b49393bd161" providerId="ADAL" clId="{B80D2425-43BF-5645-9CB9-5924B2C109C7}" dt="2021-03-15T15:33:52.948" v="791"/>
        <pc:sldMkLst>
          <pc:docMk/>
          <pc:sldMk cId="3882864604" sldId="1420"/>
        </pc:sldMkLst>
        <pc:picChg chg="add mod">
          <ac:chgData name="Chris Droessler" userId="625c3661-9d64-47fa-b83c-4b49393bd161" providerId="ADAL" clId="{B80D2425-43BF-5645-9CB9-5924B2C109C7}" dt="2021-03-15T15:33:52.948" v="791"/>
          <ac:picMkLst>
            <pc:docMk/>
            <pc:sldMk cId="3882864604" sldId="1420"/>
            <ac:picMk id="3" creationId="{B7BDD532-1EC7-2549-97EC-6641CE75A659}"/>
          </ac:picMkLst>
        </pc:picChg>
        <pc:picChg chg="del">
          <ac:chgData name="Chris Droessler" userId="625c3661-9d64-47fa-b83c-4b49393bd161" providerId="ADAL" clId="{B80D2425-43BF-5645-9CB9-5924B2C109C7}" dt="2021-03-15T15:33:50.578" v="790" actId="478"/>
          <ac:picMkLst>
            <pc:docMk/>
            <pc:sldMk cId="3882864604" sldId="1420"/>
            <ac:picMk id="5" creationId="{20C47CAA-3C20-F64F-9FD5-1A70C15769CD}"/>
          </ac:picMkLst>
        </pc:picChg>
      </pc:sldChg>
      <pc:sldChg chg="addSp delSp modSp add setBg">
        <pc:chgData name="Chris Droessler" userId="625c3661-9d64-47fa-b83c-4b49393bd161" providerId="ADAL" clId="{B80D2425-43BF-5645-9CB9-5924B2C109C7}" dt="2021-03-15T15:34:06.210" v="794"/>
        <pc:sldMkLst>
          <pc:docMk/>
          <pc:sldMk cId="3667753563" sldId="1421"/>
        </pc:sldMkLst>
        <pc:picChg chg="add mod">
          <ac:chgData name="Chris Droessler" userId="625c3661-9d64-47fa-b83c-4b49393bd161" providerId="ADAL" clId="{B80D2425-43BF-5645-9CB9-5924B2C109C7}" dt="2021-03-15T15:33:59" v="793"/>
          <ac:picMkLst>
            <pc:docMk/>
            <pc:sldMk cId="3667753563" sldId="1421"/>
            <ac:picMk id="3" creationId="{BAE16124-E838-3740-8314-67B72D4673F7}"/>
          </ac:picMkLst>
        </pc:picChg>
        <pc:picChg chg="del">
          <ac:chgData name="Chris Droessler" userId="625c3661-9d64-47fa-b83c-4b49393bd161" providerId="ADAL" clId="{B80D2425-43BF-5645-9CB9-5924B2C109C7}" dt="2021-03-15T15:33:56.681" v="792" actId="478"/>
          <ac:picMkLst>
            <pc:docMk/>
            <pc:sldMk cId="3667753563" sldId="1421"/>
            <ac:picMk id="5" creationId="{20C47CAA-3C20-F64F-9FD5-1A70C15769CD}"/>
          </ac:picMkLst>
        </pc:picChg>
      </pc:sldChg>
      <pc:sldChg chg="addSp delSp modSp add ord setBg">
        <pc:chgData name="Chris Droessler" userId="625c3661-9d64-47fa-b83c-4b49393bd161" providerId="ADAL" clId="{B80D2425-43BF-5645-9CB9-5924B2C109C7}" dt="2021-03-16T19:32:37.984" v="897"/>
        <pc:sldMkLst>
          <pc:docMk/>
          <pc:sldMk cId="1920842805" sldId="1422"/>
        </pc:sldMkLst>
        <pc:spChg chg="del">
          <ac:chgData name="Chris Droessler" userId="625c3661-9d64-47fa-b83c-4b49393bd161" providerId="ADAL" clId="{B80D2425-43BF-5645-9CB9-5924B2C109C7}" dt="2021-03-15T15:37:16.062" v="801" actId="478"/>
          <ac:spMkLst>
            <pc:docMk/>
            <pc:sldMk cId="1920842805" sldId="1422"/>
            <ac:spMk id="2" creationId="{00000000-0000-0000-0000-000000000000}"/>
          </ac:spMkLst>
        </pc:spChg>
        <pc:spChg chg="del mod">
          <ac:chgData name="Chris Droessler" userId="625c3661-9d64-47fa-b83c-4b49393bd161" providerId="ADAL" clId="{B80D2425-43BF-5645-9CB9-5924B2C109C7}" dt="2021-03-15T15:37:16.062" v="801" actId="478"/>
          <ac:spMkLst>
            <pc:docMk/>
            <pc:sldMk cId="1920842805" sldId="1422"/>
            <ac:spMk id="3" creationId="{00000000-0000-0000-0000-000000000000}"/>
          </ac:spMkLst>
        </pc:spChg>
        <pc:picChg chg="add mod">
          <ac:chgData name="Chris Droessler" userId="625c3661-9d64-47fa-b83c-4b49393bd161" providerId="ADAL" clId="{B80D2425-43BF-5645-9CB9-5924B2C109C7}" dt="2021-03-15T15:37:18.147" v="802"/>
          <ac:picMkLst>
            <pc:docMk/>
            <pc:sldMk cId="1920842805" sldId="1422"/>
            <ac:picMk id="5" creationId="{7F9C8B3B-2B2E-3B40-8857-A481F1262BE5}"/>
          </ac:picMkLst>
        </pc:picChg>
        <pc:picChg chg="del">
          <ac:chgData name="Chris Droessler" userId="625c3661-9d64-47fa-b83c-4b49393bd161" providerId="ADAL" clId="{B80D2425-43BF-5645-9CB9-5924B2C109C7}" dt="2021-03-15T15:37:09.139" v="799" actId="478"/>
          <ac:picMkLst>
            <pc:docMk/>
            <pc:sldMk cId="1920842805" sldId="1422"/>
            <ac:picMk id="1026" creationId="{7C4FC8BE-DF4B-A84A-BB0E-6C1D3DCD3C04}"/>
          </ac:picMkLst>
        </pc:picChg>
        <pc:picChg chg="del">
          <ac:chgData name="Chris Droessler" userId="625c3661-9d64-47fa-b83c-4b49393bd161" providerId="ADAL" clId="{B80D2425-43BF-5645-9CB9-5924B2C109C7}" dt="2021-03-15T15:37:16.062" v="801" actId="478"/>
          <ac:picMkLst>
            <pc:docMk/>
            <pc:sldMk cId="1920842805" sldId="1422"/>
            <ac:picMk id="1028" creationId="{F85D1314-59A1-5A40-9CB6-6B94E1BE530C}"/>
          </ac:picMkLst>
        </pc:picChg>
      </pc:sldChg>
      <pc:sldChg chg="addSp delSp modSp add setBg">
        <pc:chgData name="Chris Droessler" userId="625c3661-9d64-47fa-b83c-4b49393bd161" providerId="ADAL" clId="{B80D2425-43BF-5645-9CB9-5924B2C109C7}" dt="2021-03-15T15:44:06.808" v="820" actId="1076"/>
        <pc:sldMkLst>
          <pc:docMk/>
          <pc:sldMk cId="3708128159" sldId="1423"/>
        </pc:sldMkLst>
        <pc:spChg chg="del">
          <ac:chgData name="Chris Droessler" userId="625c3661-9d64-47fa-b83c-4b49393bd161" providerId="ADAL" clId="{B80D2425-43BF-5645-9CB9-5924B2C109C7}" dt="2021-03-15T15:40:03.699" v="809" actId="478"/>
          <ac:spMkLst>
            <pc:docMk/>
            <pc:sldMk cId="3708128159" sldId="1423"/>
            <ac:spMk id="2" creationId="{00000000-0000-0000-0000-000000000000}"/>
          </ac:spMkLst>
        </pc:spChg>
        <pc:spChg chg="del">
          <ac:chgData name="Chris Droessler" userId="625c3661-9d64-47fa-b83c-4b49393bd161" providerId="ADAL" clId="{B80D2425-43BF-5645-9CB9-5924B2C109C7}" dt="2021-03-15T15:40:03.699" v="809" actId="478"/>
          <ac:spMkLst>
            <pc:docMk/>
            <pc:sldMk cId="3708128159" sldId="1423"/>
            <ac:spMk id="7" creationId="{42A9E5E0-63FF-4C4E-8875-6C55D6C57A8C}"/>
          </ac:spMkLst>
        </pc:spChg>
        <pc:picChg chg="add mod">
          <ac:chgData name="Chris Droessler" userId="625c3661-9d64-47fa-b83c-4b49393bd161" providerId="ADAL" clId="{B80D2425-43BF-5645-9CB9-5924B2C109C7}" dt="2021-03-15T15:44:06.808" v="820" actId="1076"/>
          <ac:picMkLst>
            <pc:docMk/>
            <pc:sldMk cId="3708128159" sldId="1423"/>
            <ac:picMk id="4" creationId="{750D75C2-B680-E048-AF85-3D98E06FF0C1}"/>
          </ac:picMkLst>
        </pc:picChg>
        <pc:picChg chg="add del mod">
          <ac:chgData name="Chris Droessler" userId="625c3661-9d64-47fa-b83c-4b49393bd161" providerId="ADAL" clId="{B80D2425-43BF-5645-9CB9-5924B2C109C7}" dt="2021-03-15T15:44:02.407" v="818" actId="478"/>
          <ac:picMkLst>
            <pc:docMk/>
            <pc:sldMk cId="3708128159" sldId="1423"/>
            <ac:picMk id="6" creationId="{D83BEE72-F025-2E4A-BD89-096B790C9ADB}"/>
          </ac:picMkLst>
        </pc:picChg>
      </pc:sldChg>
      <pc:sldChg chg="addSp delSp modSp add modNotesTx">
        <pc:chgData name="Chris Droessler" userId="625c3661-9d64-47fa-b83c-4b49393bd161" providerId="ADAL" clId="{B80D2425-43BF-5645-9CB9-5924B2C109C7}" dt="2021-03-15T15:44:34.855" v="837" actId="20577"/>
        <pc:sldMkLst>
          <pc:docMk/>
          <pc:sldMk cId="3878426886" sldId="1424"/>
        </pc:sldMkLst>
        <pc:picChg chg="add mod">
          <ac:chgData name="Chris Droessler" userId="625c3661-9d64-47fa-b83c-4b49393bd161" providerId="ADAL" clId="{B80D2425-43BF-5645-9CB9-5924B2C109C7}" dt="2021-03-15T15:44:17.366" v="824"/>
          <ac:picMkLst>
            <pc:docMk/>
            <pc:sldMk cId="3878426886" sldId="1424"/>
            <ac:picMk id="3" creationId="{12C17E5C-99E1-5C4B-BCF6-13673C841EA6}"/>
          </ac:picMkLst>
        </pc:picChg>
        <pc:picChg chg="del">
          <ac:chgData name="Chris Droessler" userId="625c3661-9d64-47fa-b83c-4b49393bd161" providerId="ADAL" clId="{B80D2425-43BF-5645-9CB9-5924B2C109C7}" dt="2021-03-15T15:44:15.118" v="823" actId="478"/>
          <ac:picMkLst>
            <pc:docMk/>
            <pc:sldMk cId="3878426886" sldId="1424"/>
            <ac:picMk id="4" creationId="{750D75C2-B680-E048-AF85-3D98E06FF0C1}"/>
          </ac:picMkLst>
        </pc:picChg>
      </pc:sldChg>
      <pc:sldChg chg="addSp delSp modSp add">
        <pc:chgData name="Chris Droessler" userId="625c3661-9d64-47fa-b83c-4b49393bd161" providerId="ADAL" clId="{B80D2425-43BF-5645-9CB9-5924B2C109C7}" dt="2021-03-15T15:44:23.919" v="826"/>
        <pc:sldMkLst>
          <pc:docMk/>
          <pc:sldMk cId="211624386" sldId="1425"/>
        </pc:sldMkLst>
        <pc:picChg chg="add mod">
          <ac:chgData name="Chris Droessler" userId="625c3661-9d64-47fa-b83c-4b49393bd161" providerId="ADAL" clId="{B80D2425-43BF-5645-9CB9-5924B2C109C7}" dt="2021-03-15T15:44:23.919" v="826"/>
          <ac:picMkLst>
            <pc:docMk/>
            <pc:sldMk cId="211624386" sldId="1425"/>
            <ac:picMk id="3" creationId="{E50FCF25-B025-464B-91C7-9B3DBB541F3F}"/>
          </ac:picMkLst>
        </pc:picChg>
        <pc:picChg chg="del">
          <ac:chgData name="Chris Droessler" userId="625c3661-9d64-47fa-b83c-4b49393bd161" providerId="ADAL" clId="{B80D2425-43BF-5645-9CB9-5924B2C109C7}" dt="2021-03-15T15:44:21.017" v="825" actId="478"/>
          <ac:picMkLst>
            <pc:docMk/>
            <pc:sldMk cId="211624386" sldId="1425"/>
            <ac:picMk id="4" creationId="{750D75C2-B680-E048-AF85-3D98E06FF0C1}"/>
          </ac:picMkLst>
        </pc:picChg>
      </pc:sldChg>
      <pc:sldChg chg="add del">
        <pc:chgData name="Chris Droessler" userId="625c3661-9d64-47fa-b83c-4b49393bd161" providerId="ADAL" clId="{B80D2425-43BF-5645-9CB9-5924B2C109C7}" dt="2021-03-16T19:04:04.585" v="839" actId="2696"/>
        <pc:sldMkLst>
          <pc:docMk/>
          <pc:sldMk cId="319129469" sldId="1426"/>
        </pc:sldMkLst>
      </pc:sldChg>
      <pc:sldChg chg="addSp delSp modSp add">
        <pc:chgData name="Chris Droessler" userId="625c3661-9d64-47fa-b83c-4b49393bd161" providerId="ADAL" clId="{B80D2425-43BF-5645-9CB9-5924B2C109C7}" dt="2021-03-16T19:04:30.392" v="844" actId="14100"/>
        <pc:sldMkLst>
          <pc:docMk/>
          <pc:sldMk cId="2061865036" sldId="1426"/>
        </pc:sldMkLst>
        <pc:spChg chg="del">
          <ac:chgData name="Chris Droessler" userId="625c3661-9d64-47fa-b83c-4b49393bd161" providerId="ADAL" clId="{B80D2425-43BF-5645-9CB9-5924B2C109C7}" dt="2021-03-16T19:04:14.281" v="841" actId="478"/>
          <ac:spMkLst>
            <pc:docMk/>
            <pc:sldMk cId="2061865036" sldId="1426"/>
            <ac:spMk id="2" creationId="{00000000-0000-0000-0000-000000000000}"/>
          </ac:spMkLst>
        </pc:spChg>
        <pc:spChg chg="del">
          <ac:chgData name="Chris Droessler" userId="625c3661-9d64-47fa-b83c-4b49393bd161" providerId="ADAL" clId="{B80D2425-43BF-5645-9CB9-5924B2C109C7}" dt="2021-03-16T19:04:14.281" v="841" actId="478"/>
          <ac:spMkLst>
            <pc:docMk/>
            <pc:sldMk cId="2061865036" sldId="1426"/>
            <ac:spMk id="3" creationId="{00000000-0000-0000-0000-000000000000}"/>
          </ac:spMkLst>
        </pc:spChg>
        <pc:picChg chg="del">
          <ac:chgData name="Chris Droessler" userId="625c3661-9d64-47fa-b83c-4b49393bd161" providerId="ADAL" clId="{B80D2425-43BF-5645-9CB9-5924B2C109C7}" dt="2021-03-16T19:04:14.281" v="841" actId="478"/>
          <ac:picMkLst>
            <pc:docMk/>
            <pc:sldMk cId="2061865036" sldId="1426"/>
            <ac:picMk id="5" creationId="{32BD6CB3-B081-254B-B1FF-73569DAE4822}"/>
          </ac:picMkLst>
        </pc:picChg>
        <pc:picChg chg="del">
          <ac:chgData name="Chris Droessler" userId="625c3661-9d64-47fa-b83c-4b49393bd161" providerId="ADAL" clId="{B80D2425-43BF-5645-9CB9-5924B2C109C7}" dt="2021-03-16T19:04:14.281" v="841" actId="478"/>
          <ac:picMkLst>
            <pc:docMk/>
            <pc:sldMk cId="2061865036" sldId="1426"/>
            <ac:picMk id="6" creationId="{64753C01-ADFF-9C47-AE19-3C0B264D1260}"/>
          </ac:picMkLst>
        </pc:picChg>
        <pc:picChg chg="add mod">
          <ac:chgData name="Chris Droessler" userId="625c3661-9d64-47fa-b83c-4b49393bd161" providerId="ADAL" clId="{B80D2425-43BF-5645-9CB9-5924B2C109C7}" dt="2021-03-16T19:04:30.392" v="844" actId="14100"/>
          <ac:picMkLst>
            <pc:docMk/>
            <pc:sldMk cId="2061865036" sldId="1426"/>
            <ac:picMk id="1026" creationId="{C991FF91-30D9-D84F-8428-C0E89C577716}"/>
          </ac:picMkLst>
        </pc:picChg>
      </pc:sldChg>
      <pc:sldChg chg="addSp delSp modSp add">
        <pc:chgData name="Chris Droessler" userId="625c3661-9d64-47fa-b83c-4b49393bd161" providerId="ADAL" clId="{B80D2425-43BF-5645-9CB9-5924B2C109C7}" dt="2021-03-16T19:05:31.474" v="847"/>
        <pc:sldMkLst>
          <pc:docMk/>
          <pc:sldMk cId="3151426478" sldId="1427"/>
        </pc:sldMkLst>
        <pc:picChg chg="del">
          <ac:chgData name="Chris Droessler" userId="625c3661-9d64-47fa-b83c-4b49393bd161" providerId="ADAL" clId="{B80D2425-43BF-5645-9CB9-5924B2C109C7}" dt="2021-03-16T19:05:26.710" v="846" actId="478"/>
          <ac:picMkLst>
            <pc:docMk/>
            <pc:sldMk cId="3151426478" sldId="1427"/>
            <ac:picMk id="1026" creationId="{C991FF91-30D9-D84F-8428-C0E89C577716}"/>
          </ac:picMkLst>
        </pc:picChg>
        <pc:picChg chg="add mod">
          <ac:chgData name="Chris Droessler" userId="625c3661-9d64-47fa-b83c-4b49393bd161" providerId="ADAL" clId="{B80D2425-43BF-5645-9CB9-5924B2C109C7}" dt="2021-03-16T19:05:31.474" v="847"/>
          <ac:picMkLst>
            <pc:docMk/>
            <pc:sldMk cId="3151426478" sldId="1427"/>
            <ac:picMk id="2050" creationId="{66D5ACBA-EAA7-4242-AE51-814AAE6943E5}"/>
          </ac:picMkLst>
        </pc:picChg>
      </pc:sldChg>
      <pc:sldChg chg="addSp delSp modSp add setBg">
        <pc:chgData name="Chris Droessler" userId="625c3661-9d64-47fa-b83c-4b49393bd161" providerId="ADAL" clId="{B80D2425-43BF-5645-9CB9-5924B2C109C7}" dt="2021-03-16T19:18:14.322" v="880"/>
        <pc:sldMkLst>
          <pc:docMk/>
          <pc:sldMk cId="2676344124" sldId="1428"/>
        </pc:sldMkLst>
        <pc:picChg chg="del">
          <ac:chgData name="Chris Droessler" userId="625c3661-9d64-47fa-b83c-4b49393bd161" providerId="ADAL" clId="{B80D2425-43BF-5645-9CB9-5924B2C109C7}" dt="2021-03-16T19:07:19.116" v="849" actId="478"/>
          <ac:picMkLst>
            <pc:docMk/>
            <pc:sldMk cId="2676344124" sldId="1428"/>
            <ac:picMk id="2050" creationId="{66D5ACBA-EAA7-4242-AE51-814AAE6943E5}"/>
          </ac:picMkLst>
        </pc:picChg>
        <pc:picChg chg="add mod">
          <ac:chgData name="Chris Droessler" userId="625c3661-9d64-47fa-b83c-4b49393bd161" providerId="ADAL" clId="{B80D2425-43BF-5645-9CB9-5924B2C109C7}" dt="2021-03-16T19:11:02.361" v="856" actId="1076"/>
          <ac:picMkLst>
            <pc:docMk/>
            <pc:sldMk cId="2676344124" sldId="1428"/>
            <ac:picMk id="3074" creationId="{DAE860B9-B2FD-5843-83D4-19B8B0811C02}"/>
          </ac:picMkLst>
        </pc:picChg>
        <pc:picChg chg="add mod">
          <ac:chgData name="Chris Droessler" userId="625c3661-9d64-47fa-b83c-4b49393bd161" providerId="ADAL" clId="{B80D2425-43BF-5645-9CB9-5924B2C109C7}" dt="2021-03-16T19:11:10.323" v="869" actId="1038"/>
          <ac:picMkLst>
            <pc:docMk/>
            <pc:sldMk cId="2676344124" sldId="1428"/>
            <ac:picMk id="3076" creationId="{C4E89452-BC0A-B34F-BA35-54963403F1B4}"/>
          </ac:picMkLst>
        </pc:picChg>
      </pc:sldChg>
      <pc:sldChg chg="addSp delSp modSp add setBg">
        <pc:chgData name="Chris Droessler" userId="625c3661-9d64-47fa-b83c-4b49393bd161" providerId="ADAL" clId="{B80D2425-43BF-5645-9CB9-5924B2C109C7}" dt="2021-03-16T19:18:06.928" v="879" actId="1076"/>
        <pc:sldMkLst>
          <pc:docMk/>
          <pc:sldMk cId="3753481679" sldId="1429"/>
        </pc:sldMkLst>
        <pc:picChg chg="del">
          <ac:chgData name="Chris Droessler" userId="625c3661-9d64-47fa-b83c-4b49393bd161" providerId="ADAL" clId="{B80D2425-43BF-5645-9CB9-5924B2C109C7}" dt="2021-03-16T19:17:24.952" v="871" actId="478"/>
          <ac:picMkLst>
            <pc:docMk/>
            <pc:sldMk cId="3753481679" sldId="1429"/>
            <ac:picMk id="3074" creationId="{DAE860B9-B2FD-5843-83D4-19B8B0811C02}"/>
          </ac:picMkLst>
        </pc:picChg>
        <pc:picChg chg="del">
          <ac:chgData name="Chris Droessler" userId="625c3661-9d64-47fa-b83c-4b49393bd161" providerId="ADAL" clId="{B80D2425-43BF-5645-9CB9-5924B2C109C7}" dt="2021-03-16T19:17:25.592" v="872" actId="478"/>
          <ac:picMkLst>
            <pc:docMk/>
            <pc:sldMk cId="3753481679" sldId="1429"/>
            <ac:picMk id="3076" creationId="{C4E89452-BC0A-B34F-BA35-54963403F1B4}"/>
          </ac:picMkLst>
        </pc:picChg>
        <pc:picChg chg="add mod">
          <ac:chgData name="Chris Droessler" userId="625c3661-9d64-47fa-b83c-4b49393bd161" providerId="ADAL" clId="{B80D2425-43BF-5645-9CB9-5924B2C109C7}" dt="2021-03-16T19:18:06.928" v="879" actId="1076"/>
          <ac:picMkLst>
            <pc:docMk/>
            <pc:sldMk cId="3753481679" sldId="1429"/>
            <ac:picMk id="4098" creationId="{C727A247-489A-3647-A1D8-A94B35E4CF45}"/>
          </ac:picMkLst>
        </pc:picChg>
      </pc:sldChg>
      <pc:sldChg chg="addSp delSp modSp add">
        <pc:chgData name="Chris Droessler" userId="625c3661-9d64-47fa-b83c-4b49393bd161" providerId="ADAL" clId="{B80D2425-43BF-5645-9CB9-5924B2C109C7}" dt="2021-03-16T19:21:54.468" v="885" actId="14100"/>
        <pc:sldMkLst>
          <pc:docMk/>
          <pc:sldMk cId="4197653426" sldId="1430"/>
        </pc:sldMkLst>
        <pc:picChg chg="del">
          <ac:chgData name="Chris Droessler" userId="625c3661-9d64-47fa-b83c-4b49393bd161" providerId="ADAL" clId="{B80D2425-43BF-5645-9CB9-5924B2C109C7}" dt="2021-03-16T19:20:04.909" v="882" actId="478"/>
          <ac:picMkLst>
            <pc:docMk/>
            <pc:sldMk cId="4197653426" sldId="1430"/>
            <ac:picMk id="3" creationId="{E50FCF25-B025-464B-91C7-9B3DBB541F3F}"/>
          </ac:picMkLst>
        </pc:picChg>
        <pc:picChg chg="add mod">
          <ac:chgData name="Chris Droessler" userId="625c3661-9d64-47fa-b83c-4b49393bd161" providerId="ADAL" clId="{B80D2425-43BF-5645-9CB9-5924B2C109C7}" dt="2021-03-16T19:21:54.468" v="885" actId="14100"/>
          <ac:picMkLst>
            <pc:docMk/>
            <pc:sldMk cId="4197653426" sldId="1430"/>
            <ac:picMk id="5122" creationId="{2D746035-CB54-C847-BD1B-AC393AC23C0B}"/>
          </ac:picMkLst>
        </pc:picChg>
      </pc:sldChg>
      <pc:sldChg chg="addSp delSp modSp add">
        <pc:chgData name="Chris Droessler" userId="625c3661-9d64-47fa-b83c-4b49393bd161" providerId="ADAL" clId="{B80D2425-43BF-5645-9CB9-5924B2C109C7}" dt="2021-03-16T19:23:36.970" v="890" actId="1076"/>
        <pc:sldMkLst>
          <pc:docMk/>
          <pc:sldMk cId="2632856542" sldId="1431"/>
        </pc:sldMkLst>
        <pc:picChg chg="del">
          <ac:chgData name="Chris Droessler" userId="625c3661-9d64-47fa-b83c-4b49393bd161" providerId="ADAL" clId="{B80D2425-43BF-5645-9CB9-5924B2C109C7}" dt="2021-03-16T19:23:24.009" v="887" actId="478"/>
          <ac:picMkLst>
            <pc:docMk/>
            <pc:sldMk cId="2632856542" sldId="1431"/>
            <ac:picMk id="3" creationId="{BAE16124-E838-3740-8314-67B72D4673F7}"/>
          </ac:picMkLst>
        </pc:picChg>
        <pc:picChg chg="add mod">
          <ac:chgData name="Chris Droessler" userId="625c3661-9d64-47fa-b83c-4b49393bd161" providerId="ADAL" clId="{B80D2425-43BF-5645-9CB9-5924B2C109C7}" dt="2021-03-16T19:23:36.970" v="890" actId="1076"/>
          <ac:picMkLst>
            <pc:docMk/>
            <pc:sldMk cId="2632856542" sldId="1431"/>
            <ac:picMk id="6146" creationId="{E39D8561-AD9D-FC44-B825-3B42EC0E63D0}"/>
          </ac:picMkLst>
        </pc:picChg>
      </pc:sldChg>
      <pc:sldChg chg="addSp delSp modSp add">
        <pc:chgData name="Chris Droessler" userId="625c3661-9d64-47fa-b83c-4b49393bd161" providerId="ADAL" clId="{B80D2425-43BF-5645-9CB9-5924B2C109C7}" dt="2021-03-16T19:24:44.989" v="893"/>
        <pc:sldMkLst>
          <pc:docMk/>
          <pc:sldMk cId="2227314262" sldId="1432"/>
        </pc:sldMkLst>
        <pc:picChg chg="del">
          <ac:chgData name="Chris Droessler" userId="625c3661-9d64-47fa-b83c-4b49393bd161" providerId="ADAL" clId="{B80D2425-43BF-5645-9CB9-5924B2C109C7}" dt="2021-03-16T19:24:41.386" v="892" actId="478"/>
          <ac:picMkLst>
            <pc:docMk/>
            <pc:sldMk cId="2227314262" sldId="1432"/>
            <ac:picMk id="6146" creationId="{E39D8561-AD9D-FC44-B825-3B42EC0E63D0}"/>
          </ac:picMkLst>
        </pc:picChg>
        <pc:picChg chg="add mod">
          <ac:chgData name="Chris Droessler" userId="625c3661-9d64-47fa-b83c-4b49393bd161" providerId="ADAL" clId="{B80D2425-43BF-5645-9CB9-5924B2C109C7}" dt="2021-03-16T19:24:44.989" v="893"/>
          <ac:picMkLst>
            <pc:docMk/>
            <pc:sldMk cId="2227314262" sldId="1432"/>
            <ac:picMk id="7170" creationId="{136F7F48-0B4D-C346-9F37-15C69FEE19B9}"/>
          </ac:picMkLst>
        </pc:picChg>
      </pc:sldChg>
      <pc:sldChg chg="add setBg">
        <pc:chgData name="Chris Droessler" userId="625c3661-9d64-47fa-b83c-4b49393bd161" providerId="ADAL" clId="{B80D2425-43BF-5645-9CB9-5924B2C109C7}" dt="2021-03-17T15:41:11.065" v="955"/>
        <pc:sldMkLst>
          <pc:docMk/>
          <pc:sldMk cId="1194708553" sldId="1433"/>
        </pc:sldMkLst>
      </pc:sldChg>
      <pc:sldChg chg="addSp delSp modSp add del setBg">
        <pc:chgData name="Chris Droessler" userId="625c3661-9d64-47fa-b83c-4b49393bd161" providerId="ADAL" clId="{B80D2425-43BF-5645-9CB9-5924B2C109C7}" dt="2021-03-17T15:41:05.721" v="945" actId="2696"/>
        <pc:sldMkLst>
          <pc:docMk/>
          <pc:sldMk cId="1983530198" sldId="1433"/>
        </pc:sldMkLst>
        <pc:spChg chg="del">
          <ac:chgData name="Chris Droessler" userId="625c3661-9d64-47fa-b83c-4b49393bd161" providerId="ADAL" clId="{B80D2425-43BF-5645-9CB9-5924B2C109C7}" dt="2021-03-17T11:09:17.023" v="900" actId="478"/>
          <ac:spMkLst>
            <pc:docMk/>
            <pc:sldMk cId="1983530198" sldId="1433"/>
            <ac:spMk id="2" creationId="{00000000-0000-0000-0000-000000000000}"/>
          </ac:spMkLst>
        </pc:spChg>
        <pc:spChg chg="del mod">
          <ac:chgData name="Chris Droessler" userId="625c3661-9d64-47fa-b83c-4b49393bd161" providerId="ADAL" clId="{B80D2425-43BF-5645-9CB9-5924B2C109C7}" dt="2021-03-17T11:09:17.023" v="900" actId="478"/>
          <ac:spMkLst>
            <pc:docMk/>
            <pc:sldMk cId="1983530198" sldId="1433"/>
            <ac:spMk id="3" creationId="{00000000-0000-0000-0000-000000000000}"/>
          </ac:spMkLst>
        </pc:spChg>
        <pc:picChg chg="add mod">
          <ac:chgData name="Chris Droessler" userId="625c3661-9d64-47fa-b83c-4b49393bd161" providerId="ADAL" clId="{B80D2425-43BF-5645-9CB9-5924B2C109C7}" dt="2021-03-17T11:12:37.399" v="937" actId="1076"/>
          <ac:picMkLst>
            <pc:docMk/>
            <pc:sldMk cId="1983530198" sldId="1433"/>
            <ac:picMk id="5" creationId="{F502B2F0-9E77-4D4E-9F74-1DA7CE4F7210}"/>
          </ac:picMkLst>
        </pc:picChg>
        <pc:picChg chg="add mod">
          <ac:chgData name="Chris Droessler" userId="625c3661-9d64-47fa-b83c-4b49393bd161" providerId="ADAL" clId="{B80D2425-43BF-5645-9CB9-5924B2C109C7}" dt="2021-03-17T11:12:40.870" v="938" actId="1076"/>
          <ac:picMkLst>
            <pc:docMk/>
            <pc:sldMk cId="1983530198" sldId="1433"/>
            <ac:picMk id="8" creationId="{74C1B07A-B729-864D-B80B-433625251ABF}"/>
          </ac:picMkLst>
        </pc:picChg>
        <pc:picChg chg="del">
          <ac:chgData name="Chris Droessler" userId="625c3661-9d64-47fa-b83c-4b49393bd161" providerId="ADAL" clId="{B80D2425-43BF-5645-9CB9-5924B2C109C7}" dt="2021-03-17T11:09:17.023" v="900" actId="478"/>
          <ac:picMkLst>
            <pc:docMk/>
            <pc:sldMk cId="1983530198" sldId="1433"/>
            <ac:picMk id="1026" creationId="{7C4FC8BE-DF4B-A84A-BB0E-6C1D3DCD3C04}"/>
          </ac:picMkLst>
        </pc:picChg>
        <pc:picChg chg="del">
          <ac:chgData name="Chris Droessler" userId="625c3661-9d64-47fa-b83c-4b49393bd161" providerId="ADAL" clId="{B80D2425-43BF-5645-9CB9-5924B2C109C7}" dt="2021-03-17T11:09:17.023" v="900" actId="478"/>
          <ac:picMkLst>
            <pc:docMk/>
            <pc:sldMk cId="1983530198" sldId="1433"/>
            <ac:picMk id="1028" creationId="{F85D1314-59A1-5A40-9CB6-6B94E1BE530C}"/>
          </ac:picMkLst>
        </pc:picChg>
      </pc:sldChg>
      <pc:sldChg chg="addSp modSp add del setBg">
        <pc:chgData name="Chris Droessler" userId="625c3661-9d64-47fa-b83c-4b49393bd161" providerId="ADAL" clId="{B80D2425-43BF-5645-9CB9-5924B2C109C7}" dt="2021-03-17T15:41:05.726" v="946" actId="2696"/>
        <pc:sldMkLst>
          <pc:docMk/>
          <pc:sldMk cId="2503259605" sldId="1434"/>
        </pc:sldMkLst>
        <pc:picChg chg="add mod">
          <ac:chgData name="Chris Droessler" userId="625c3661-9d64-47fa-b83c-4b49393bd161" providerId="ADAL" clId="{B80D2425-43BF-5645-9CB9-5924B2C109C7}" dt="2021-03-17T11:13:04.790" v="943" actId="14100"/>
          <ac:picMkLst>
            <pc:docMk/>
            <pc:sldMk cId="2503259605" sldId="1434"/>
            <ac:picMk id="3" creationId="{7DB24D2D-ED61-C649-BA02-92F7F0F665F1}"/>
          </ac:picMkLst>
        </pc:picChg>
      </pc:sldChg>
      <pc:sldChg chg="add setBg">
        <pc:chgData name="Chris Droessler" userId="625c3661-9d64-47fa-b83c-4b49393bd161" providerId="ADAL" clId="{B80D2425-43BF-5645-9CB9-5924B2C109C7}" dt="2021-03-17T15:41:11.065" v="955"/>
        <pc:sldMkLst>
          <pc:docMk/>
          <pc:sldMk cId="4266131796" sldId="1434"/>
        </pc:sldMkLst>
      </pc:sldChg>
      <pc:sldChg chg="addSp delSp modSp add del">
        <pc:chgData name="Chris Droessler" userId="625c3661-9d64-47fa-b83c-4b49393bd161" providerId="ADAL" clId="{B80D2425-43BF-5645-9CB9-5924B2C109C7}" dt="2021-03-17T11:12:47.007" v="940" actId="2696"/>
        <pc:sldMkLst>
          <pc:docMk/>
          <pc:sldMk cId="2385999722" sldId="1435"/>
        </pc:sldMkLst>
        <pc:picChg chg="add del mod">
          <ac:chgData name="Chris Droessler" userId="625c3661-9d64-47fa-b83c-4b49393bd161" providerId="ADAL" clId="{B80D2425-43BF-5645-9CB9-5924B2C109C7}" dt="2021-03-17T11:12:30.660" v="934"/>
          <ac:picMkLst>
            <pc:docMk/>
            <pc:sldMk cId="2385999722" sldId="1435"/>
            <ac:picMk id="3" creationId="{EC0F3908-3EE6-4244-88F0-C99FA3F332ED}"/>
          </ac:picMkLst>
        </pc:picChg>
      </pc:sldChg>
      <pc:sldChg chg="addSp modSp add del setBg">
        <pc:chgData name="Chris Droessler" userId="625c3661-9d64-47fa-b83c-4b49393bd161" providerId="ADAL" clId="{B80D2425-43BF-5645-9CB9-5924B2C109C7}" dt="2021-03-17T15:41:05.730" v="947" actId="2696"/>
        <pc:sldMkLst>
          <pc:docMk/>
          <pc:sldMk cId="305461526" sldId="1436"/>
        </pc:sldMkLst>
        <pc:picChg chg="add mod">
          <ac:chgData name="Chris Droessler" userId="625c3661-9d64-47fa-b83c-4b49393bd161" providerId="ADAL" clId="{B80D2425-43BF-5645-9CB9-5924B2C109C7}" dt="2021-03-17T11:10:01.413" v="915"/>
          <ac:picMkLst>
            <pc:docMk/>
            <pc:sldMk cId="305461526" sldId="1436"/>
            <ac:picMk id="3" creationId="{CF95EF17-F6BC-BD48-939C-7CD9F02B1EEE}"/>
          </ac:picMkLst>
        </pc:picChg>
      </pc:sldChg>
      <pc:sldChg chg="add setBg">
        <pc:chgData name="Chris Droessler" userId="625c3661-9d64-47fa-b83c-4b49393bd161" providerId="ADAL" clId="{B80D2425-43BF-5645-9CB9-5924B2C109C7}" dt="2021-03-17T15:41:11.065" v="955"/>
        <pc:sldMkLst>
          <pc:docMk/>
          <pc:sldMk cId="2174305188" sldId="1436"/>
        </pc:sldMkLst>
      </pc:sldChg>
      <pc:sldChg chg="add">
        <pc:chgData name="Chris Droessler" userId="625c3661-9d64-47fa-b83c-4b49393bd161" providerId="ADAL" clId="{B80D2425-43BF-5645-9CB9-5924B2C109C7}" dt="2021-03-17T15:41:11.065" v="955"/>
        <pc:sldMkLst>
          <pc:docMk/>
          <pc:sldMk cId="284984505" sldId="1437"/>
        </pc:sldMkLst>
      </pc:sldChg>
      <pc:sldChg chg="addSp modSp add del">
        <pc:chgData name="Chris Droessler" userId="625c3661-9d64-47fa-b83c-4b49393bd161" providerId="ADAL" clId="{B80D2425-43BF-5645-9CB9-5924B2C109C7}" dt="2021-03-17T15:41:05.733" v="948" actId="2696"/>
        <pc:sldMkLst>
          <pc:docMk/>
          <pc:sldMk cId="415483559" sldId="1437"/>
        </pc:sldMkLst>
        <pc:picChg chg="add mod">
          <ac:chgData name="Chris Droessler" userId="625c3661-9d64-47fa-b83c-4b49393bd161" providerId="ADAL" clId="{B80D2425-43BF-5645-9CB9-5924B2C109C7}" dt="2021-03-17T11:10:07.098" v="916"/>
          <ac:picMkLst>
            <pc:docMk/>
            <pc:sldMk cId="415483559" sldId="1437"/>
            <ac:picMk id="3" creationId="{1433354C-0341-FD43-B1E0-68FB63D26A1B}"/>
          </ac:picMkLst>
        </pc:picChg>
      </pc:sldChg>
      <pc:sldChg chg="addSp modSp add del">
        <pc:chgData name="Chris Droessler" userId="625c3661-9d64-47fa-b83c-4b49393bd161" providerId="ADAL" clId="{B80D2425-43BF-5645-9CB9-5924B2C109C7}" dt="2021-03-17T15:41:05.737" v="949" actId="2696"/>
        <pc:sldMkLst>
          <pc:docMk/>
          <pc:sldMk cId="2683299609" sldId="1438"/>
        </pc:sldMkLst>
        <pc:picChg chg="add mod">
          <ac:chgData name="Chris Droessler" userId="625c3661-9d64-47fa-b83c-4b49393bd161" providerId="ADAL" clId="{B80D2425-43BF-5645-9CB9-5924B2C109C7}" dt="2021-03-17T11:10:12.247" v="917"/>
          <ac:picMkLst>
            <pc:docMk/>
            <pc:sldMk cId="2683299609" sldId="1438"/>
            <ac:picMk id="3" creationId="{5799751B-74C9-8A45-9B5A-9659094E1EDB}"/>
          </ac:picMkLst>
        </pc:picChg>
      </pc:sldChg>
      <pc:sldChg chg="add">
        <pc:chgData name="Chris Droessler" userId="625c3661-9d64-47fa-b83c-4b49393bd161" providerId="ADAL" clId="{B80D2425-43BF-5645-9CB9-5924B2C109C7}" dt="2021-03-17T15:41:11.065" v="955"/>
        <pc:sldMkLst>
          <pc:docMk/>
          <pc:sldMk cId="3242535993" sldId="1438"/>
        </pc:sldMkLst>
      </pc:sldChg>
      <pc:sldChg chg="addSp modSp add del">
        <pc:chgData name="Chris Droessler" userId="625c3661-9d64-47fa-b83c-4b49393bd161" providerId="ADAL" clId="{B80D2425-43BF-5645-9CB9-5924B2C109C7}" dt="2021-03-17T15:41:05.740" v="950" actId="2696"/>
        <pc:sldMkLst>
          <pc:docMk/>
          <pc:sldMk cId="2105425099" sldId="1439"/>
        </pc:sldMkLst>
        <pc:picChg chg="add mod">
          <ac:chgData name="Chris Droessler" userId="625c3661-9d64-47fa-b83c-4b49393bd161" providerId="ADAL" clId="{B80D2425-43BF-5645-9CB9-5924B2C109C7}" dt="2021-03-17T11:10:18.420" v="918"/>
          <ac:picMkLst>
            <pc:docMk/>
            <pc:sldMk cId="2105425099" sldId="1439"/>
            <ac:picMk id="3" creationId="{93D8F3DE-EF33-7F47-A2C5-910299F798D7}"/>
          </ac:picMkLst>
        </pc:picChg>
      </pc:sldChg>
      <pc:sldChg chg="add">
        <pc:chgData name="Chris Droessler" userId="625c3661-9d64-47fa-b83c-4b49393bd161" providerId="ADAL" clId="{B80D2425-43BF-5645-9CB9-5924B2C109C7}" dt="2021-03-17T15:41:11.065" v="955"/>
        <pc:sldMkLst>
          <pc:docMk/>
          <pc:sldMk cId="2109019714" sldId="1439"/>
        </pc:sldMkLst>
      </pc:sldChg>
      <pc:sldChg chg="addSp modSp add del">
        <pc:chgData name="Chris Droessler" userId="625c3661-9d64-47fa-b83c-4b49393bd161" providerId="ADAL" clId="{B80D2425-43BF-5645-9CB9-5924B2C109C7}" dt="2021-03-17T15:41:05.744" v="951" actId="2696"/>
        <pc:sldMkLst>
          <pc:docMk/>
          <pc:sldMk cId="1235534804" sldId="1440"/>
        </pc:sldMkLst>
        <pc:picChg chg="add mod">
          <ac:chgData name="Chris Droessler" userId="625c3661-9d64-47fa-b83c-4b49393bd161" providerId="ADAL" clId="{B80D2425-43BF-5645-9CB9-5924B2C109C7}" dt="2021-03-17T11:12:11.487" v="932" actId="14100"/>
          <ac:picMkLst>
            <pc:docMk/>
            <pc:sldMk cId="1235534804" sldId="1440"/>
            <ac:picMk id="3" creationId="{14C07092-564C-B549-B7DD-D512A6EA4FAE}"/>
          </ac:picMkLst>
        </pc:picChg>
      </pc:sldChg>
      <pc:sldChg chg="add">
        <pc:chgData name="Chris Droessler" userId="625c3661-9d64-47fa-b83c-4b49393bd161" providerId="ADAL" clId="{B80D2425-43BF-5645-9CB9-5924B2C109C7}" dt="2021-03-17T15:41:11.065" v="955"/>
        <pc:sldMkLst>
          <pc:docMk/>
          <pc:sldMk cId="3180588917" sldId="1440"/>
        </pc:sldMkLst>
      </pc:sldChg>
      <pc:sldChg chg="add setBg">
        <pc:chgData name="Chris Droessler" userId="625c3661-9d64-47fa-b83c-4b49393bd161" providerId="ADAL" clId="{B80D2425-43BF-5645-9CB9-5924B2C109C7}" dt="2021-03-17T15:41:11.065" v="955"/>
        <pc:sldMkLst>
          <pc:docMk/>
          <pc:sldMk cId="2475979647" sldId="1441"/>
        </pc:sldMkLst>
      </pc:sldChg>
      <pc:sldChg chg="addSp modSp add del setBg">
        <pc:chgData name="Chris Droessler" userId="625c3661-9d64-47fa-b83c-4b49393bd161" providerId="ADAL" clId="{B80D2425-43BF-5645-9CB9-5924B2C109C7}" dt="2021-03-17T15:41:05.747" v="952" actId="2696"/>
        <pc:sldMkLst>
          <pc:docMk/>
          <pc:sldMk cId="3601039968" sldId="1441"/>
        </pc:sldMkLst>
        <pc:picChg chg="add mod">
          <ac:chgData name="Chris Droessler" userId="625c3661-9d64-47fa-b83c-4b49393bd161" providerId="ADAL" clId="{B80D2425-43BF-5645-9CB9-5924B2C109C7}" dt="2021-03-17T11:10:30.167" v="920"/>
          <ac:picMkLst>
            <pc:docMk/>
            <pc:sldMk cId="3601039968" sldId="1441"/>
            <ac:picMk id="3" creationId="{FA99BB7B-9885-E44A-B5DF-711BB16EF849}"/>
          </ac:picMkLst>
        </pc:picChg>
      </pc:sldChg>
      <pc:sldChg chg="add setBg">
        <pc:chgData name="Chris Droessler" userId="625c3661-9d64-47fa-b83c-4b49393bd161" providerId="ADAL" clId="{B80D2425-43BF-5645-9CB9-5924B2C109C7}" dt="2021-03-17T15:41:11.065" v="955"/>
        <pc:sldMkLst>
          <pc:docMk/>
          <pc:sldMk cId="2026421107" sldId="1442"/>
        </pc:sldMkLst>
      </pc:sldChg>
      <pc:sldChg chg="addSp modSp add del setBg">
        <pc:chgData name="Chris Droessler" userId="625c3661-9d64-47fa-b83c-4b49393bd161" providerId="ADAL" clId="{B80D2425-43BF-5645-9CB9-5924B2C109C7}" dt="2021-03-17T15:41:05.749" v="953" actId="2696"/>
        <pc:sldMkLst>
          <pc:docMk/>
          <pc:sldMk cId="3833405470" sldId="1442"/>
        </pc:sldMkLst>
        <pc:picChg chg="add mod">
          <ac:chgData name="Chris Droessler" userId="625c3661-9d64-47fa-b83c-4b49393bd161" providerId="ADAL" clId="{B80D2425-43BF-5645-9CB9-5924B2C109C7}" dt="2021-03-17T11:10:38.753" v="921"/>
          <ac:picMkLst>
            <pc:docMk/>
            <pc:sldMk cId="3833405470" sldId="1442"/>
            <ac:picMk id="3" creationId="{C431FEA2-D86A-CF4A-9139-E61BABEC2D2E}"/>
          </ac:picMkLst>
        </pc:picChg>
      </pc:sldChg>
      <pc:sldChg chg="add setBg">
        <pc:chgData name="Chris Droessler" userId="625c3661-9d64-47fa-b83c-4b49393bd161" providerId="ADAL" clId="{B80D2425-43BF-5645-9CB9-5924B2C109C7}" dt="2021-03-17T15:41:11.065" v="955"/>
        <pc:sldMkLst>
          <pc:docMk/>
          <pc:sldMk cId="2460616415" sldId="1443"/>
        </pc:sldMkLst>
      </pc:sldChg>
      <pc:sldChg chg="addSp modSp add del setBg">
        <pc:chgData name="Chris Droessler" userId="625c3661-9d64-47fa-b83c-4b49393bd161" providerId="ADAL" clId="{B80D2425-43BF-5645-9CB9-5924B2C109C7}" dt="2021-03-17T15:41:05.752" v="954" actId="2696"/>
        <pc:sldMkLst>
          <pc:docMk/>
          <pc:sldMk cId="2814943402" sldId="1443"/>
        </pc:sldMkLst>
        <pc:picChg chg="add mod">
          <ac:chgData name="Chris Droessler" userId="625c3661-9d64-47fa-b83c-4b49393bd161" providerId="ADAL" clId="{B80D2425-43BF-5645-9CB9-5924B2C109C7}" dt="2021-03-17T11:11:38.496" v="927" actId="1076"/>
          <ac:picMkLst>
            <pc:docMk/>
            <pc:sldMk cId="2814943402" sldId="1443"/>
            <ac:picMk id="3" creationId="{FD890AE5-8B56-7848-A387-3DA2F63B7269}"/>
          </ac:picMkLst>
        </pc:picChg>
        <pc:picChg chg="add mod">
          <ac:chgData name="Chris Droessler" userId="625c3661-9d64-47fa-b83c-4b49393bd161" providerId="ADAL" clId="{B80D2425-43BF-5645-9CB9-5924B2C109C7}" dt="2021-03-17T11:11:33.864" v="926" actId="1076"/>
          <ac:picMkLst>
            <pc:docMk/>
            <pc:sldMk cId="2814943402" sldId="1443"/>
            <ac:picMk id="4" creationId="{913428CB-5B06-6C42-A6FD-88FE56119B8C}"/>
          </ac:picMkLst>
        </pc:picChg>
      </pc:sldChg>
      <pc:sldChg chg="addSp delSp modSp add">
        <pc:chgData name="Chris Droessler" userId="625c3661-9d64-47fa-b83c-4b49393bd161" providerId="ADAL" clId="{B80D2425-43BF-5645-9CB9-5924B2C109C7}" dt="2021-03-17T11:11:28.978" v="924"/>
        <pc:sldMkLst>
          <pc:docMk/>
          <pc:sldMk cId="2341183475" sldId="1444"/>
        </pc:sldMkLst>
        <pc:picChg chg="add del mod">
          <ac:chgData name="Chris Droessler" userId="625c3661-9d64-47fa-b83c-4b49393bd161" providerId="ADAL" clId="{B80D2425-43BF-5645-9CB9-5924B2C109C7}" dt="2021-03-17T11:11:28.978" v="924"/>
          <ac:picMkLst>
            <pc:docMk/>
            <pc:sldMk cId="2341183475" sldId="1444"/>
            <ac:picMk id="3" creationId="{246C5AEF-4D79-D54A-8E3A-077DEA376EB5}"/>
          </ac:picMkLst>
        </pc:picChg>
      </pc:sldChg>
    </pc:docChg>
  </pc:docChgLst>
  <pc:docChgLst>
    <pc:chgData name="Chris Droessler" userId="625c3661-9d64-47fa-b83c-4b49393bd161" providerId="ADAL" clId="{E8C08114-DBE0-AB40-A03E-D8C910B4DDF5}"/>
    <pc:docChg chg="custSel addSld delSld modSld sldOrd">
      <pc:chgData name="Chris Droessler" userId="625c3661-9d64-47fa-b83c-4b49393bd161" providerId="ADAL" clId="{E8C08114-DBE0-AB40-A03E-D8C910B4DDF5}" dt="2020-04-09T12:19:29.051" v="479" actId="20577"/>
      <pc:docMkLst>
        <pc:docMk/>
      </pc:docMkLst>
      <pc:sldChg chg="del">
        <pc:chgData name="Chris Droessler" userId="625c3661-9d64-47fa-b83c-4b49393bd161" providerId="ADAL" clId="{E8C08114-DBE0-AB40-A03E-D8C910B4DDF5}" dt="2020-04-09T11:37:42.096" v="170" actId="2696"/>
        <pc:sldMkLst>
          <pc:docMk/>
          <pc:sldMk cId="3019619489" sldId="258"/>
        </pc:sldMkLst>
      </pc:sldChg>
      <pc:sldChg chg="del">
        <pc:chgData name="Chris Droessler" userId="625c3661-9d64-47fa-b83c-4b49393bd161" providerId="ADAL" clId="{E8C08114-DBE0-AB40-A03E-D8C910B4DDF5}" dt="2020-04-09T11:37:42.103" v="171" actId="2696"/>
        <pc:sldMkLst>
          <pc:docMk/>
          <pc:sldMk cId="1206099407" sldId="259"/>
        </pc:sldMkLst>
      </pc:sldChg>
      <pc:sldChg chg="modSp ord">
        <pc:chgData name="Chris Droessler" userId="625c3661-9d64-47fa-b83c-4b49393bd161" providerId="ADAL" clId="{E8C08114-DBE0-AB40-A03E-D8C910B4DDF5}" dt="2020-04-09T12:07:02.760" v="367"/>
        <pc:sldMkLst>
          <pc:docMk/>
          <pc:sldMk cId="3675590858" sldId="260"/>
        </pc:sldMkLst>
        <pc:spChg chg="mod">
          <ac:chgData name="Chris Droessler" userId="625c3661-9d64-47fa-b83c-4b49393bd161" providerId="ADAL" clId="{E8C08114-DBE0-AB40-A03E-D8C910B4DDF5}" dt="2020-04-06T12:18:03.773" v="25" actId="20577"/>
          <ac:spMkLst>
            <pc:docMk/>
            <pc:sldMk cId="3675590858" sldId="260"/>
            <ac:spMk id="3" creationId="{420FD414-E693-9242-9A7C-AEF4082D6A0C}"/>
          </ac:spMkLst>
        </pc:spChg>
      </pc:sldChg>
      <pc:sldChg chg="modSp add modTransition">
        <pc:chgData name="Chris Droessler" userId="625c3661-9d64-47fa-b83c-4b49393bd161" providerId="ADAL" clId="{E8C08114-DBE0-AB40-A03E-D8C910B4DDF5}" dt="2020-04-09T12:19:29.051" v="479" actId="20577"/>
        <pc:sldMkLst>
          <pc:docMk/>
          <pc:sldMk cId="1883361513" sldId="261"/>
        </pc:sldMkLst>
        <pc:spChg chg="mod">
          <ac:chgData name="Chris Droessler" userId="625c3661-9d64-47fa-b83c-4b49393bd161" providerId="ADAL" clId="{E8C08114-DBE0-AB40-A03E-D8C910B4DDF5}" dt="2020-04-09T12:19:29.051" v="479" actId="20577"/>
          <ac:spMkLst>
            <pc:docMk/>
            <pc:sldMk cId="1883361513" sldId="261"/>
            <ac:spMk id="2" creationId="{2B246363-75A9-48B6-A5FE-3AD9455283B1}"/>
          </ac:spMkLst>
        </pc:spChg>
        <pc:spChg chg="mod">
          <ac:chgData name="Chris Droessler" userId="625c3661-9d64-47fa-b83c-4b49393bd161" providerId="ADAL" clId="{E8C08114-DBE0-AB40-A03E-D8C910B4DDF5}" dt="2020-04-09T11:25:39.412" v="165" actId="20577"/>
          <ac:spMkLst>
            <pc:docMk/>
            <pc:sldMk cId="1883361513" sldId="261"/>
            <ac:spMk id="3" creationId="{B606C181-2B57-4637-8AD2-8596B4E0E1B1}"/>
          </ac:spMkLst>
        </pc:spChg>
      </pc:sldChg>
      <pc:sldChg chg="modSp add modTransition">
        <pc:chgData name="Chris Droessler" userId="625c3661-9d64-47fa-b83c-4b49393bd161" providerId="ADAL" clId="{E8C08114-DBE0-AB40-A03E-D8C910B4DDF5}" dt="2020-04-09T11:22:14.342" v="100" actId="20577"/>
        <pc:sldMkLst>
          <pc:docMk/>
          <pc:sldMk cId="949570285" sldId="262"/>
        </pc:sldMkLst>
        <pc:spChg chg="mod">
          <ac:chgData name="Chris Droessler" userId="625c3661-9d64-47fa-b83c-4b49393bd161" providerId="ADAL" clId="{E8C08114-DBE0-AB40-A03E-D8C910B4DDF5}" dt="2020-04-09T11:22:14.342" v="100" actId="20577"/>
          <ac:spMkLst>
            <pc:docMk/>
            <pc:sldMk cId="949570285" sldId="262"/>
            <ac:spMk id="3" creationId="{1D1919FE-538D-40DC-B22F-4237533D16D1}"/>
          </ac:spMkLst>
        </pc:spChg>
      </pc:sldChg>
      <pc:sldChg chg="del">
        <pc:chgData name="Chris Droessler" userId="625c3661-9d64-47fa-b83c-4b49393bd161" providerId="ADAL" clId="{E8C08114-DBE0-AB40-A03E-D8C910B4DDF5}" dt="2020-04-09T11:37:42.131" v="175" actId="2696"/>
        <pc:sldMkLst>
          <pc:docMk/>
          <pc:sldMk cId="3657694113" sldId="263"/>
        </pc:sldMkLst>
      </pc:sldChg>
      <pc:sldChg chg="del">
        <pc:chgData name="Chris Droessler" userId="625c3661-9d64-47fa-b83c-4b49393bd161" providerId="ADAL" clId="{E8C08114-DBE0-AB40-A03E-D8C910B4DDF5}" dt="2020-04-09T11:37:51.618" v="177" actId="2696"/>
        <pc:sldMkLst>
          <pc:docMk/>
          <pc:sldMk cId="580887468" sldId="265"/>
        </pc:sldMkLst>
      </pc:sldChg>
      <pc:sldChg chg="del">
        <pc:chgData name="Chris Droessler" userId="625c3661-9d64-47fa-b83c-4b49393bd161" providerId="ADAL" clId="{E8C08114-DBE0-AB40-A03E-D8C910B4DDF5}" dt="2020-04-09T11:37:51.623" v="178" actId="2696"/>
        <pc:sldMkLst>
          <pc:docMk/>
          <pc:sldMk cId="2759680245" sldId="266"/>
        </pc:sldMkLst>
      </pc:sldChg>
      <pc:sldChg chg="del">
        <pc:chgData name="Chris Droessler" userId="625c3661-9d64-47fa-b83c-4b49393bd161" providerId="ADAL" clId="{E8C08114-DBE0-AB40-A03E-D8C910B4DDF5}" dt="2020-04-09T11:37:51.627" v="179" actId="2696"/>
        <pc:sldMkLst>
          <pc:docMk/>
          <pc:sldMk cId="3966205427" sldId="267"/>
        </pc:sldMkLst>
      </pc:sldChg>
      <pc:sldChg chg="del">
        <pc:chgData name="Chris Droessler" userId="625c3661-9d64-47fa-b83c-4b49393bd161" providerId="ADAL" clId="{E8C08114-DBE0-AB40-A03E-D8C910B4DDF5}" dt="2020-04-09T11:37:51.631" v="180" actId="2696"/>
        <pc:sldMkLst>
          <pc:docMk/>
          <pc:sldMk cId="7121754" sldId="268"/>
        </pc:sldMkLst>
      </pc:sldChg>
      <pc:sldChg chg="del">
        <pc:chgData name="Chris Droessler" userId="625c3661-9d64-47fa-b83c-4b49393bd161" providerId="ADAL" clId="{E8C08114-DBE0-AB40-A03E-D8C910B4DDF5}" dt="2020-04-09T11:37:51.635" v="181" actId="2696"/>
        <pc:sldMkLst>
          <pc:docMk/>
          <pc:sldMk cId="1313301655" sldId="269"/>
        </pc:sldMkLst>
      </pc:sldChg>
      <pc:sldChg chg="del">
        <pc:chgData name="Chris Droessler" userId="625c3661-9d64-47fa-b83c-4b49393bd161" providerId="ADAL" clId="{E8C08114-DBE0-AB40-A03E-D8C910B4DDF5}" dt="2020-04-09T11:37:51.639" v="182" actId="2696"/>
        <pc:sldMkLst>
          <pc:docMk/>
          <pc:sldMk cId="2024428368" sldId="270"/>
        </pc:sldMkLst>
      </pc:sldChg>
      <pc:sldChg chg="del">
        <pc:chgData name="Chris Droessler" userId="625c3661-9d64-47fa-b83c-4b49393bd161" providerId="ADAL" clId="{E8C08114-DBE0-AB40-A03E-D8C910B4DDF5}" dt="2020-04-09T11:37:51.643" v="183" actId="2696"/>
        <pc:sldMkLst>
          <pc:docMk/>
          <pc:sldMk cId="3938407538" sldId="271"/>
        </pc:sldMkLst>
      </pc:sldChg>
      <pc:sldChg chg="del">
        <pc:chgData name="Chris Droessler" userId="625c3661-9d64-47fa-b83c-4b49393bd161" providerId="ADAL" clId="{E8C08114-DBE0-AB40-A03E-D8C910B4DDF5}" dt="2020-04-09T11:37:51.646" v="184" actId="2696"/>
        <pc:sldMkLst>
          <pc:docMk/>
          <pc:sldMk cId="778999325" sldId="272"/>
        </pc:sldMkLst>
      </pc:sldChg>
      <pc:sldChg chg="del">
        <pc:chgData name="Chris Droessler" userId="625c3661-9d64-47fa-b83c-4b49393bd161" providerId="ADAL" clId="{E8C08114-DBE0-AB40-A03E-D8C910B4DDF5}" dt="2020-04-09T11:37:51.649" v="185" actId="2696"/>
        <pc:sldMkLst>
          <pc:docMk/>
          <pc:sldMk cId="937673895" sldId="273"/>
        </pc:sldMkLst>
      </pc:sldChg>
      <pc:sldChg chg="del">
        <pc:chgData name="Chris Droessler" userId="625c3661-9d64-47fa-b83c-4b49393bd161" providerId="ADAL" clId="{E8C08114-DBE0-AB40-A03E-D8C910B4DDF5}" dt="2020-04-09T11:38:08.482" v="186" actId="2696"/>
        <pc:sldMkLst>
          <pc:docMk/>
          <pc:sldMk cId="333955365" sldId="274"/>
        </pc:sldMkLst>
      </pc:sldChg>
      <pc:sldChg chg="del">
        <pc:chgData name="Chris Droessler" userId="625c3661-9d64-47fa-b83c-4b49393bd161" providerId="ADAL" clId="{E8C08114-DBE0-AB40-A03E-D8C910B4DDF5}" dt="2020-04-09T11:38:08.485" v="187" actId="2696"/>
        <pc:sldMkLst>
          <pc:docMk/>
          <pc:sldMk cId="1092735141" sldId="275"/>
        </pc:sldMkLst>
      </pc:sldChg>
      <pc:sldChg chg="del">
        <pc:chgData name="Chris Droessler" userId="625c3661-9d64-47fa-b83c-4b49393bd161" providerId="ADAL" clId="{E8C08114-DBE0-AB40-A03E-D8C910B4DDF5}" dt="2020-04-09T11:38:08.488" v="188" actId="2696"/>
        <pc:sldMkLst>
          <pc:docMk/>
          <pc:sldMk cId="4258502297" sldId="277"/>
        </pc:sldMkLst>
      </pc:sldChg>
      <pc:sldChg chg="del">
        <pc:chgData name="Chris Droessler" userId="625c3661-9d64-47fa-b83c-4b49393bd161" providerId="ADAL" clId="{E8C08114-DBE0-AB40-A03E-D8C910B4DDF5}" dt="2020-04-09T11:38:08.491" v="189" actId="2696"/>
        <pc:sldMkLst>
          <pc:docMk/>
          <pc:sldMk cId="409224612" sldId="278"/>
        </pc:sldMkLst>
      </pc:sldChg>
      <pc:sldChg chg="ord">
        <pc:chgData name="Chris Droessler" userId="625c3661-9d64-47fa-b83c-4b49393bd161" providerId="ADAL" clId="{E8C08114-DBE0-AB40-A03E-D8C910B4DDF5}" dt="2020-04-09T12:07:02.760" v="367"/>
        <pc:sldMkLst>
          <pc:docMk/>
          <pc:sldMk cId="3877200339" sldId="291"/>
        </pc:sldMkLst>
      </pc:sldChg>
      <pc:sldChg chg="modSp">
        <pc:chgData name="Chris Droessler" userId="625c3661-9d64-47fa-b83c-4b49393bd161" providerId="ADAL" clId="{E8C08114-DBE0-AB40-A03E-D8C910B4DDF5}" dt="2020-04-06T12:16:39.907" v="9" actId="20577"/>
        <pc:sldMkLst>
          <pc:docMk/>
          <pc:sldMk cId="971664512" sldId="534"/>
        </pc:sldMkLst>
        <pc:spChg chg="mod">
          <ac:chgData name="Chris Droessler" userId="625c3661-9d64-47fa-b83c-4b49393bd161" providerId="ADAL" clId="{E8C08114-DBE0-AB40-A03E-D8C910B4DDF5}" dt="2020-04-06T12:16:39.907" v="9" actId="20577"/>
          <ac:spMkLst>
            <pc:docMk/>
            <pc:sldMk cId="971664512" sldId="534"/>
            <ac:spMk id="3" creationId="{00000000-0000-0000-0000-000000000000}"/>
          </ac:spMkLst>
        </pc:spChg>
      </pc:sldChg>
      <pc:sldChg chg="del">
        <pc:chgData name="Chris Droessler" userId="625c3661-9d64-47fa-b83c-4b49393bd161" providerId="ADAL" clId="{E8C08114-DBE0-AB40-A03E-D8C910B4DDF5}" dt="2020-04-06T12:17:16.113" v="14" actId="2696"/>
        <pc:sldMkLst>
          <pc:docMk/>
          <pc:sldMk cId="2418671024" sldId="561"/>
        </pc:sldMkLst>
      </pc:sldChg>
      <pc:sldChg chg="modSp ord">
        <pc:chgData name="Chris Droessler" userId="625c3661-9d64-47fa-b83c-4b49393bd161" providerId="ADAL" clId="{E8C08114-DBE0-AB40-A03E-D8C910B4DDF5}" dt="2020-04-09T12:07:02.760" v="367"/>
        <pc:sldMkLst>
          <pc:docMk/>
          <pc:sldMk cId="3723859722" sldId="572"/>
        </pc:sldMkLst>
        <pc:spChg chg="mod">
          <ac:chgData name="Chris Droessler" userId="625c3661-9d64-47fa-b83c-4b49393bd161" providerId="ADAL" clId="{E8C08114-DBE0-AB40-A03E-D8C910B4DDF5}" dt="2020-04-06T12:18:26.163" v="32" actId="20577"/>
          <ac:spMkLst>
            <pc:docMk/>
            <pc:sldMk cId="3723859722" sldId="572"/>
            <ac:spMk id="2" creationId="{70E7FB36-DF07-B44D-8D38-59F39D617117}"/>
          </ac:spMkLst>
        </pc:spChg>
      </pc:sldChg>
      <pc:sldChg chg="del ord">
        <pc:chgData name="Chris Droessler" userId="625c3661-9d64-47fa-b83c-4b49393bd161" providerId="ADAL" clId="{E8C08114-DBE0-AB40-A03E-D8C910B4DDF5}" dt="2020-04-09T11:39:25.740" v="192" actId="2696"/>
        <pc:sldMkLst>
          <pc:docMk/>
          <pc:sldMk cId="4094777397" sldId="613"/>
        </pc:sldMkLst>
      </pc:sldChg>
      <pc:sldChg chg="modSp">
        <pc:chgData name="Chris Droessler" userId="625c3661-9d64-47fa-b83c-4b49393bd161" providerId="ADAL" clId="{E8C08114-DBE0-AB40-A03E-D8C910B4DDF5}" dt="2020-04-06T13:27:13.093" v="53" actId="20577"/>
        <pc:sldMkLst>
          <pc:docMk/>
          <pc:sldMk cId="3534465971" sldId="658"/>
        </pc:sldMkLst>
        <pc:spChg chg="mod">
          <ac:chgData name="Chris Droessler" userId="625c3661-9d64-47fa-b83c-4b49393bd161" providerId="ADAL" clId="{E8C08114-DBE0-AB40-A03E-D8C910B4DDF5}" dt="2020-04-06T13:27:13.093" v="53" actId="20577"/>
          <ac:spMkLst>
            <pc:docMk/>
            <pc:sldMk cId="3534465971" sldId="658"/>
            <ac:spMk id="4" creationId="{00000000-0000-0000-0000-000000000000}"/>
          </ac:spMkLst>
        </pc:spChg>
      </pc:sldChg>
      <pc:sldChg chg="del">
        <pc:chgData name="Chris Droessler" userId="625c3661-9d64-47fa-b83c-4b49393bd161" providerId="ADAL" clId="{E8C08114-DBE0-AB40-A03E-D8C910B4DDF5}" dt="2020-04-06T12:17:50.910" v="17" actId="2696"/>
        <pc:sldMkLst>
          <pc:docMk/>
          <pc:sldMk cId="2937617006" sldId="705"/>
        </pc:sldMkLst>
      </pc:sldChg>
      <pc:sldChg chg="ord">
        <pc:chgData name="Chris Droessler" userId="625c3661-9d64-47fa-b83c-4b49393bd161" providerId="ADAL" clId="{E8C08114-DBE0-AB40-A03E-D8C910B4DDF5}" dt="2020-04-09T12:08:25.483" v="368"/>
        <pc:sldMkLst>
          <pc:docMk/>
          <pc:sldMk cId="372870561" sldId="706"/>
        </pc:sldMkLst>
      </pc:sldChg>
      <pc:sldChg chg="del">
        <pc:chgData name="Chris Droessler" userId="625c3661-9d64-47fa-b83c-4b49393bd161" providerId="ADAL" clId="{E8C08114-DBE0-AB40-A03E-D8C910B4DDF5}" dt="2020-04-09T11:35:48.739" v="167" actId="2696"/>
        <pc:sldMkLst>
          <pc:docMk/>
          <pc:sldMk cId="1840807853" sldId="709"/>
        </pc:sldMkLst>
      </pc:sldChg>
      <pc:sldChg chg="del">
        <pc:chgData name="Chris Droessler" userId="625c3661-9d64-47fa-b83c-4b49393bd161" providerId="ADAL" clId="{E8C08114-DBE0-AB40-A03E-D8C910B4DDF5}" dt="2020-04-09T11:36:35.662" v="168" actId="2696"/>
        <pc:sldMkLst>
          <pc:docMk/>
          <pc:sldMk cId="1907012793" sldId="712"/>
        </pc:sldMkLst>
      </pc:sldChg>
      <pc:sldChg chg="del">
        <pc:chgData name="Chris Droessler" userId="625c3661-9d64-47fa-b83c-4b49393bd161" providerId="ADAL" clId="{E8C08114-DBE0-AB40-A03E-D8C910B4DDF5}" dt="2020-04-09T11:37:42.110" v="172" actId="2696"/>
        <pc:sldMkLst>
          <pc:docMk/>
          <pc:sldMk cId="720703606" sldId="714"/>
        </pc:sldMkLst>
      </pc:sldChg>
      <pc:sldChg chg="del">
        <pc:chgData name="Chris Droessler" userId="625c3661-9d64-47fa-b83c-4b49393bd161" providerId="ADAL" clId="{E8C08114-DBE0-AB40-A03E-D8C910B4DDF5}" dt="2020-04-09T11:37:42.117" v="173" actId="2696"/>
        <pc:sldMkLst>
          <pc:docMk/>
          <pc:sldMk cId="3664086728" sldId="715"/>
        </pc:sldMkLst>
      </pc:sldChg>
      <pc:sldChg chg="del">
        <pc:chgData name="Chris Droessler" userId="625c3661-9d64-47fa-b83c-4b49393bd161" providerId="ADAL" clId="{E8C08114-DBE0-AB40-A03E-D8C910B4DDF5}" dt="2020-04-09T11:37:42.125" v="174" actId="2696"/>
        <pc:sldMkLst>
          <pc:docMk/>
          <pc:sldMk cId="2781844091" sldId="716"/>
        </pc:sldMkLst>
      </pc:sldChg>
      <pc:sldChg chg="del">
        <pc:chgData name="Chris Droessler" userId="625c3661-9d64-47fa-b83c-4b49393bd161" providerId="ADAL" clId="{E8C08114-DBE0-AB40-A03E-D8C910B4DDF5}" dt="2020-04-09T11:37:51.613" v="176" actId="2696"/>
        <pc:sldMkLst>
          <pc:docMk/>
          <pc:sldMk cId="3659011642" sldId="717"/>
        </pc:sldMkLst>
      </pc:sldChg>
      <pc:sldChg chg="del">
        <pc:chgData name="Chris Droessler" userId="625c3661-9d64-47fa-b83c-4b49393bd161" providerId="ADAL" clId="{E8C08114-DBE0-AB40-A03E-D8C910B4DDF5}" dt="2020-04-06T12:18:14.546" v="26" actId="2696"/>
        <pc:sldMkLst>
          <pc:docMk/>
          <pc:sldMk cId="1251381908" sldId="718"/>
        </pc:sldMkLst>
      </pc:sldChg>
      <pc:sldChg chg="ord">
        <pc:chgData name="Chris Droessler" userId="625c3661-9d64-47fa-b83c-4b49393bd161" providerId="ADAL" clId="{E8C08114-DBE0-AB40-A03E-D8C910B4DDF5}" dt="2020-04-09T12:07:02.760" v="367"/>
        <pc:sldMkLst>
          <pc:docMk/>
          <pc:sldMk cId="2150733867" sldId="719"/>
        </pc:sldMkLst>
      </pc:sldChg>
      <pc:sldChg chg="del">
        <pc:chgData name="Chris Droessler" userId="625c3661-9d64-47fa-b83c-4b49393bd161" providerId="ADAL" clId="{E8C08114-DBE0-AB40-A03E-D8C910B4DDF5}" dt="2020-04-09T11:40:52.509" v="201" actId="2696"/>
        <pc:sldMkLst>
          <pc:docMk/>
          <pc:sldMk cId="3614962491" sldId="720"/>
        </pc:sldMkLst>
      </pc:sldChg>
      <pc:sldChg chg="modSp">
        <pc:chgData name="Chris Droessler" userId="625c3661-9d64-47fa-b83c-4b49393bd161" providerId="ADAL" clId="{E8C08114-DBE0-AB40-A03E-D8C910B4DDF5}" dt="2020-04-09T11:34:34.305" v="166"/>
        <pc:sldMkLst>
          <pc:docMk/>
          <pc:sldMk cId="3139218337" sldId="721"/>
        </pc:sldMkLst>
        <pc:spChg chg="mod">
          <ac:chgData name="Chris Droessler" userId="625c3661-9d64-47fa-b83c-4b49393bd161" providerId="ADAL" clId="{E8C08114-DBE0-AB40-A03E-D8C910B4DDF5}" dt="2020-04-09T11:34:34.305" v="166"/>
          <ac:spMkLst>
            <pc:docMk/>
            <pc:sldMk cId="3139218337" sldId="721"/>
            <ac:spMk id="2" creationId="{9F09F1B7-FDAD-B64D-9F1D-6BD08418E49C}"/>
          </ac:spMkLst>
        </pc:spChg>
      </pc:sldChg>
      <pc:sldChg chg="del">
        <pc:chgData name="Chris Droessler" userId="625c3661-9d64-47fa-b83c-4b49393bd161" providerId="ADAL" clId="{E8C08114-DBE0-AB40-A03E-D8C910B4DDF5}" dt="2020-04-09T11:40:52.078" v="200" actId="2696"/>
        <pc:sldMkLst>
          <pc:docMk/>
          <pc:sldMk cId="718287140" sldId="722"/>
        </pc:sldMkLst>
      </pc:sldChg>
      <pc:sldChg chg="del">
        <pc:chgData name="Chris Droessler" userId="625c3661-9d64-47fa-b83c-4b49393bd161" providerId="ADAL" clId="{E8C08114-DBE0-AB40-A03E-D8C910B4DDF5}" dt="2020-04-09T11:40:51.646" v="199" actId="2696"/>
        <pc:sldMkLst>
          <pc:docMk/>
          <pc:sldMk cId="1740528722" sldId="723"/>
        </pc:sldMkLst>
      </pc:sldChg>
      <pc:sldChg chg="del ord">
        <pc:chgData name="Chris Droessler" userId="625c3661-9d64-47fa-b83c-4b49393bd161" providerId="ADAL" clId="{E8C08114-DBE0-AB40-A03E-D8C910B4DDF5}" dt="2020-04-09T11:40:45.759" v="196" actId="2696"/>
        <pc:sldMkLst>
          <pc:docMk/>
          <pc:sldMk cId="212616842" sldId="744"/>
        </pc:sldMkLst>
      </pc:sldChg>
      <pc:sldChg chg="del ord">
        <pc:chgData name="Chris Droessler" userId="625c3661-9d64-47fa-b83c-4b49393bd161" providerId="ADAL" clId="{E8C08114-DBE0-AB40-A03E-D8C910B4DDF5}" dt="2020-04-09T11:40:22.792" v="195" actId="2696"/>
        <pc:sldMkLst>
          <pc:docMk/>
          <pc:sldMk cId="3010198862" sldId="745"/>
        </pc:sldMkLst>
      </pc:sldChg>
      <pc:sldChg chg="del">
        <pc:chgData name="Chris Droessler" userId="625c3661-9d64-47fa-b83c-4b49393bd161" providerId="ADAL" clId="{E8C08114-DBE0-AB40-A03E-D8C910B4DDF5}" dt="2020-04-06T12:17:17.154" v="15" actId="2696"/>
        <pc:sldMkLst>
          <pc:docMk/>
          <pc:sldMk cId="332046233" sldId="746"/>
        </pc:sldMkLst>
      </pc:sldChg>
      <pc:sldChg chg="del">
        <pc:chgData name="Chris Droessler" userId="625c3661-9d64-47fa-b83c-4b49393bd161" providerId="ADAL" clId="{E8C08114-DBE0-AB40-A03E-D8C910B4DDF5}" dt="2020-04-09T11:40:50.950" v="198" actId="2696"/>
        <pc:sldMkLst>
          <pc:docMk/>
          <pc:sldMk cId="2102995628" sldId="747"/>
        </pc:sldMkLst>
      </pc:sldChg>
      <pc:sldChg chg="del">
        <pc:chgData name="Chris Droessler" userId="625c3661-9d64-47fa-b83c-4b49393bd161" providerId="ADAL" clId="{E8C08114-DBE0-AB40-A03E-D8C910B4DDF5}" dt="2020-04-09T11:40:47.702" v="197" actId="2696"/>
        <pc:sldMkLst>
          <pc:docMk/>
          <pc:sldMk cId="1093857829" sldId="748"/>
        </pc:sldMkLst>
      </pc:sldChg>
      <pc:sldChg chg="del ord">
        <pc:chgData name="Chris Droessler" userId="625c3661-9d64-47fa-b83c-4b49393bd161" providerId="ADAL" clId="{E8C08114-DBE0-AB40-A03E-D8C910B4DDF5}" dt="2020-04-09T11:39:06.125" v="190" actId="2696"/>
        <pc:sldMkLst>
          <pc:docMk/>
          <pc:sldMk cId="250761551" sldId="749"/>
        </pc:sldMkLst>
      </pc:sldChg>
      <pc:sldChg chg="del ord">
        <pc:chgData name="Chris Droessler" userId="625c3661-9d64-47fa-b83c-4b49393bd161" providerId="ADAL" clId="{E8C08114-DBE0-AB40-A03E-D8C910B4DDF5}" dt="2020-04-09T11:39:14.732" v="191" actId="2696"/>
        <pc:sldMkLst>
          <pc:docMk/>
          <pc:sldMk cId="2635008677" sldId="750"/>
        </pc:sldMkLst>
      </pc:sldChg>
      <pc:sldChg chg="del ord">
        <pc:chgData name="Chris Droessler" userId="625c3661-9d64-47fa-b83c-4b49393bd161" providerId="ADAL" clId="{E8C08114-DBE0-AB40-A03E-D8C910B4DDF5}" dt="2020-04-09T11:39:35.443" v="193" actId="2696"/>
        <pc:sldMkLst>
          <pc:docMk/>
          <pc:sldMk cId="575024193" sldId="751"/>
        </pc:sldMkLst>
      </pc:sldChg>
      <pc:sldChg chg="del ord">
        <pc:chgData name="Chris Droessler" userId="625c3661-9d64-47fa-b83c-4b49393bd161" providerId="ADAL" clId="{E8C08114-DBE0-AB40-A03E-D8C910B4DDF5}" dt="2020-04-09T11:39:46.882" v="194" actId="2696"/>
        <pc:sldMkLst>
          <pc:docMk/>
          <pc:sldMk cId="434070127" sldId="755"/>
        </pc:sldMkLst>
      </pc:sldChg>
      <pc:sldChg chg="modSp add ord">
        <pc:chgData name="Chris Droessler" userId="625c3661-9d64-47fa-b83c-4b49393bd161" providerId="ADAL" clId="{E8C08114-DBE0-AB40-A03E-D8C910B4DDF5}" dt="2020-04-09T12:18:09.530" v="474"/>
        <pc:sldMkLst>
          <pc:docMk/>
          <pc:sldMk cId="1675513861" sldId="756"/>
        </pc:sldMkLst>
        <pc:spChg chg="mod">
          <ac:chgData name="Chris Droessler" userId="625c3661-9d64-47fa-b83c-4b49393bd161" providerId="ADAL" clId="{E8C08114-DBE0-AB40-A03E-D8C910B4DDF5}" dt="2020-04-09T12:01:46.408" v="363" actId="20577"/>
          <ac:spMkLst>
            <pc:docMk/>
            <pc:sldMk cId="1675513861" sldId="756"/>
            <ac:spMk id="2" creationId="{2D60B45B-6484-D94F-A3B8-306BC92469C9}"/>
          </ac:spMkLst>
        </pc:spChg>
        <pc:spChg chg="mod">
          <ac:chgData name="Chris Droessler" userId="625c3661-9d64-47fa-b83c-4b49393bd161" providerId="ADAL" clId="{E8C08114-DBE0-AB40-A03E-D8C910B4DDF5}" dt="2020-04-09T11:56:12.569" v="217" actId="20577"/>
          <ac:spMkLst>
            <pc:docMk/>
            <pc:sldMk cId="1675513861" sldId="756"/>
            <ac:spMk id="3" creationId="{A86EA016-0A71-874A-B51D-0947BDDD53FC}"/>
          </ac:spMkLst>
        </pc:spChg>
      </pc:sldChg>
      <pc:sldChg chg="modSp add">
        <pc:chgData name="Chris Droessler" userId="625c3661-9d64-47fa-b83c-4b49393bd161" providerId="ADAL" clId="{E8C08114-DBE0-AB40-A03E-D8C910B4DDF5}" dt="2020-04-06T13:28:02.476" v="67" actId="20577"/>
        <pc:sldMkLst>
          <pc:docMk/>
          <pc:sldMk cId="244942821" sldId="757"/>
        </pc:sldMkLst>
        <pc:spChg chg="mod">
          <ac:chgData name="Chris Droessler" userId="625c3661-9d64-47fa-b83c-4b49393bd161" providerId="ADAL" clId="{E8C08114-DBE0-AB40-A03E-D8C910B4DDF5}" dt="2020-04-06T13:28:02.476" v="67" actId="20577"/>
          <ac:spMkLst>
            <pc:docMk/>
            <pc:sldMk cId="244942821" sldId="757"/>
            <ac:spMk id="4" creationId="{00000000-0000-0000-0000-000000000000}"/>
          </ac:spMkLst>
        </pc:spChg>
      </pc:sldChg>
      <pc:sldChg chg="modSp add del">
        <pc:chgData name="Chris Droessler" userId="625c3661-9d64-47fa-b83c-4b49393bd161" providerId="ADAL" clId="{E8C08114-DBE0-AB40-A03E-D8C910B4DDF5}" dt="2020-04-09T12:18:12.625" v="476" actId="2696"/>
        <pc:sldMkLst>
          <pc:docMk/>
          <pc:sldMk cId="2975998932" sldId="758"/>
        </pc:sldMkLst>
        <pc:spChg chg="mod">
          <ac:chgData name="Chris Droessler" userId="625c3661-9d64-47fa-b83c-4b49393bd161" providerId="ADAL" clId="{E8C08114-DBE0-AB40-A03E-D8C910B4DDF5}" dt="2020-04-09T11:58:48.713" v="310" actId="20577"/>
          <ac:spMkLst>
            <pc:docMk/>
            <pc:sldMk cId="2975998932" sldId="758"/>
            <ac:spMk id="3" creationId="{A86EA016-0A71-874A-B51D-0947BDDD53FC}"/>
          </ac:spMkLst>
        </pc:spChg>
      </pc:sldChg>
      <pc:sldChg chg="add del">
        <pc:chgData name="Chris Droessler" userId="625c3661-9d64-47fa-b83c-4b49393bd161" providerId="ADAL" clId="{E8C08114-DBE0-AB40-A03E-D8C910B4DDF5}" dt="2020-04-09T11:37:30.738" v="169" actId="2696"/>
        <pc:sldMkLst>
          <pc:docMk/>
          <pc:sldMk cId="603175861" sldId="759"/>
        </pc:sldMkLst>
      </pc:sldChg>
      <pc:sldChg chg="addSp delSp modSp add modTransition">
        <pc:chgData name="Chris Droessler" userId="625c3661-9d64-47fa-b83c-4b49393bd161" providerId="ADAL" clId="{E8C08114-DBE0-AB40-A03E-D8C910B4DDF5}" dt="2020-04-09T11:18:12.076" v="83"/>
        <pc:sldMkLst>
          <pc:docMk/>
          <pc:sldMk cId="1060927153" sldId="760"/>
        </pc:sldMkLst>
        <pc:spChg chg="mod">
          <ac:chgData name="Chris Droessler" userId="625c3661-9d64-47fa-b83c-4b49393bd161" providerId="ADAL" clId="{E8C08114-DBE0-AB40-A03E-D8C910B4DDF5}" dt="2020-04-09T11:18:04.787" v="76" actId="20577"/>
          <ac:spMkLst>
            <pc:docMk/>
            <pc:sldMk cId="1060927153" sldId="760"/>
            <ac:spMk id="2" creationId="{F05C3C42-C211-4596-9AFF-44B3B6C6AA51}"/>
          </ac:spMkLst>
        </pc:spChg>
        <pc:spChg chg="add del mod">
          <ac:chgData name="Chris Droessler" userId="625c3661-9d64-47fa-b83c-4b49393bd161" providerId="ADAL" clId="{E8C08114-DBE0-AB40-A03E-D8C910B4DDF5}" dt="2020-04-09T11:18:10.676" v="77"/>
          <ac:spMkLst>
            <pc:docMk/>
            <pc:sldMk cId="1060927153" sldId="760"/>
            <ac:spMk id="4" creationId="{D30031FC-8DCC-8D41-BA4A-DB0F23356D58}"/>
          </ac:spMkLst>
        </pc:spChg>
        <pc:spChg chg="add del mod">
          <ac:chgData name="Chris Droessler" userId="625c3661-9d64-47fa-b83c-4b49393bd161" providerId="ADAL" clId="{E8C08114-DBE0-AB40-A03E-D8C910B4DDF5}" dt="2020-04-09T11:18:10.676" v="77"/>
          <ac:spMkLst>
            <pc:docMk/>
            <pc:sldMk cId="1060927153" sldId="760"/>
            <ac:spMk id="5" creationId="{714F77E2-D107-7C44-8135-BA148D576032}"/>
          </ac:spMkLst>
        </pc:spChg>
        <pc:spChg chg="add del mod">
          <ac:chgData name="Chris Droessler" userId="625c3661-9d64-47fa-b83c-4b49393bd161" providerId="ADAL" clId="{E8C08114-DBE0-AB40-A03E-D8C910B4DDF5}" dt="2020-04-09T11:18:11.284" v="79"/>
          <ac:spMkLst>
            <pc:docMk/>
            <pc:sldMk cId="1060927153" sldId="760"/>
            <ac:spMk id="6" creationId="{55E0410F-6407-3945-9C91-4AB9B484C8C4}"/>
          </ac:spMkLst>
        </pc:spChg>
        <pc:spChg chg="add del mod">
          <ac:chgData name="Chris Droessler" userId="625c3661-9d64-47fa-b83c-4b49393bd161" providerId="ADAL" clId="{E8C08114-DBE0-AB40-A03E-D8C910B4DDF5}" dt="2020-04-09T11:18:11.284" v="79"/>
          <ac:spMkLst>
            <pc:docMk/>
            <pc:sldMk cId="1060927153" sldId="760"/>
            <ac:spMk id="7" creationId="{0A2FD10F-6448-F84E-A3F7-5A6D44F7AC7C}"/>
          </ac:spMkLst>
        </pc:spChg>
        <pc:spChg chg="add del mod">
          <ac:chgData name="Chris Droessler" userId="625c3661-9d64-47fa-b83c-4b49393bd161" providerId="ADAL" clId="{E8C08114-DBE0-AB40-A03E-D8C910B4DDF5}" dt="2020-04-09T11:18:11.500" v="80"/>
          <ac:spMkLst>
            <pc:docMk/>
            <pc:sldMk cId="1060927153" sldId="760"/>
            <ac:spMk id="8" creationId="{BAE10CCD-253D-214A-9FB6-731B9F639EAF}"/>
          </ac:spMkLst>
        </pc:spChg>
        <pc:spChg chg="add del mod">
          <ac:chgData name="Chris Droessler" userId="625c3661-9d64-47fa-b83c-4b49393bd161" providerId="ADAL" clId="{E8C08114-DBE0-AB40-A03E-D8C910B4DDF5}" dt="2020-04-09T11:18:11.500" v="80"/>
          <ac:spMkLst>
            <pc:docMk/>
            <pc:sldMk cId="1060927153" sldId="760"/>
            <ac:spMk id="9" creationId="{1EC6B1E1-8E7B-8A47-ACBA-4703A863EE80}"/>
          </ac:spMkLst>
        </pc:spChg>
        <pc:spChg chg="add del mod">
          <ac:chgData name="Chris Droessler" userId="625c3661-9d64-47fa-b83c-4b49393bd161" providerId="ADAL" clId="{E8C08114-DBE0-AB40-A03E-D8C910B4DDF5}" dt="2020-04-09T11:18:11.692" v="81"/>
          <ac:spMkLst>
            <pc:docMk/>
            <pc:sldMk cId="1060927153" sldId="760"/>
            <ac:spMk id="10" creationId="{EB6205A1-420C-4B4B-A573-820322471523}"/>
          </ac:spMkLst>
        </pc:spChg>
        <pc:spChg chg="add del mod">
          <ac:chgData name="Chris Droessler" userId="625c3661-9d64-47fa-b83c-4b49393bd161" providerId="ADAL" clId="{E8C08114-DBE0-AB40-A03E-D8C910B4DDF5}" dt="2020-04-09T11:18:11.692" v="81"/>
          <ac:spMkLst>
            <pc:docMk/>
            <pc:sldMk cId="1060927153" sldId="760"/>
            <ac:spMk id="11" creationId="{89F46AA3-C100-6940-B8F3-6DEAA47C6252}"/>
          </ac:spMkLst>
        </pc:spChg>
        <pc:spChg chg="add del mod">
          <ac:chgData name="Chris Droessler" userId="625c3661-9d64-47fa-b83c-4b49393bd161" providerId="ADAL" clId="{E8C08114-DBE0-AB40-A03E-D8C910B4DDF5}" dt="2020-04-09T11:18:11.935" v="82"/>
          <ac:spMkLst>
            <pc:docMk/>
            <pc:sldMk cId="1060927153" sldId="760"/>
            <ac:spMk id="12" creationId="{6566FEF3-9E55-F946-B8C0-7418D0A39C2E}"/>
          </ac:spMkLst>
        </pc:spChg>
        <pc:spChg chg="add del mod">
          <ac:chgData name="Chris Droessler" userId="625c3661-9d64-47fa-b83c-4b49393bd161" providerId="ADAL" clId="{E8C08114-DBE0-AB40-A03E-D8C910B4DDF5}" dt="2020-04-09T11:18:11.935" v="82"/>
          <ac:spMkLst>
            <pc:docMk/>
            <pc:sldMk cId="1060927153" sldId="760"/>
            <ac:spMk id="13" creationId="{9CCDA30F-7F6F-9F47-96B5-335BA7C7F697}"/>
          </ac:spMkLst>
        </pc:spChg>
        <pc:spChg chg="add del mod">
          <ac:chgData name="Chris Droessler" userId="625c3661-9d64-47fa-b83c-4b49393bd161" providerId="ADAL" clId="{E8C08114-DBE0-AB40-A03E-D8C910B4DDF5}" dt="2020-04-09T11:18:12.076" v="83"/>
          <ac:spMkLst>
            <pc:docMk/>
            <pc:sldMk cId="1060927153" sldId="760"/>
            <ac:spMk id="14" creationId="{485BCA5D-0A0E-E642-BDB8-43D5C365839F}"/>
          </ac:spMkLst>
        </pc:spChg>
        <pc:spChg chg="add del mod">
          <ac:chgData name="Chris Droessler" userId="625c3661-9d64-47fa-b83c-4b49393bd161" providerId="ADAL" clId="{E8C08114-DBE0-AB40-A03E-D8C910B4DDF5}" dt="2020-04-09T11:18:12.076" v="83"/>
          <ac:spMkLst>
            <pc:docMk/>
            <pc:sldMk cId="1060927153" sldId="760"/>
            <ac:spMk id="15" creationId="{F69CCE28-D873-9247-B433-CC475DEDA6C4}"/>
          </ac:spMkLst>
        </pc:spChg>
      </pc:sldChg>
      <pc:sldChg chg="addSp delSp modSp add modTransition">
        <pc:chgData name="Chris Droessler" userId="625c3661-9d64-47fa-b83c-4b49393bd161" providerId="ADAL" clId="{E8C08114-DBE0-AB40-A03E-D8C910B4DDF5}" dt="2020-04-09T11:18:42.517" v="90" actId="20577"/>
        <pc:sldMkLst>
          <pc:docMk/>
          <pc:sldMk cId="751751510" sldId="761"/>
        </pc:sldMkLst>
        <pc:spChg chg="mod">
          <ac:chgData name="Chris Droessler" userId="625c3661-9d64-47fa-b83c-4b49393bd161" providerId="ADAL" clId="{E8C08114-DBE0-AB40-A03E-D8C910B4DDF5}" dt="2020-04-09T11:18:42.517" v="90" actId="20577"/>
          <ac:spMkLst>
            <pc:docMk/>
            <pc:sldMk cId="751751510" sldId="761"/>
            <ac:spMk id="3" creationId="{DEE7BACF-8DDA-49AD-8F7F-6D148AEB59BA}"/>
          </ac:spMkLst>
        </pc:spChg>
        <pc:spChg chg="add del mod">
          <ac:chgData name="Chris Droessler" userId="625c3661-9d64-47fa-b83c-4b49393bd161" providerId="ADAL" clId="{E8C08114-DBE0-AB40-A03E-D8C910B4DDF5}" dt="2020-04-09T11:18:29.099" v="85"/>
          <ac:spMkLst>
            <pc:docMk/>
            <pc:sldMk cId="751751510" sldId="761"/>
            <ac:spMk id="4" creationId="{ED2B61AC-964E-914B-B459-258FB57D692B}"/>
          </ac:spMkLst>
        </pc:spChg>
        <pc:spChg chg="add del mod">
          <ac:chgData name="Chris Droessler" userId="625c3661-9d64-47fa-b83c-4b49393bd161" providerId="ADAL" clId="{E8C08114-DBE0-AB40-A03E-D8C910B4DDF5}" dt="2020-04-09T11:18:29.099" v="85"/>
          <ac:spMkLst>
            <pc:docMk/>
            <pc:sldMk cId="751751510" sldId="761"/>
            <ac:spMk id="5" creationId="{5F80BEEE-9435-EE4B-BEFB-AFE1A41E12D1}"/>
          </ac:spMkLst>
        </pc:spChg>
        <pc:spChg chg="add del mod">
          <ac:chgData name="Chris Droessler" userId="625c3661-9d64-47fa-b83c-4b49393bd161" providerId="ADAL" clId="{E8C08114-DBE0-AB40-A03E-D8C910B4DDF5}" dt="2020-04-09T11:18:29.755" v="86"/>
          <ac:spMkLst>
            <pc:docMk/>
            <pc:sldMk cId="751751510" sldId="761"/>
            <ac:spMk id="6" creationId="{543DE60D-A3C3-6C4E-B9A1-838B4114009A}"/>
          </ac:spMkLst>
        </pc:spChg>
        <pc:spChg chg="add del mod">
          <ac:chgData name="Chris Droessler" userId="625c3661-9d64-47fa-b83c-4b49393bd161" providerId="ADAL" clId="{E8C08114-DBE0-AB40-A03E-D8C910B4DDF5}" dt="2020-04-09T11:18:29.755" v="86"/>
          <ac:spMkLst>
            <pc:docMk/>
            <pc:sldMk cId="751751510" sldId="761"/>
            <ac:spMk id="7" creationId="{5BC60D2F-1B5E-2543-AAF6-68702910E4B6}"/>
          </ac:spMkLst>
        </pc:spChg>
        <pc:spChg chg="add del mod">
          <ac:chgData name="Chris Droessler" userId="625c3661-9d64-47fa-b83c-4b49393bd161" providerId="ADAL" clId="{E8C08114-DBE0-AB40-A03E-D8C910B4DDF5}" dt="2020-04-09T11:18:29.955" v="87"/>
          <ac:spMkLst>
            <pc:docMk/>
            <pc:sldMk cId="751751510" sldId="761"/>
            <ac:spMk id="8" creationId="{4092687B-3EFF-3B48-9FEB-D323C1DBFE73}"/>
          </ac:spMkLst>
        </pc:spChg>
        <pc:spChg chg="add del mod">
          <ac:chgData name="Chris Droessler" userId="625c3661-9d64-47fa-b83c-4b49393bd161" providerId="ADAL" clId="{E8C08114-DBE0-AB40-A03E-D8C910B4DDF5}" dt="2020-04-09T11:18:29.955" v="87"/>
          <ac:spMkLst>
            <pc:docMk/>
            <pc:sldMk cId="751751510" sldId="761"/>
            <ac:spMk id="9" creationId="{ABFD8550-97A2-1A4E-B4F6-904D42D11BB5}"/>
          </ac:spMkLst>
        </pc:spChg>
        <pc:spChg chg="add del mod">
          <ac:chgData name="Chris Droessler" userId="625c3661-9d64-47fa-b83c-4b49393bd161" providerId="ADAL" clId="{E8C08114-DBE0-AB40-A03E-D8C910B4DDF5}" dt="2020-04-09T11:18:30.179" v="88"/>
          <ac:spMkLst>
            <pc:docMk/>
            <pc:sldMk cId="751751510" sldId="761"/>
            <ac:spMk id="10" creationId="{A15A8EBE-2AEB-2D46-8269-18C7EABE96D0}"/>
          </ac:spMkLst>
        </pc:spChg>
        <pc:spChg chg="add del mod">
          <ac:chgData name="Chris Droessler" userId="625c3661-9d64-47fa-b83c-4b49393bd161" providerId="ADAL" clId="{E8C08114-DBE0-AB40-A03E-D8C910B4DDF5}" dt="2020-04-09T11:18:30.179" v="88"/>
          <ac:spMkLst>
            <pc:docMk/>
            <pc:sldMk cId="751751510" sldId="761"/>
            <ac:spMk id="11" creationId="{CBFC1207-303F-2D4F-A244-30BBB8DC26A2}"/>
          </ac:spMkLst>
        </pc:spChg>
        <pc:spChg chg="add del mod">
          <ac:chgData name="Chris Droessler" userId="625c3661-9d64-47fa-b83c-4b49393bd161" providerId="ADAL" clId="{E8C08114-DBE0-AB40-A03E-D8C910B4DDF5}" dt="2020-04-09T11:18:30.446" v="89"/>
          <ac:spMkLst>
            <pc:docMk/>
            <pc:sldMk cId="751751510" sldId="761"/>
            <ac:spMk id="12" creationId="{D2221B75-447F-B044-8192-DB5618B78B9E}"/>
          </ac:spMkLst>
        </pc:spChg>
        <pc:spChg chg="add del mod">
          <ac:chgData name="Chris Droessler" userId="625c3661-9d64-47fa-b83c-4b49393bd161" providerId="ADAL" clId="{E8C08114-DBE0-AB40-A03E-D8C910B4DDF5}" dt="2020-04-09T11:18:30.446" v="89"/>
          <ac:spMkLst>
            <pc:docMk/>
            <pc:sldMk cId="751751510" sldId="761"/>
            <ac:spMk id="13" creationId="{51BF9117-0B5F-0643-AEBE-8964D51CE8CD}"/>
          </ac:spMkLst>
        </pc:spChg>
      </pc:sldChg>
      <pc:sldChg chg="modSp add modTransition">
        <pc:chgData name="Chris Droessler" userId="625c3661-9d64-47fa-b83c-4b49393bd161" providerId="ADAL" clId="{E8C08114-DBE0-AB40-A03E-D8C910B4DDF5}" dt="2020-04-09T11:18:10.767" v="78" actId="27636"/>
        <pc:sldMkLst>
          <pc:docMk/>
          <pc:sldMk cId="3377696744" sldId="762"/>
        </pc:sldMkLst>
        <pc:spChg chg="mod">
          <ac:chgData name="Chris Droessler" userId="625c3661-9d64-47fa-b83c-4b49393bd161" providerId="ADAL" clId="{E8C08114-DBE0-AB40-A03E-D8C910B4DDF5}" dt="2020-04-09T11:18:10.767" v="78" actId="27636"/>
          <ac:spMkLst>
            <pc:docMk/>
            <pc:sldMk cId="3377696744" sldId="762"/>
            <ac:spMk id="3" creationId="{B66DBEDF-1146-42CD-AC27-47A9D8FBC334}"/>
          </ac:spMkLst>
        </pc:spChg>
      </pc:sldChg>
      <pc:sldChg chg="modSp add del modTransition">
        <pc:chgData name="Chris Droessler" userId="625c3661-9d64-47fa-b83c-4b49393bd161" providerId="ADAL" clId="{E8C08114-DBE0-AB40-A03E-D8C910B4DDF5}" dt="2020-04-09T12:18:45.112" v="477" actId="2696"/>
        <pc:sldMkLst>
          <pc:docMk/>
          <pc:sldMk cId="3910787044" sldId="763"/>
        </pc:sldMkLst>
        <pc:spChg chg="mod">
          <ac:chgData name="Chris Droessler" userId="625c3661-9d64-47fa-b83c-4b49393bd161" providerId="ADAL" clId="{E8C08114-DBE0-AB40-A03E-D8C910B4DDF5}" dt="2020-04-09T11:22:30.789" v="101" actId="20577"/>
          <ac:spMkLst>
            <pc:docMk/>
            <pc:sldMk cId="3910787044" sldId="763"/>
            <ac:spMk id="3" creationId="{85B0E971-33D6-4669-8463-8E63AC1F8D2B}"/>
          </ac:spMkLst>
        </pc:spChg>
      </pc:sldChg>
      <pc:sldChg chg="add del">
        <pc:chgData name="Chris Droessler" userId="625c3661-9d64-47fa-b83c-4b49393bd161" providerId="ADAL" clId="{E8C08114-DBE0-AB40-A03E-D8C910B4DDF5}" dt="2020-04-09T12:18:11.586" v="475" actId="2696"/>
        <pc:sldMkLst>
          <pc:docMk/>
          <pc:sldMk cId="3071235997" sldId="764"/>
        </pc:sldMkLst>
      </pc:sldChg>
      <pc:sldChg chg="add ord">
        <pc:chgData name="Chris Droessler" userId="625c3661-9d64-47fa-b83c-4b49393bd161" providerId="ADAL" clId="{E8C08114-DBE0-AB40-A03E-D8C910B4DDF5}" dt="2020-04-09T12:07:02.760" v="367"/>
        <pc:sldMkLst>
          <pc:docMk/>
          <pc:sldMk cId="1735002894" sldId="765"/>
        </pc:sldMkLst>
      </pc:sldChg>
      <pc:sldChg chg="addSp delSp modSp add ord">
        <pc:chgData name="Chris Droessler" userId="625c3661-9d64-47fa-b83c-4b49393bd161" providerId="ADAL" clId="{E8C08114-DBE0-AB40-A03E-D8C910B4DDF5}" dt="2020-04-09T12:18:56.359" v="478"/>
        <pc:sldMkLst>
          <pc:docMk/>
          <pc:sldMk cId="4085112264" sldId="766"/>
        </pc:sldMkLst>
        <pc:spChg chg="del">
          <ac:chgData name="Chris Droessler" userId="625c3661-9d64-47fa-b83c-4b49393bd161" providerId="ADAL" clId="{E8C08114-DBE0-AB40-A03E-D8C910B4DDF5}" dt="2020-04-09T12:11:01.367" v="371" actId="478"/>
          <ac:spMkLst>
            <pc:docMk/>
            <pc:sldMk cId="4085112264" sldId="766"/>
            <ac:spMk id="2" creationId="{2D60B45B-6484-D94F-A3B8-306BC92469C9}"/>
          </ac:spMkLst>
        </pc:spChg>
        <pc:spChg chg="mod">
          <ac:chgData name="Chris Droessler" userId="625c3661-9d64-47fa-b83c-4b49393bd161" providerId="ADAL" clId="{E8C08114-DBE0-AB40-A03E-D8C910B4DDF5}" dt="2020-04-09T12:11:31.679" v="396" actId="20577"/>
          <ac:spMkLst>
            <pc:docMk/>
            <pc:sldMk cId="4085112264" sldId="766"/>
            <ac:spMk id="3" creationId="{A86EA016-0A71-874A-B51D-0947BDDD53FC}"/>
          </ac:spMkLst>
        </pc:spChg>
        <pc:spChg chg="add mod">
          <ac:chgData name="Chris Droessler" userId="625c3661-9d64-47fa-b83c-4b49393bd161" providerId="ADAL" clId="{E8C08114-DBE0-AB40-A03E-D8C910B4DDF5}" dt="2020-04-09T12:16:54.500" v="465" actId="1036"/>
          <ac:spMkLst>
            <pc:docMk/>
            <pc:sldMk cId="4085112264" sldId="766"/>
            <ac:spMk id="6" creationId="{51E31ADF-E809-824F-B542-DD64F78DCC2A}"/>
          </ac:spMkLst>
        </pc:spChg>
        <pc:spChg chg="add mod">
          <ac:chgData name="Chris Droessler" userId="625c3661-9d64-47fa-b83c-4b49393bd161" providerId="ADAL" clId="{E8C08114-DBE0-AB40-A03E-D8C910B4DDF5}" dt="2020-04-09T12:16:52.338" v="464" actId="1036"/>
          <ac:spMkLst>
            <pc:docMk/>
            <pc:sldMk cId="4085112264" sldId="766"/>
            <ac:spMk id="7" creationId="{12CCEF4B-8DE6-1C47-838B-A7E1B0CEDD86}"/>
          </ac:spMkLst>
        </pc:spChg>
        <pc:spChg chg="add mod">
          <ac:chgData name="Chris Droessler" userId="625c3661-9d64-47fa-b83c-4b49393bd161" providerId="ADAL" clId="{E8C08114-DBE0-AB40-A03E-D8C910B4DDF5}" dt="2020-04-09T12:16:58.098" v="473" actId="1036"/>
          <ac:spMkLst>
            <pc:docMk/>
            <pc:sldMk cId="4085112264" sldId="766"/>
            <ac:spMk id="8" creationId="{7D9C35B6-1D55-E947-AF20-FE4579CD6711}"/>
          </ac:spMkLst>
        </pc:spChg>
        <pc:picChg chg="add mod">
          <ac:chgData name="Chris Droessler" userId="625c3661-9d64-47fa-b83c-4b49393bd161" providerId="ADAL" clId="{E8C08114-DBE0-AB40-A03E-D8C910B4DDF5}" dt="2020-04-09T12:16:14.422" v="429" actId="14100"/>
          <ac:picMkLst>
            <pc:docMk/>
            <pc:sldMk cId="4085112264" sldId="766"/>
            <ac:picMk id="5" creationId="{B4E34C12-7C47-9D4B-A28E-7AC4C0CB67F5}"/>
          </ac:picMkLst>
        </pc:picChg>
      </pc:sldChg>
    </pc:docChg>
  </pc:docChgLst>
  <pc:docChgLst>
    <pc:chgData name="Chris Droessler" userId="625c3661-9d64-47fa-b83c-4b49393bd161" providerId="ADAL" clId="{802F1AF1-5980-C544-B793-CF3AD3D892E2}"/>
    <pc:docChg chg="modSld">
      <pc:chgData name="Chris Droessler" userId="625c3661-9d64-47fa-b83c-4b49393bd161" providerId="ADAL" clId="{802F1AF1-5980-C544-B793-CF3AD3D892E2}" dt="2020-02-11T15:20:58.246" v="81" actId="20577"/>
      <pc:docMkLst>
        <pc:docMk/>
      </pc:docMkLst>
      <pc:sldChg chg="modSp">
        <pc:chgData name="Chris Droessler" userId="625c3661-9d64-47fa-b83c-4b49393bd161" providerId="ADAL" clId="{802F1AF1-5980-C544-B793-CF3AD3D892E2}" dt="2020-02-11T15:20:28.415" v="60" actId="113"/>
        <pc:sldMkLst>
          <pc:docMk/>
          <pc:sldMk cId="2024428368" sldId="270"/>
        </pc:sldMkLst>
        <pc:spChg chg="mod">
          <ac:chgData name="Chris Droessler" userId="625c3661-9d64-47fa-b83c-4b49393bd161" providerId="ADAL" clId="{802F1AF1-5980-C544-B793-CF3AD3D892E2}" dt="2020-02-11T15:20:28.415" v="60" actId="113"/>
          <ac:spMkLst>
            <pc:docMk/>
            <pc:sldMk cId="2024428368" sldId="270"/>
            <ac:spMk id="4" creationId="{893A5F8A-CD97-414B-8B41-6A46A05FD3FD}"/>
          </ac:spMkLst>
        </pc:spChg>
      </pc:sldChg>
      <pc:sldChg chg="modSp">
        <pc:chgData name="Chris Droessler" userId="625c3661-9d64-47fa-b83c-4b49393bd161" providerId="ADAL" clId="{802F1AF1-5980-C544-B793-CF3AD3D892E2}" dt="2020-02-11T15:20:40.015" v="68" actId="20577"/>
        <pc:sldMkLst>
          <pc:docMk/>
          <pc:sldMk cId="937673895" sldId="273"/>
        </pc:sldMkLst>
        <pc:spChg chg="mod">
          <ac:chgData name="Chris Droessler" userId="625c3661-9d64-47fa-b83c-4b49393bd161" providerId="ADAL" clId="{802F1AF1-5980-C544-B793-CF3AD3D892E2}" dt="2020-02-11T15:20:40.015" v="68" actId="20577"/>
          <ac:spMkLst>
            <pc:docMk/>
            <pc:sldMk cId="937673895" sldId="273"/>
            <ac:spMk id="4" creationId="{B2780C92-466D-8646-B31A-8079CBAECF2D}"/>
          </ac:spMkLst>
        </pc:spChg>
      </pc:sldChg>
      <pc:sldChg chg="modSp">
        <pc:chgData name="Chris Droessler" userId="625c3661-9d64-47fa-b83c-4b49393bd161" providerId="ADAL" clId="{802F1AF1-5980-C544-B793-CF3AD3D892E2}" dt="2020-02-11T15:20:58.246" v="81" actId="20577"/>
        <pc:sldMkLst>
          <pc:docMk/>
          <pc:sldMk cId="333955365" sldId="274"/>
        </pc:sldMkLst>
        <pc:spChg chg="mod">
          <ac:chgData name="Chris Droessler" userId="625c3661-9d64-47fa-b83c-4b49393bd161" providerId="ADAL" clId="{802F1AF1-5980-C544-B793-CF3AD3D892E2}" dt="2020-02-11T15:20:58.246" v="81" actId="20577"/>
          <ac:spMkLst>
            <pc:docMk/>
            <pc:sldMk cId="333955365" sldId="274"/>
            <ac:spMk id="4" creationId="{3E3D6225-F023-9949-ADE3-F0F10F131530}"/>
          </ac:spMkLst>
        </pc:spChg>
      </pc:sldChg>
      <pc:sldChg chg="modSp">
        <pc:chgData name="Chris Droessler" userId="625c3661-9d64-47fa-b83c-4b49393bd161" providerId="ADAL" clId="{802F1AF1-5980-C544-B793-CF3AD3D892E2}" dt="2020-02-11T15:19:04.365" v="59" actId="20577"/>
        <pc:sldMkLst>
          <pc:docMk/>
          <pc:sldMk cId="2781844091" sldId="716"/>
        </pc:sldMkLst>
        <pc:spChg chg="mod">
          <ac:chgData name="Chris Droessler" userId="625c3661-9d64-47fa-b83c-4b49393bd161" providerId="ADAL" clId="{802F1AF1-5980-C544-B793-CF3AD3D892E2}" dt="2020-02-11T15:18:46.157" v="16" actId="20577"/>
          <ac:spMkLst>
            <pc:docMk/>
            <pc:sldMk cId="2781844091" sldId="716"/>
            <ac:spMk id="150" creationId="{00000000-0000-0000-0000-000000000000}"/>
          </ac:spMkLst>
        </pc:spChg>
        <pc:spChg chg="mod">
          <ac:chgData name="Chris Droessler" userId="625c3661-9d64-47fa-b83c-4b49393bd161" providerId="ADAL" clId="{802F1AF1-5980-C544-B793-CF3AD3D892E2}" dt="2020-02-11T15:18:54.269" v="40" actId="20577"/>
          <ac:spMkLst>
            <pc:docMk/>
            <pc:sldMk cId="2781844091" sldId="716"/>
            <ac:spMk id="152" creationId="{00000000-0000-0000-0000-000000000000}"/>
          </ac:spMkLst>
        </pc:spChg>
        <pc:spChg chg="mod">
          <ac:chgData name="Chris Droessler" userId="625c3661-9d64-47fa-b83c-4b49393bd161" providerId="ADAL" clId="{802F1AF1-5980-C544-B793-CF3AD3D892E2}" dt="2020-02-11T15:19:04.365" v="59" actId="20577"/>
          <ac:spMkLst>
            <pc:docMk/>
            <pc:sldMk cId="2781844091" sldId="716"/>
            <ac:spMk id="153" creationId="{00000000-0000-0000-0000-000000000000}"/>
          </ac:spMkLst>
        </pc:spChg>
      </pc:sldChg>
    </pc:docChg>
  </pc:docChgLst>
  <pc:docChgLst>
    <pc:chgData name="Chris Droessler" userId="625c3661-9d64-47fa-b83c-4b49393bd161" providerId="ADAL" clId="{8F4718D0-C754-2D48-B456-34E8C016D25D}"/>
    <pc:docChg chg="custSel addSld delSld modSld sldOrd">
      <pc:chgData name="Chris Droessler" userId="625c3661-9d64-47fa-b83c-4b49393bd161" providerId="ADAL" clId="{8F4718D0-C754-2D48-B456-34E8C016D25D}" dt="2020-05-11T12:06:13.708" v="356" actId="207"/>
      <pc:docMkLst>
        <pc:docMk/>
      </pc:docMkLst>
      <pc:sldChg chg="modSp">
        <pc:chgData name="Chris Droessler" userId="625c3661-9d64-47fa-b83c-4b49393bd161" providerId="ADAL" clId="{8F4718D0-C754-2D48-B456-34E8C016D25D}" dt="2020-05-08T11:56:44.910" v="130" actId="20577"/>
        <pc:sldMkLst>
          <pc:docMk/>
          <pc:sldMk cId="3675590858" sldId="260"/>
        </pc:sldMkLst>
        <pc:spChg chg="mod">
          <ac:chgData name="Chris Droessler" userId="625c3661-9d64-47fa-b83c-4b49393bd161" providerId="ADAL" clId="{8F4718D0-C754-2D48-B456-34E8C016D25D}" dt="2020-05-08T11:56:44.910" v="130" actId="20577"/>
          <ac:spMkLst>
            <pc:docMk/>
            <pc:sldMk cId="3675590858" sldId="260"/>
            <ac:spMk id="3" creationId="{420FD414-E693-9242-9A7C-AEF4082D6A0C}"/>
          </ac:spMkLst>
        </pc:spChg>
      </pc:sldChg>
      <pc:sldChg chg="del">
        <pc:chgData name="Chris Droessler" userId="625c3661-9d64-47fa-b83c-4b49393bd161" providerId="ADAL" clId="{8F4718D0-C754-2D48-B456-34E8C016D25D}" dt="2020-05-08T11:56:11.479" v="109" actId="2696"/>
        <pc:sldMkLst>
          <pc:docMk/>
          <pc:sldMk cId="1883361513" sldId="261"/>
        </pc:sldMkLst>
      </pc:sldChg>
      <pc:sldChg chg="modSp">
        <pc:chgData name="Chris Droessler" userId="625c3661-9d64-47fa-b83c-4b49393bd161" providerId="ADAL" clId="{8F4718D0-C754-2D48-B456-34E8C016D25D}" dt="2020-05-11T11:37:31.716" v="179" actId="20577"/>
        <pc:sldMkLst>
          <pc:docMk/>
          <pc:sldMk cId="949570285" sldId="262"/>
        </pc:sldMkLst>
        <pc:spChg chg="mod">
          <ac:chgData name="Chris Droessler" userId="625c3661-9d64-47fa-b83c-4b49393bd161" providerId="ADAL" clId="{8F4718D0-C754-2D48-B456-34E8C016D25D}" dt="2020-05-11T11:37:31.716" v="179" actId="20577"/>
          <ac:spMkLst>
            <pc:docMk/>
            <pc:sldMk cId="949570285" sldId="262"/>
            <ac:spMk id="3" creationId="{1D1919FE-538D-40DC-B22F-4237533D16D1}"/>
          </ac:spMkLst>
        </pc:spChg>
      </pc:sldChg>
      <pc:sldChg chg="modSp">
        <pc:chgData name="Chris Droessler" userId="625c3661-9d64-47fa-b83c-4b49393bd161" providerId="ADAL" clId="{8F4718D0-C754-2D48-B456-34E8C016D25D}" dt="2020-05-08T11:52:26.225" v="5" actId="20577"/>
        <pc:sldMkLst>
          <pc:docMk/>
          <pc:sldMk cId="971664512" sldId="534"/>
        </pc:sldMkLst>
        <pc:spChg chg="mod">
          <ac:chgData name="Chris Droessler" userId="625c3661-9d64-47fa-b83c-4b49393bd161" providerId="ADAL" clId="{8F4718D0-C754-2D48-B456-34E8C016D25D}" dt="2020-05-08T11:52:26.225" v="5" actId="20577"/>
          <ac:spMkLst>
            <pc:docMk/>
            <pc:sldMk cId="971664512" sldId="534"/>
            <ac:spMk id="3" creationId="{00000000-0000-0000-0000-000000000000}"/>
          </ac:spMkLst>
        </pc:spChg>
      </pc:sldChg>
      <pc:sldChg chg="modSp">
        <pc:chgData name="Chris Droessler" userId="625c3661-9d64-47fa-b83c-4b49393bd161" providerId="ADAL" clId="{8F4718D0-C754-2D48-B456-34E8C016D25D}" dt="2020-05-11T12:06:13.708" v="356" actId="207"/>
        <pc:sldMkLst>
          <pc:docMk/>
          <pc:sldMk cId="3723859722" sldId="572"/>
        </pc:sldMkLst>
        <pc:spChg chg="mod">
          <ac:chgData name="Chris Droessler" userId="625c3661-9d64-47fa-b83c-4b49393bd161" providerId="ADAL" clId="{8F4718D0-C754-2D48-B456-34E8C016D25D}" dt="2020-05-11T12:06:13.708" v="356" actId="207"/>
          <ac:spMkLst>
            <pc:docMk/>
            <pc:sldMk cId="3723859722" sldId="572"/>
            <ac:spMk id="2" creationId="{70E7FB36-DF07-B44D-8D38-59F39D617117}"/>
          </ac:spMkLst>
        </pc:spChg>
      </pc:sldChg>
      <pc:sldChg chg="modSp">
        <pc:chgData name="Chris Droessler" userId="625c3661-9d64-47fa-b83c-4b49393bd161" providerId="ADAL" clId="{8F4718D0-C754-2D48-B456-34E8C016D25D}" dt="2020-05-08T11:55:39.161" v="108" actId="20577"/>
        <pc:sldMkLst>
          <pc:docMk/>
          <pc:sldMk cId="3534465971" sldId="658"/>
        </pc:sldMkLst>
        <pc:spChg chg="mod">
          <ac:chgData name="Chris Droessler" userId="625c3661-9d64-47fa-b83c-4b49393bd161" providerId="ADAL" clId="{8F4718D0-C754-2D48-B456-34E8C016D25D}" dt="2020-05-08T11:55:39.161" v="108" actId="20577"/>
          <ac:spMkLst>
            <pc:docMk/>
            <pc:sldMk cId="3534465971" sldId="658"/>
            <ac:spMk id="4" creationId="{00000000-0000-0000-0000-000000000000}"/>
          </ac:spMkLst>
        </pc:spChg>
      </pc:sldChg>
      <pc:sldChg chg="modSp">
        <pc:chgData name="Chris Droessler" userId="625c3661-9d64-47fa-b83c-4b49393bd161" providerId="ADAL" clId="{8F4718D0-C754-2D48-B456-34E8C016D25D}" dt="2020-05-11T11:35:40.972" v="177" actId="20577"/>
        <pc:sldMkLst>
          <pc:docMk/>
          <pc:sldMk cId="372870561" sldId="706"/>
        </pc:sldMkLst>
        <pc:spChg chg="mod">
          <ac:chgData name="Chris Droessler" userId="625c3661-9d64-47fa-b83c-4b49393bd161" providerId="ADAL" clId="{8F4718D0-C754-2D48-B456-34E8C016D25D}" dt="2020-05-11T11:35:40.972" v="177" actId="20577"/>
          <ac:spMkLst>
            <pc:docMk/>
            <pc:sldMk cId="372870561" sldId="706"/>
            <ac:spMk id="2" creationId="{4790E6F2-0BAF-6A44-87D4-23A2382430C0}"/>
          </ac:spMkLst>
        </pc:spChg>
        <pc:spChg chg="mod">
          <ac:chgData name="Chris Droessler" userId="625c3661-9d64-47fa-b83c-4b49393bd161" providerId="ADAL" clId="{8F4718D0-C754-2D48-B456-34E8C016D25D}" dt="2020-05-11T11:35:39.679" v="176" actId="20577"/>
          <ac:spMkLst>
            <pc:docMk/>
            <pc:sldMk cId="372870561" sldId="706"/>
            <ac:spMk id="3" creationId="{420FD414-E693-9242-9A7C-AEF4082D6A0C}"/>
          </ac:spMkLst>
        </pc:spChg>
      </pc:sldChg>
      <pc:sldChg chg="modSp">
        <pc:chgData name="Chris Droessler" userId="625c3661-9d64-47fa-b83c-4b49393bd161" providerId="ADAL" clId="{8F4718D0-C754-2D48-B456-34E8C016D25D}" dt="2020-05-08T11:57:49.651" v="131" actId="20577"/>
        <pc:sldMkLst>
          <pc:docMk/>
          <pc:sldMk cId="2116330429" sldId="754"/>
        </pc:sldMkLst>
        <pc:spChg chg="mod">
          <ac:chgData name="Chris Droessler" userId="625c3661-9d64-47fa-b83c-4b49393bd161" providerId="ADAL" clId="{8F4718D0-C754-2D48-B456-34E8C016D25D}" dt="2020-05-08T11:57:49.651" v="131" actId="20577"/>
          <ac:spMkLst>
            <pc:docMk/>
            <pc:sldMk cId="2116330429" sldId="754"/>
            <ac:spMk id="2" creationId="{9F09F1B7-FDAD-B64D-9F1D-6BD08418E49C}"/>
          </ac:spMkLst>
        </pc:spChg>
      </pc:sldChg>
      <pc:sldChg chg="del">
        <pc:chgData name="Chris Droessler" userId="625c3661-9d64-47fa-b83c-4b49393bd161" providerId="ADAL" clId="{8F4718D0-C754-2D48-B456-34E8C016D25D}" dt="2020-05-08T11:53:54.027" v="78" actId="2696"/>
        <pc:sldMkLst>
          <pc:docMk/>
          <pc:sldMk cId="244942821" sldId="757"/>
        </pc:sldMkLst>
      </pc:sldChg>
      <pc:sldChg chg="modSp">
        <pc:chgData name="Chris Droessler" userId="625c3661-9d64-47fa-b83c-4b49393bd161" providerId="ADAL" clId="{8F4718D0-C754-2D48-B456-34E8C016D25D}" dt="2020-05-11T11:35:29.796" v="175" actId="20577"/>
        <pc:sldMkLst>
          <pc:docMk/>
          <pc:sldMk cId="3377696744" sldId="762"/>
        </pc:sldMkLst>
        <pc:spChg chg="mod">
          <ac:chgData name="Chris Droessler" userId="625c3661-9d64-47fa-b83c-4b49393bd161" providerId="ADAL" clId="{8F4718D0-C754-2D48-B456-34E8C016D25D}" dt="2020-05-11T11:35:29.796" v="175" actId="20577"/>
          <ac:spMkLst>
            <pc:docMk/>
            <pc:sldMk cId="3377696744" sldId="762"/>
            <ac:spMk id="3" creationId="{B66DBEDF-1146-42CD-AC27-47A9D8FBC334}"/>
          </ac:spMkLst>
        </pc:spChg>
      </pc:sldChg>
      <pc:sldChg chg="modSp add ord">
        <pc:chgData name="Chris Droessler" userId="625c3661-9d64-47fa-b83c-4b49393bd161" providerId="ADAL" clId="{8F4718D0-C754-2D48-B456-34E8C016D25D}" dt="2020-05-11T11:40:44.918" v="302"/>
        <pc:sldMkLst>
          <pc:docMk/>
          <pc:sldMk cId="9505819" sldId="767"/>
        </pc:sldMkLst>
        <pc:spChg chg="mod">
          <ac:chgData name="Chris Droessler" userId="625c3661-9d64-47fa-b83c-4b49393bd161" providerId="ADAL" clId="{8F4718D0-C754-2D48-B456-34E8C016D25D}" dt="2020-05-08T11:55:13.968" v="104"/>
          <ac:spMkLst>
            <pc:docMk/>
            <pc:sldMk cId="9505819" sldId="767"/>
            <ac:spMk id="4" creationId="{00000000-0000-0000-0000-000000000000}"/>
          </ac:spMkLst>
        </pc:spChg>
      </pc:sldChg>
      <pc:sldChg chg="modSp add">
        <pc:chgData name="Chris Droessler" userId="625c3661-9d64-47fa-b83c-4b49393bd161" providerId="ADAL" clId="{8F4718D0-C754-2D48-B456-34E8C016D25D}" dt="2020-05-11T11:39:18.485" v="300" actId="20577"/>
        <pc:sldMkLst>
          <pc:docMk/>
          <pc:sldMk cId="365843656" sldId="768"/>
        </pc:sldMkLst>
        <pc:spChg chg="mod">
          <ac:chgData name="Chris Droessler" userId="625c3661-9d64-47fa-b83c-4b49393bd161" providerId="ADAL" clId="{8F4718D0-C754-2D48-B456-34E8C016D25D}" dt="2020-05-11T11:39:18.485" v="300" actId="20577"/>
          <ac:spMkLst>
            <pc:docMk/>
            <pc:sldMk cId="365843656" sldId="768"/>
            <ac:spMk id="2" creationId="{F64F0A26-B967-194D-A34E-1A24A272F847}"/>
          </ac:spMkLst>
        </pc:spChg>
        <pc:spChg chg="mod">
          <ac:chgData name="Chris Droessler" userId="625c3661-9d64-47fa-b83c-4b49393bd161" providerId="ADAL" clId="{8F4718D0-C754-2D48-B456-34E8C016D25D}" dt="2020-05-11T11:38:12.313" v="217" actId="20577"/>
          <ac:spMkLst>
            <pc:docMk/>
            <pc:sldMk cId="365843656" sldId="768"/>
            <ac:spMk id="3" creationId="{B136F612-89D7-CA4E-972F-7CAA99E4C58E}"/>
          </ac:spMkLst>
        </pc:spChg>
      </pc:sldChg>
    </pc:docChg>
  </pc:docChgLst>
  <pc:docChgLst>
    <pc:chgData name="Chris Droessler" userId="625c3661-9d64-47fa-b83c-4b49393bd161" providerId="ADAL" clId="{380D94F9-79C3-514A-9001-D41624A2E1C2}"/>
    <pc:docChg chg="custSel modSld">
      <pc:chgData name="Chris Droessler" userId="625c3661-9d64-47fa-b83c-4b49393bd161" providerId="ADAL" clId="{380D94F9-79C3-514A-9001-D41624A2E1C2}" dt="2020-04-14T12:23:13.568" v="214" actId="20577"/>
      <pc:docMkLst>
        <pc:docMk/>
      </pc:docMkLst>
      <pc:sldChg chg="modSp">
        <pc:chgData name="Chris Droessler" userId="625c3661-9d64-47fa-b83c-4b49393bd161" providerId="ADAL" clId="{380D94F9-79C3-514A-9001-D41624A2E1C2}" dt="2020-04-13T14:01:18.634" v="112" actId="20577"/>
        <pc:sldMkLst>
          <pc:docMk/>
          <pc:sldMk cId="3675590858" sldId="260"/>
        </pc:sldMkLst>
        <pc:spChg chg="mod">
          <ac:chgData name="Chris Droessler" userId="625c3661-9d64-47fa-b83c-4b49393bd161" providerId="ADAL" clId="{380D94F9-79C3-514A-9001-D41624A2E1C2}" dt="2020-04-13T14:01:18.634" v="112" actId="20577"/>
          <ac:spMkLst>
            <pc:docMk/>
            <pc:sldMk cId="3675590858" sldId="260"/>
            <ac:spMk id="3" creationId="{420FD414-E693-9242-9A7C-AEF4082D6A0C}"/>
          </ac:spMkLst>
        </pc:spChg>
      </pc:sldChg>
      <pc:sldChg chg="modSp">
        <pc:chgData name="Chris Droessler" userId="625c3661-9d64-47fa-b83c-4b49393bd161" providerId="ADAL" clId="{380D94F9-79C3-514A-9001-D41624A2E1C2}" dt="2020-04-13T13:45:11.529" v="103" actId="20577"/>
        <pc:sldMkLst>
          <pc:docMk/>
          <pc:sldMk cId="372870561" sldId="706"/>
        </pc:sldMkLst>
        <pc:spChg chg="mod">
          <ac:chgData name="Chris Droessler" userId="625c3661-9d64-47fa-b83c-4b49393bd161" providerId="ADAL" clId="{380D94F9-79C3-514A-9001-D41624A2E1C2}" dt="2020-04-13T13:45:11.529" v="103" actId="20577"/>
          <ac:spMkLst>
            <pc:docMk/>
            <pc:sldMk cId="372870561" sldId="706"/>
            <ac:spMk id="3" creationId="{420FD414-E693-9242-9A7C-AEF4082D6A0C}"/>
          </ac:spMkLst>
        </pc:spChg>
      </pc:sldChg>
      <pc:sldChg chg="modSp">
        <pc:chgData name="Chris Droessler" userId="625c3661-9d64-47fa-b83c-4b49393bd161" providerId="ADAL" clId="{380D94F9-79C3-514A-9001-D41624A2E1C2}" dt="2020-04-14T12:15:37.538" v="113" actId="20577"/>
        <pc:sldMkLst>
          <pc:docMk/>
          <pc:sldMk cId="3139218337" sldId="721"/>
        </pc:sldMkLst>
        <pc:spChg chg="mod">
          <ac:chgData name="Chris Droessler" userId="625c3661-9d64-47fa-b83c-4b49393bd161" providerId="ADAL" clId="{380D94F9-79C3-514A-9001-D41624A2E1C2}" dt="2020-04-14T12:15:37.538" v="113" actId="20577"/>
          <ac:spMkLst>
            <pc:docMk/>
            <pc:sldMk cId="3139218337" sldId="721"/>
            <ac:spMk id="2" creationId="{9F09F1B7-FDAD-B64D-9F1D-6BD08418E49C}"/>
          </ac:spMkLst>
        </pc:spChg>
      </pc:sldChg>
      <pc:sldChg chg="modSp">
        <pc:chgData name="Chris Droessler" userId="625c3661-9d64-47fa-b83c-4b49393bd161" providerId="ADAL" clId="{380D94F9-79C3-514A-9001-D41624A2E1C2}" dt="2020-04-14T12:23:13.568" v="214" actId="20577"/>
        <pc:sldMkLst>
          <pc:docMk/>
          <pc:sldMk cId="3078072871" sldId="752"/>
        </pc:sldMkLst>
        <pc:spChg chg="mod">
          <ac:chgData name="Chris Droessler" userId="625c3661-9d64-47fa-b83c-4b49393bd161" providerId="ADAL" clId="{380D94F9-79C3-514A-9001-D41624A2E1C2}" dt="2020-04-14T12:23:13.568" v="214" actId="20577"/>
          <ac:spMkLst>
            <pc:docMk/>
            <pc:sldMk cId="3078072871" sldId="752"/>
            <ac:spMk id="2" creationId="{9F09F1B7-FDAD-B64D-9F1D-6BD08418E49C}"/>
          </ac:spMkLst>
        </pc:spChg>
      </pc:sldChg>
      <pc:sldChg chg="modSp">
        <pc:chgData name="Chris Droessler" userId="625c3661-9d64-47fa-b83c-4b49393bd161" providerId="ADAL" clId="{380D94F9-79C3-514A-9001-D41624A2E1C2}" dt="2020-04-14T12:22:43.420" v="192" actId="20577"/>
        <pc:sldMkLst>
          <pc:docMk/>
          <pc:sldMk cId="57546599" sldId="753"/>
        </pc:sldMkLst>
        <pc:spChg chg="mod">
          <ac:chgData name="Chris Droessler" userId="625c3661-9d64-47fa-b83c-4b49393bd161" providerId="ADAL" clId="{380D94F9-79C3-514A-9001-D41624A2E1C2}" dt="2020-04-14T12:22:43.420" v="192" actId="20577"/>
          <ac:spMkLst>
            <pc:docMk/>
            <pc:sldMk cId="57546599" sldId="753"/>
            <ac:spMk id="2" creationId="{9F09F1B7-FDAD-B64D-9F1D-6BD08418E49C}"/>
          </ac:spMkLst>
        </pc:spChg>
      </pc:sldChg>
      <pc:sldChg chg="modSp">
        <pc:chgData name="Chris Droessler" userId="625c3661-9d64-47fa-b83c-4b49393bd161" providerId="ADAL" clId="{380D94F9-79C3-514A-9001-D41624A2E1C2}" dt="2020-04-13T13:26:47.068" v="1" actId="20577"/>
        <pc:sldMkLst>
          <pc:docMk/>
          <pc:sldMk cId="1060927153" sldId="760"/>
        </pc:sldMkLst>
        <pc:spChg chg="mod">
          <ac:chgData name="Chris Droessler" userId="625c3661-9d64-47fa-b83c-4b49393bd161" providerId="ADAL" clId="{380D94F9-79C3-514A-9001-D41624A2E1C2}" dt="2020-04-13T13:26:47.068" v="1" actId="20577"/>
          <ac:spMkLst>
            <pc:docMk/>
            <pc:sldMk cId="1060927153" sldId="760"/>
            <ac:spMk id="2" creationId="{F05C3C42-C211-4596-9AFF-44B3B6C6AA51}"/>
          </ac:spMkLst>
        </pc:spChg>
      </pc:sldChg>
      <pc:sldChg chg="modSp">
        <pc:chgData name="Chris Droessler" userId="625c3661-9d64-47fa-b83c-4b49393bd161" providerId="ADAL" clId="{380D94F9-79C3-514A-9001-D41624A2E1C2}" dt="2020-04-13T13:35:27.856" v="85" actId="20577"/>
        <pc:sldMkLst>
          <pc:docMk/>
          <pc:sldMk cId="751751510" sldId="761"/>
        </pc:sldMkLst>
        <pc:spChg chg="mod">
          <ac:chgData name="Chris Droessler" userId="625c3661-9d64-47fa-b83c-4b49393bd161" providerId="ADAL" clId="{380D94F9-79C3-514A-9001-D41624A2E1C2}" dt="2020-04-13T13:35:27.856" v="85" actId="20577"/>
          <ac:spMkLst>
            <pc:docMk/>
            <pc:sldMk cId="751751510" sldId="761"/>
            <ac:spMk id="3" creationId="{DEE7BACF-8DDA-49AD-8F7F-6D148AEB59BA}"/>
          </ac:spMkLst>
        </pc:spChg>
      </pc:sldChg>
      <pc:sldChg chg="modSp">
        <pc:chgData name="Chris Droessler" userId="625c3661-9d64-47fa-b83c-4b49393bd161" providerId="ADAL" clId="{380D94F9-79C3-514A-9001-D41624A2E1C2}" dt="2020-04-13T13:35:49.552" v="86" actId="313"/>
        <pc:sldMkLst>
          <pc:docMk/>
          <pc:sldMk cId="3377696744" sldId="762"/>
        </pc:sldMkLst>
        <pc:spChg chg="mod">
          <ac:chgData name="Chris Droessler" userId="625c3661-9d64-47fa-b83c-4b49393bd161" providerId="ADAL" clId="{380D94F9-79C3-514A-9001-D41624A2E1C2}" dt="2020-04-13T13:35:49.552" v="86" actId="313"/>
          <ac:spMkLst>
            <pc:docMk/>
            <pc:sldMk cId="3377696744" sldId="762"/>
            <ac:spMk id="3" creationId="{B66DBEDF-1146-42CD-AC27-47A9D8FBC334}"/>
          </ac:spMkLst>
        </pc:spChg>
      </pc:sldChg>
    </pc:docChg>
  </pc:docChgLst>
  <pc:docChgLst>
    <pc:chgData name="Chris Droessler" userId="625c3661-9d64-47fa-b83c-4b49393bd161" providerId="ADAL" clId="{9E9D3041-4219-1743-96AC-87D6AF1BCE5A}"/>
    <pc:docChg chg="delSld">
      <pc:chgData name="Chris Droessler" userId="625c3661-9d64-47fa-b83c-4b49393bd161" providerId="ADAL" clId="{9E9D3041-4219-1743-96AC-87D6AF1BCE5A}" dt="2021-04-20T21:47:56.065" v="22" actId="2696"/>
      <pc:docMkLst>
        <pc:docMk/>
      </pc:docMkLst>
      <pc:sldChg chg="del">
        <pc:chgData name="Chris Droessler" userId="625c3661-9d64-47fa-b83c-4b49393bd161" providerId="ADAL" clId="{9E9D3041-4219-1743-96AC-87D6AF1BCE5A}" dt="2021-04-20T21:47:56.065" v="22" actId="2696"/>
        <pc:sldMkLst>
          <pc:docMk/>
          <pc:sldMk cId="2384883291" sldId="281"/>
        </pc:sldMkLst>
      </pc:sldChg>
      <pc:sldChg chg="del">
        <pc:chgData name="Chris Droessler" userId="625c3661-9d64-47fa-b83c-4b49393bd161" providerId="ADAL" clId="{9E9D3041-4219-1743-96AC-87D6AF1BCE5A}" dt="2021-04-20T21:47:56.048" v="15" actId="2696"/>
        <pc:sldMkLst>
          <pc:docMk/>
          <pc:sldMk cId="1293277168" sldId="512"/>
        </pc:sldMkLst>
      </pc:sldChg>
      <pc:sldChg chg="del">
        <pc:chgData name="Chris Droessler" userId="625c3661-9d64-47fa-b83c-4b49393bd161" providerId="ADAL" clId="{9E9D3041-4219-1743-96AC-87D6AF1BCE5A}" dt="2021-04-20T21:47:56.057" v="18" actId="2696"/>
        <pc:sldMkLst>
          <pc:docMk/>
          <pc:sldMk cId="1221216471" sldId="515"/>
        </pc:sldMkLst>
      </pc:sldChg>
      <pc:sldChg chg="del">
        <pc:chgData name="Chris Droessler" userId="625c3661-9d64-47fa-b83c-4b49393bd161" providerId="ADAL" clId="{9E9D3041-4219-1743-96AC-87D6AF1BCE5A}" dt="2021-04-20T21:47:56.054" v="17" actId="2696"/>
        <pc:sldMkLst>
          <pc:docMk/>
          <pc:sldMk cId="2370642955" sldId="542"/>
        </pc:sldMkLst>
      </pc:sldChg>
      <pc:sldChg chg="del">
        <pc:chgData name="Chris Droessler" userId="625c3661-9d64-47fa-b83c-4b49393bd161" providerId="ADAL" clId="{9E9D3041-4219-1743-96AC-87D6AF1BCE5A}" dt="2021-04-20T21:47:56.032" v="11" actId="2696"/>
        <pc:sldMkLst>
          <pc:docMk/>
          <pc:sldMk cId="3996018560" sldId="543"/>
        </pc:sldMkLst>
      </pc:sldChg>
      <pc:sldChg chg="del">
        <pc:chgData name="Chris Droessler" userId="625c3661-9d64-47fa-b83c-4b49393bd161" providerId="ADAL" clId="{9E9D3041-4219-1743-96AC-87D6AF1BCE5A}" dt="2021-04-20T21:47:56.012" v="7" actId="2696"/>
        <pc:sldMkLst>
          <pc:docMk/>
          <pc:sldMk cId="2971353570" sldId="549"/>
        </pc:sldMkLst>
      </pc:sldChg>
      <pc:sldChg chg="del">
        <pc:chgData name="Chris Droessler" userId="625c3661-9d64-47fa-b83c-4b49393bd161" providerId="ADAL" clId="{9E9D3041-4219-1743-96AC-87D6AF1BCE5A}" dt="2021-04-20T21:47:56.017" v="8" actId="2696"/>
        <pc:sldMkLst>
          <pc:docMk/>
          <pc:sldMk cId="2445115756" sldId="578"/>
        </pc:sldMkLst>
      </pc:sldChg>
      <pc:sldChg chg="del">
        <pc:chgData name="Chris Droessler" userId="625c3661-9d64-47fa-b83c-4b49393bd161" providerId="ADAL" clId="{9E9D3041-4219-1743-96AC-87D6AF1BCE5A}" dt="2021-04-20T21:47:56.036" v="12" actId="2696"/>
        <pc:sldMkLst>
          <pc:docMk/>
          <pc:sldMk cId="3596930395" sldId="613"/>
        </pc:sldMkLst>
      </pc:sldChg>
      <pc:sldChg chg="del">
        <pc:chgData name="Chris Droessler" userId="625c3661-9d64-47fa-b83c-4b49393bd161" providerId="ADAL" clId="{9E9D3041-4219-1743-96AC-87D6AF1BCE5A}" dt="2021-04-20T21:47:56.062" v="20" actId="2696"/>
        <pc:sldMkLst>
          <pc:docMk/>
          <pc:sldMk cId="882667984" sldId="744"/>
        </pc:sldMkLst>
      </pc:sldChg>
      <pc:sldChg chg="del">
        <pc:chgData name="Chris Droessler" userId="625c3661-9d64-47fa-b83c-4b49393bd161" providerId="ADAL" clId="{9E9D3041-4219-1743-96AC-87D6AF1BCE5A}" dt="2021-04-20T21:47:56.040" v="13" actId="2696"/>
        <pc:sldMkLst>
          <pc:docMk/>
          <pc:sldMk cId="3454271346" sldId="995"/>
        </pc:sldMkLst>
      </pc:sldChg>
      <pc:sldChg chg="del">
        <pc:chgData name="Chris Droessler" userId="625c3661-9d64-47fa-b83c-4b49393bd161" providerId="ADAL" clId="{9E9D3041-4219-1743-96AC-87D6AF1BCE5A}" dt="2021-04-20T21:47:56.051" v="16" actId="2696"/>
        <pc:sldMkLst>
          <pc:docMk/>
          <pc:sldMk cId="426898815" sldId="1048"/>
        </pc:sldMkLst>
      </pc:sldChg>
      <pc:sldChg chg="del">
        <pc:chgData name="Chris Droessler" userId="625c3661-9d64-47fa-b83c-4b49393bd161" providerId="ADAL" clId="{9E9D3041-4219-1743-96AC-87D6AF1BCE5A}" dt="2021-04-20T21:47:56.044" v="14" actId="2696"/>
        <pc:sldMkLst>
          <pc:docMk/>
          <pc:sldMk cId="3508326251" sldId="1051"/>
        </pc:sldMkLst>
      </pc:sldChg>
      <pc:sldChg chg="del">
        <pc:chgData name="Chris Droessler" userId="625c3661-9d64-47fa-b83c-4b49393bd161" providerId="ADAL" clId="{9E9D3041-4219-1743-96AC-87D6AF1BCE5A}" dt="2021-04-20T21:47:56.022" v="9" actId="2696"/>
        <pc:sldMkLst>
          <pc:docMk/>
          <pc:sldMk cId="4110480064" sldId="1196"/>
        </pc:sldMkLst>
      </pc:sldChg>
      <pc:sldChg chg="del">
        <pc:chgData name="Chris Droessler" userId="625c3661-9d64-47fa-b83c-4b49393bd161" providerId="ADAL" clId="{9E9D3041-4219-1743-96AC-87D6AF1BCE5A}" dt="2021-04-20T21:47:56.027" v="10" actId="2696"/>
        <pc:sldMkLst>
          <pc:docMk/>
          <pc:sldMk cId="3477616231" sldId="1198"/>
        </pc:sldMkLst>
      </pc:sldChg>
      <pc:sldChg chg="del">
        <pc:chgData name="Chris Droessler" userId="625c3661-9d64-47fa-b83c-4b49393bd161" providerId="ADAL" clId="{9E9D3041-4219-1743-96AC-87D6AF1BCE5A}" dt="2021-04-20T21:47:56.002" v="5" actId="2696"/>
        <pc:sldMkLst>
          <pc:docMk/>
          <pc:sldMk cId="1898367424" sldId="1336"/>
        </pc:sldMkLst>
      </pc:sldChg>
      <pc:sldChg chg="del">
        <pc:chgData name="Chris Droessler" userId="625c3661-9d64-47fa-b83c-4b49393bd161" providerId="ADAL" clId="{9E9D3041-4219-1743-96AC-87D6AF1BCE5A}" dt="2021-04-20T21:47:55.996" v="4" actId="2696"/>
        <pc:sldMkLst>
          <pc:docMk/>
          <pc:sldMk cId="3181066410" sldId="1341"/>
        </pc:sldMkLst>
      </pc:sldChg>
      <pc:sldChg chg="del">
        <pc:chgData name="Chris Droessler" userId="625c3661-9d64-47fa-b83c-4b49393bd161" providerId="ADAL" clId="{9E9D3041-4219-1743-96AC-87D6AF1BCE5A}" dt="2021-04-20T21:47:55.984" v="2" actId="2696"/>
        <pc:sldMkLst>
          <pc:docMk/>
          <pc:sldMk cId="3349267367" sldId="1350"/>
        </pc:sldMkLst>
      </pc:sldChg>
      <pc:sldChg chg="del">
        <pc:chgData name="Chris Droessler" userId="625c3661-9d64-47fa-b83c-4b49393bd161" providerId="ADAL" clId="{9E9D3041-4219-1743-96AC-87D6AF1BCE5A}" dt="2021-04-20T21:47:56.060" v="19" actId="2696"/>
        <pc:sldMkLst>
          <pc:docMk/>
          <pc:sldMk cId="1275743749" sldId="1359"/>
        </pc:sldMkLst>
      </pc:sldChg>
      <pc:sldChg chg="del">
        <pc:chgData name="Chris Droessler" userId="625c3661-9d64-47fa-b83c-4b49393bd161" providerId="ADAL" clId="{9E9D3041-4219-1743-96AC-87D6AF1BCE5A}" dt="2021-04-20T21:47:55.990" v="3" actId="2696"/>
        <pc:sldMkLst>
          <pc:docMk/>
          <pc:sldMk cId="3621195698" sldId="1405"/>
        </pc:sldMkLst>
      </pc:sldChg>
      <pc:sldChg chg="del">
        <pc:chgData name="Chris Droessler" userId="625c3661-9d64-47fa-b83c-4b49393bd161" providerId="ADAL" clId="{9E9D3041-4219-1743-96AC-87D6AF1BCE5A}" dt="2021-04-20T21:47:55.977" v="1" actId="2696"/>
        <pc:sldMkLst>
          <pc:docMk/>
          <pc:sldMk cId="100388361" sldId="1407"/>
        </pc:sldMkLst>
      </pc:sldChg>
      <pc:sldChg chg="del">
        <pc:chgData name="Chris Droessler" userId="625c3661-9d64-47fa-b83c-4b49393bd161" providerId="ADAL" clId="{9E9D3041-4219-1743-96AC-87D6AF1BCE5A}" dt="2021-04-20T21:47:56.007" v="6" actId="2696"/>
        <pc:sldMkLst>
          <pc:docMk/>
          <pc:sldMk cId="2812940962" sldId="1413"/>
        </pc:sldMkLst>
      </pc:sldChg>
      <pc:sldChg chg="del">
        <pc:chgData name="Chris Droessler" userId="625c3661-9d64-47fa-b83c-4b49393bd161" providerId="ADAL" clId="{9E9D3041-4219-1743-96AC-87D6AF1BCE5A}" dt="2021-04-20T21:47:56.064" v="21" actId="2696"/>
        <pc:sldMkLst>
          <pc:docMk/>
          <pc:sldMk cId="2341183475" sldId="1444"/>
        </pc:sldMkLst>
      </pc:sldChg>
      <pc:sldChg chg="del">
        <pc:chgData name="Chris Droessler" userId="625c3661-9d64-47fa-b83c-4b49393bd161" providerId="ADAL" clId="{9E9D3041-4219-1743-96AC-87D6AF1BCE5A}" dt="2021-04-20T21:47:55.969" v="0" actId="2696"/>
        <pc:sldMkLst>
          <pc:docMk/>
          <pc:sldMk cId="3997826648" sldId="1471"/>
        </pc:sldMkLst>
      </pc:sldChg>
    </pc:docChg>
  </pc:docChgLst>
  <pc:docChgLst>
    <pc:chgData name="Chris Droessler" userId="625c3661-9d64-47fa-b83c-4b49393bd161" providerId="ADAL" clId="{485E4A66-6DDC-2F4F-9A5D-45DD2E5D7E25}"/>
    <pc:docChg chg="delSld modSld">
      <pc:chgData name="Chris Droessler" userId="625c3661-9d64-47fa-b83c-4b49393bd161" providerId="ADAL" clId="{485E4A66-6DDC-2F4F-9A5D-45DD2E5D7E25}" dt="2019-10-08T14:37:54.640" v="287" actId="2696"/>
      <pc:docMkLst>
        <pc:docMk/>
      </pc:docMkLst>
      <pc:sldChg chg="modSp">
        <pc:chgData name="Chris Droessler" userId="625c3661-9d64-47fa-b83c-4b49393bd161" providerId="ADAL" clId="{485E4A66-6DDC-2F4F-9A5D-45DD2E5D7E25}" dt="2019-10-08T14:27:55.263" v="124" actId="20577"/>
        <pc:sldMkLst>
          <pc:docMk/>
          <pc:sldMk cId="1133732581" sldId="261"/>
        </pc:sldMkLst>
        <pc:spChg chg="mod">
          <ac:chgData name="Chris Droessler" userId="625c3661-9d64-47fa-b83c-4b49393bd161" providerId="ADAL" clId="{485E4A66-6DDC-2F4F-9A5D-45DD2E5D7E25}" dt="2019-10-08T14:27:55.263" v="124" actId="20577"/>
          <ac:spMkLst>
            <pc:docMk/>
            <pc:sldMk cId="1133732581" sldId="261"/>
            <ac:spMk id="197" creationId="{00000000-0000-0000-0000-000000000000}"/>
          </ac:spMkLst>
        </pc:spChg>
      </pc:sldChg>
      <pc:sldChg chg="modSp">
        <pc:chgData name="Chris Droessler" userId="625c3661-9d64-47fa-b83c-4b49393bd161" providerId="ADAL" clId="{485E4A66-6DDC-2F4F-9A5D-45DD2E5D7E25}" dt="2019-10-08T14:29:05.903" v="178" actId="20577"/>
        <pc:sldMkLst>
          <pc:docMk/>
          <pc:sldMk cId="3776938010" sldId="262"/>
        </pc:sldMkLst>
        <pc:spChg chg="mod">
          <ac:chgData name="Chris Droessler" userId="625c3661-9d64-47fa-b83c-4b49393bd161" providerId="ADAL" clId="{485E4A66-6DDC-2F4F-9A5D-45DD2E5D7E25}" dt="2019-10-08T14:29:05.903" v="178" actId="20577"/>
          <ac:spMkLst>
            <pc:docMk/>
            <pc:sldMk cId="3776938010" sldId="262"/>
            <ac:spMk id="207" creationId="{00000000-0000-0000-0000-000000000000}"/>
          </ac:spMkLst>
        </pc:spChg>
      </pc:sldChg>
      <pc:sldChg chg="modSp">
        <pc:chgData name="Chris Droessler" userId="625c3661-9d64-47fa-b83c-4b49393bd161" providerId="ADAL" clId="{485E4A66-6DDC-2F4F-9A5D-45DD2E5D7E25}" dt="2019-10-08T14:31:32.060" v="247" actId="20577"/>
        <pc:sldMkLst>
          <pc:docMk/>
          <pc:sldMk cId="3092514365" sldId="264"/>
        </pc:sldMkLst>
        <pc:spChg chg="mod">
          <ac:chgData name="Chris Droessler" userId="625c3661-9d64-47fa-b83c-4b49393bd161" providerId="ADAL" clId="{485E4A66-6DDC-2F4F-9A5D-45DD2E5D7E25}" dt="2019-10-08T14:31:32.060" v="247" actId="20577"/>
          <ac:spMkLst>
            <pc:docMk/>
            <pc:sldMk cId="3092514365" sldId="264"/>
            <ac:spMk id="2" creationId="{3897AC37-F175-5744-801C-50CF35998259}"/>
          </ac:spMkLst>
        </pc:spChg>
        <pc:spChg chg="mod">
          <ac:chgData name="Chris Droessler" userId="625c3661-9d64-47fa-b83c-4b49393bd161" providerId="ADAL" clId="{485E4A66-6DDC-2F4F-9A5D-45DD2E5D7E25}" dt="2019-10-08T12:52:17.569" v="60" actId="20577"/>
          <ac:spMkLst>
            <pc:docMk/>
            <pc:sldMk cId="3092514365" sldId="264"/>
            <ac:spMk id="229" creationId="{00000000-0000-0000-0000-000000000000}"/>
          </ac:spMkLst>
        </pc:spChg>
      </pc:sldChg>
      <pc:sldChg chg="modSp">
        <pc:chgData name="Chris Droessler" userId="625c3661-9d64-47fa-b83c-4b49393bd161" providerId="ADAL" clId="{485E4A66-6DDC-2F4F-9A5D-45DD2E5D7E25}" dt="2019-10-08T14:35:25.668" v="265" actId="20577"/>
        <pc:sldMkLst>
          <pc:docMk/>
          <pc:sldMk cId="3228340405" sldId="265"/>
        </pc:sldMkLst>
        <pc:spChg chg="mod">
          <ac:chgData name="Chris Droessler" userId="625c3661-9d64-47fa-b83c-4b49393bd161" providerId="ADAL" clId="{485E4A66-6DDC-2F4F-9A5D-45DD2E5D7E25}" dt="2019-10-08T14:35:25.668" v="265" actId="20577"/>
          <ac:spMkLst>
            <pc:docMk/>
            <pc:sldMk cId="3228340405" sldId="265"/>
            <ac:spMk id="240" creationId="{00000000-0000-0000-0000-000000000000}"/>
          </ac:spMkLst>
        </pc:spChg>
      </pc:sldChg>
      <pc:sldChg chg="modSp">
        <pc:chgData name="Chris Droessler" userId="625c3661-9d64-47fa-b83c-4b49393bd161" providerId="ADAL" clId="{485E4A66-6DDC-2F4F-9A5D-45DD2E5D7E25}" dt="2019-10-08T14:37:02.748" v="286" actId="20577"/>
        <pc:sldMkLst>
          <pc:docMk/>
          <pc:sldMk cId="2800900242" sldId="266"/>
        </pc:sldMkLst>
        <pc:spChg chg="mod">
          <ac:chgData name="Chris Droessler" userId="625c3661-9d64-47fa-b83c-4b49393bd161" providerId="ADAL" clId="{485E4A66-6DDC-2F4F-9A5D-45DD2E5D7E25}" dt="2019-10-08T14:37:02.748" v="286" actId="20577"/>
          <ac:spMkLst>
            <pc:docMk/>
            <pc:sldMk cId="2800900242" sldId="266"/>
            <ac:spMk id="250" creationId="{00000000-0000-0000-0000-000000000000}"/>
          </ac:spMkLst>
        </pc:spChg>
      </pc:sldChg>
      <pc:sldChg chg="modSp">
        <pc:chgData name="Chris Droessler" userId="625c3661-9d64-47fa-b83c-4b49393bd161" providerId="ADAL" clId="{485E4A66-6DDC-2F4F-9A5D-45DD2E5D7E25}" dt="2019-10-08T14:26:46.152" v="97" actId="20577"/>
        <pc:sldMkLst>
          <pc:docMk/>
          <pc:sldMk cId="2363076874" sldId="283"/>
        </pc:sldMkLst>
        <pc:spChg chg="mod">
          <ac:chgData name="Chris Droessler" userId="625c3661-9d64-47fa-b83c-4b49393bd161" providerId="ADAL" clId="{485E4A66-6DDC-2F4F-9A5D-45DD2E5D7E25}" dt="2019-10-08T14:26:46.152" v="97" actId="20577"/>
          <ac:spMkLst>
            <pc:docMk/>
            <pc:sldMk cId="2363076874" sldId="283"/>
            <ac:spMk id="274" creationId="{00000000-0000-0000-0000-000000000000}"/>
          </ac:spMkLst>
        </pc:spChg>
      </pc:sldChg>
      <pc:sldChg chg="modSp">
        <pc:chgData name="Chris Droessler" userId="625c3661-9d64-47fa-b83c-4b49393bd161" providerId="ADAL" clId="{485E4A66-6DDC-2F4F-9A5D-45DD2E5D7E25}" dt="2019-10-08T14:31:09.459" v="231" actId="20577"/>
        <pc:sldMkLst>
          <pc:docMk/>
          <pc:sldMk cId="3713211416" sldId="657"/>
        </pc:sldMkLst>
        <pc:spChg chg="mod">
          <ac:chgData name="Chris Droessler" userId="625c3661-9d64-47fa-b83c-4b49393bd161" providerId="ADAL" clId="{485E4A66-6DDC-2F4F-9A5D-45DD2E5D7E25}" dt="2019-10-08T14:31:09.459" v="231" actId="20577"/>
          <ac:spMkLst>
            <pc:docMk/>
            <pc:sldMk cId="3713211416" sldId="657"/>
            <ac:spMk id="216" creationId="{00000000-0000-0000-0000-000000000000}"/>
          </ac:spMkLst>
        </pc:spChg>
      </pc:sldChg>
    </pc:docChg>
  </pc:docChgLst>
  <pc:docChgLst>
    <pc:chgData name="Chris Droessler" userId="625c3661-9d64-47fa-b83c-4b49393bd161" providerId="ADAL" clId="{2FB715A2-91B6-224A-939E-53A3D76590B7}"/>
    <pc:docChg chg="undo custSel addSld modSld">
      <pc:chgData name="Chris Droessler" userId="625c3661-9d64-47fa-b83c-4b49393bd161" providerId="ADAL" clId="{2FB715A2-91B6-224A-939E-53A3D76590B7}" dt="2020-01-13T17:27:56.241" v="28" actId="403"/>
      <pc:docMkLst>
        <pc:docMk/>
      </pc:docMkLst>
      <pc:sldChg chg="modSp add">
        <pc:chgData name="Chris Droessler" userId="625c3661-9d64-47fa-b83c-4b49393bd161" providerId="ADAL" clId="{2FB715A2-91B6-224A-939E-53A3D76590B7}" dt="2020-01-13T17:27:56.241" v="28" actId="403"/>
        <pc:sldMkLst>
          <pc:docMk/>
          <pc:sldMk cId="2484892678" sldId="709"/>
        </pc:sldMkLst>
        <pc:spChg chg="mod">
          <ac:chgData name="Chris Droessler" userId="625c3661-9d64-47fa-b83c-4b49393bd161" providerId="ADAL" clId="{2FB715A2-91B6-224A-939E-53A3D76590B7}" dt="2020-01-13T17:24:20.035" v="6" actId="20577"/>
          <ac:spMkLst>
            <pc:docMk/>
            <pc:sldMk cId="2484892678" sldId="709"/>
            <ac:spMk id="2" creationId="{00000000-0000-0000-0000-000000000000}"/>
          </ac:spMkLst>
        </pc:spChg>
        <pc:spChg chg="mod">
          <ac:chgData name="Chris Droessler" userId="625c3661-9d64-47fa-b83c-4b49393bd161" providerId="ADAL" clId="{2FB715A2-91B6-224A-939E-53A3D76590B7}" dt="2020-01-13T17:27:56.241" v="28" actId="403"/>
          <ac:spMkLst>
            <pc:docMk/>
            <pc:sldMk cId="2484892678" sldId="709"/>
            <ac:spMk id="3" creationId="{00000000-0000-0000-0000-000000000000}"/>
          </ac:spMkLst>
        </pc:spChg>
        <pc:spChg chg="mod">
          <ac:chgData name="Chris Droessler" userId="625c3661-9d64-47fa-b83c-4b49393bd161" providerId="ADAL" clId="{2FB715A2-91B6-224A-939E-53A3D76590B7}" dt="2020-01-13T17:27:22.719" v="27" actId="1076"/>
          <ac:spMkLst>
            <pc:docMk/>
            <pc:sldMk cId="2484892678" sldId="709"/>
            <ac:spMk id="8" creationId="{E0C6E870-5B2B-4F44-A384-852B956C10A0}"/>
          </ac:spMkLst>
        </pc:spChg>
      </pc:sldChg>
    </pc:docChg>
  </pc:docChgLst>
  <pc:docChgLst>
    <pc:chgData name="Chris Droessler" userId="625c3661-9d64-47fa-b83c-4b49393bd161" providerId="ADAL" clId="{70C8DD26-D119-AB4F-9449-B5392DD513B2}"/>
    <pc:docChg chg="custSel addSld delSld modSld sldOrd">
      <pc:chgData name="Chris Droessler" userId="625c3661-9d64-47fa-b83c-4b49393bd161" providerId="ADAL" clId="{70C8DD26-D119-AB4F-9449-B5392DD513B2}" dt="2020-03-10T12:23:50.902" v="725" actId="12"/>
      <pc:docMkLst>
        <pc:docMk/>
      </pc:docMkLst>
      <pc:sldChg chg="add">
        <pc:chgData name="Chris Droessler" userId="625c3661-9d64-47fa-b83c-4b49393bd161" providerId="ADAL" clId="{70C8DD26-D119-AB4F-9449-B5392DD513B2}" dt="2020-03-09T11:53:25.566" v="260"/>
        <pc:sldMkLst>
          <pc:docMk/>
          <pc:sldMk cId="3675590858" sldId="260"/>
        </pc:sldMkLst>
      </pc:sldChg>
      <pc:sldChg chg="del">
        <pc:chgData name="Chris Droessler" userId="625c3661-9d64-47fa-b83c-4b49393bd161" providerId="ADAL" clId="{70C8DD26-D119-AB4F-9449-B5392DD513B2}" dt="2020-03-09T11:53:21.508" v="256" actId="2696"/>
        <pc:sldMkLst>
          <pc:docMk/>
          <pc:sldMk cId="4278936860" sldId="260"/>
        </pc:sldMkLst>
      </pc:sldChg>
      <pc:sldChg chg="del">
        <pc:chgData name="Chris Droessler" userId="625c3661-9d64-47fa-b83c-4b49393bd161" providerId="ADAL" clId="{70C8DD26-D119-AB4F-9449-B5392DD513B2}" dt="2020-03-09T11:53:21.515" v="258" actId="2696"/>
        <pc:sldMkLst>
          <pc:docMk/>
          <pc:sldMk cId="3048565599" sldId="291"/>
        </pc:sldMkLst>
      </pc:sldChg>
      <pc:sldChg chg="add">
        <pc:chgData name="Chris Droessler" userId="625c3661-9d64-47fa-b83c-4b49393bd161" providerId="ADAL" clId="{70C8DD26-D119-AB4F-9449-B5392DD513B2}" dt="2020-03-09T11:53:25.566" v="260"/>
        <pc:sldMkLst>
          <pc:docMk/>
          <pc:sldMk cId="3877200339" sldId="291"/>
        </pc:sldMkLst>
      </pc:sldChg>
      <pc:sldChg chg="modSp">
        <pc:chgData name="Chris Droessler" userId="625c3661-9d64-47fa-b83c-4b49393bd161" providerId="ADAL" clId="{70C8DD26-D119-AB4F-9449-B5392DD513B2}" dt="2020-03-09T11:45:18.128" v="7" actId="20577"/>
        <pc:sldMkLst>
          <pc:docMk/>
          <pc:sldMk cId="971664512" sldId="534"/>
        </pc:sldMkLst>
        <pc:spChg chg="mod">
          <ac:chgData name="Chris Droessler" userId="625c3661-9d64-47fa-b83c-4b49393bd161" providerId="ADAL" clId="{70C8DD26-D119-AB4F-9449-B5392DD513B2}" dt="2020-03-09T11:45:18.128" v="7" actId="20577"/>
          <ac:spMkLst>
            <pc:docMk/>
            <pc:sldMk cId="971664512" sldId="534"/>
            <ac:spMk id="3" creationId="{00000000-0000-0000-0000-000000000000}"/>
          </ac:spMkLst>
        </pc:spChg>
      </pc:sldChg>
      <pc:sldChg chg="modSp">
        <pc:chgData name="Chris Droessler" userId="625c3661-9d64-47fa-b83c-4b49393bd161" providerId="ADAL" clId="{70C8DD26-D119-AB4F-9449-B5392DD513B2}" dt="2020-03-09T14:28:15.167" v="424" actId="20577"/>
        <pc:sldMkLst>
          <pc:docMk/>
          <pc:sldMk cId="2418671024" sldId="561"/>
        </pc:sldMkLst>
        <pc:spChg chg="mod">
          <ac:chgData name="Chris Droessler" userId="625c3661-9d64-47fa-b83c-4b49393bd161" providerId="ADAL" clId="{70C8DD26-D119-AB4F-9449-B5392DD513B2}" dt="2020-03-09T14:28:15.167" v="424" actId="20577"/>
          <ac:spMkLst>
            <pc:docMk/>
            <pc:sldMk cId="2418671024" sldId="561"/>
            <ac:spMk id="2" creationId="{E9498E27-4A46-4D9F-B919-4A6091A07762}"/>
          </ac:spMkLst>
        </pc:spChg>
      </pc:sldChg>
      <pc:sldChg chg="del">
        <pc:chgData name="Chris Droessler" userId="625c3661-9d64-47fa-b83c-4b49393bd161" providerId="ADAL" clId="{70C8DD26-D119-AB4F-9449-B5392DD513B2}" dt="2020-03-09T11:53:21.518" v="259" actId="2696"/>
        <pc:sldMkLst>
          <pc:docMk/>
          <pc:sldMk cId="2392971145" sldId="572"/>
        </pc:sldMkLst>
      </pc:sldChg>
      <pc:sldChg chg="modSp add">
        <pc:chgData name="Chris Droessler" userId="625c3661-9d64-47fa-b83c-4b49393bd161" providerId="ADAL" clId="{70C8DD26-D119-AB4F-9449-B5392DD513B2}" dt="2020-03-09T12:13:57.745" v="385" actId="20577"/>
        <pc:sldMkLst>
          <pc:docMk/>
          <pc:sldMk cId="3723859722" sldId="572"/>
        </pc:sldMkLst>
        <pc:spChg chg="mod">
          <ac:chgData name="Chris Droessler" userId="625c3661-9d64-47fa-b83c-4b49393bd161" providerId="ADAL" clId="{70C8DD26-D119-AB4F-9449-B5392DD513B2}" dt="2020-03-09T12:13:57.745" v="385" actId="20577"/>
          <ac:spMkLst>
            <pc:docMk/>
            <pc:sldMk cId="3723859722" sldId="572"/>
            <ac:spMk id="2" creationId="{70E7FB36-DF07-B44D-8D38-59F39D617117}"/>
          </ac:spMkLst>
        </pc:spChg>
      </pc:sldChg>
      <pc:sldChg chg="addSp delSp modSp add ord modTransition modNotesTx">
        <pc:chgData name="Chris Droessler" userId="625c3661-9d64-47fa-b83c-4b49393bd161" providerId="ADAL" clId="{70C8DD26-D119-AB4F-9449-B5392DD513B2}" dt="2020-03-09T12:11:25.522" v="377" actId="20577"/>
        <pc:sldMkLst>
          <pc:docMk/>
          <pc:sldMk cId="4094777397" sldId="613"/>
        </pc:sldMkLst>
        <pc:spChg chg="add del mod">
          <ac:chgData name="Chris Droessler" userId="625c3661-9d64-47fa-b83c-4b49393bd161" providerId="ADAL" clId="{70C8DD26-D119-AB4F-9449-B5392DD513B2}" dt="2020-03-09T12:10:45.211" v="373"/>
          <ac:spMkLst>
            <pc:docMk/>
            <pc:sldMk cId="4094777397" sldId="613"/>
            <ac:spMk id="4" creationId="{09FF65A9-6384-8D43-8CC6-C9E60C5718F8}"/>
          </ac:spMkLst>
        </pc:spChg>
        <pc:spChg chg="add del mod">
          <ac:chgData name="Chris Droessler" userId="625c3661-9d64-47fa-b83c-4b49393bd161" providerId="ADAL" clId="{70C8DD26-D119-AB4F-9449-B5392DD513B2}" dt="2020-03-09T12:10:45.211" v="373"/>
          <ac:spMkLst>
            <pc:docMk/>
            <pc:sldMk cId="4094777397" sldId="613"/>
            <ac:spMk id="6" creationId="{5165F2CD-C3EC-D44B-B718-1714B7C0D58B}"/>
          </ac:spMkLst>
        </pc:spChg>
        <pc:spChg chg="add del mod">
          <ac:chgData name="Chris Droessler" userId="625c3661-9d64-47fa-b83c-4b49393bd161" providerId="ADAL" clId="{70C8DD26-D119-AB4F-9449-B5392DD513B2}" dt="2020-03-09T12:10:46.058" v="374"/>
          <ac:spMkLst>
            <pc:docMk/>
            <pc:sldMk cId="4094777397" sldId="613"/>
            <ac:spMk id="7" creationId="{FDD127ED-A105-4C4F-8FCB-227EEEFB4521}"/>
          </ac:spMkLst>
        </pc:spChg>
        <pc:spChg chg="add del mod">
          <ac:chgData name="Chris Droessler" userId="625c3661-9d64-47fa-b83c-4b49393bd161" providerId="ADAL" clId="{70C8DD26-D119-AB4F-9449-B5392DD513B2}" dt="2020-03-09T12:10:46.058" v="374"/>
          <ac:spMkLst>
            <pc:docMk/>
            <pc:sldMk cId="4094777397" sldId="613"/>
            <ac:spMk id="8" creationId="{D5BDD5D1-C598-ED47-8E3D-9910DB76DB78}"/>
          </ac:spMkLst>
        </pc:spChg>
        <pc:spChg chg="add del mod">
          <ac:chgData name="Chris Droessler" userId="625c3661-9d64-47fa-b83c-4b49393bd161" providerId="ADAL" clId="{70C8DD26-D119-AB4F-9449-B5392DD513B2}" dt="2020-03-09T12:10:46.292" v="375"/>
          <ac:spMkLst>
            <pc:docMk/>
            <pc:sldMk cId="4094777397" sldId="613"/>
            <ac:spMk id="9" creationId="{54237838-4678-6A44-88DB-E1B1113857F7}"/>
          </ac:spMkLst>
        </pc:spChg>
        <pc:spChg chg="add del mod">
          <ac:chgData name="Chris Droessler" userId="625c3661-9d64-47fa-b83c-4b49393bd161" providerId="ADAL" clId="{70C8DD26-D119-AB4F-9449-B5392DD513B2}" dt="2020-03-09T12:10:46.292" v="375"/>
          <ac:spMkLst>
            <pc:docMk/>
            <pc:sldMk cId="4094777397" sldId="613"/>
            <ac:spMk id="10" creationId="{A19BB446-49B1-6E44-8E9E-A01148989C01}"/>
          </ac:spMkLst>
        </pc:spChg>
      </pc:sldChg>
      <pc:sldChg chg="del">
        <pc:chgData name="Chris Droessler" userId="625c3661-9d64-47fa-b83c-4b49393bd161" providerId="ADAL" clId="{70C8DD26-D119-AB4F-9449-B5392DD513B2}" dt="2020-03-09T14:28:46.167" v="427" actId="2696"/>
        <pc:sldMkLst>
          <pc:docMk/>
          <pc:sldMk cId="2042262642" sldId="634"/>
        </pc:sldMkLst>
      </pc:sldChg>
      <pc:sldChg chg="modSp">
        <pc:chgData name="Chris Droessler" userId="625c3661-9d64-47fa-b83c-4b49393bd161" providerId="ADAL" clId="{70C8DD26-D119-AB4F-9449-B5392DD513B2}" dt="2020-03-09T11:47:35.561" v="50" actId="20577"/>
        <pc:sldMkLst>
          <pc:docMk/>
          <pc:sldMk cId="3534465971" sldId="658"/>
        </pc:sldMkLst>
        <pc:spChg chg="mod">
          <ac:chgData name="Chris Droessler" userId="625c3661-9d64-47fa-b83c-4b49393bd161" providerId="ADAL" clId="{70C8DD26-D119-AB4F-9449-B5392DD513B2}" dt="2020-03-09T11:47:35.561" v="50" actId="20577"/>
          <ac:spMkLst>
            <pc:docMk/>
            <pc:sldMk cId="3534465971" sldId="658"/>
            <ac:spMk id="4" creationId="{00000000-0000-0000-0000-000000000000}"/>
          </ac:spMkLst>
        </pc:spChg>
      </pc:sldChg>
      <pc:sldChg chg="add">
        <pc:chgData name="Chris Droessler" userId="625c3661-9d64-47fa-b83c-4b49393bd161" providerId="ADAL" clId="{70C8DD26-D119-AB4F-9449-B5392DD513B2}" dt="2020-03-09T11:53:25.566" v="260"/>
        <pc:sldMkLst>
          <pc:docMk/>
          <pc:sldMk cId="2937617006" sldId="705"/>
        </pc:sldMkLst>
      </pc:sldChg>
      <pc:sldChg chg="del">
        <pc:chgData name="Chris Droessler" userId="625c3661-9d64-47fa-b83c-4b49393bd161" providerId="ADAL" clId="{70C8DD26-D119-AB4F-9449-B5392DD513B2}" dt="2020-03-09T11:53:21.505" v="255" actId="2696"/>
        <pc:sldMkLst>
          <pc:docMk/>
          <pc:sldMk cId="3121605373" sldId="705"/>
        </pc:sldMkLst>
      </pc:sldChg>
      <pc:sldChg chg="add">
        <pc:chgData name="Chris Droessler" userId="625c3661-9d64-47fa-b83c-4b49393bd161" providerId="ADAL" clId="{70C8DD26-D119-AB4F-9449-B5392DD513B2}" dt="2020-03-09T11:53:25.566" v="260"/>
        <pc:sldMkLst>
          <pc:docMk/>
          <pc:sldMk cId="1840807853" sldId="709"/>
        </pc:sldMkLst>
      </pc:sldChg>
      <pc:sldChg chg="del">
        <pc:chgData name="Chris Droessler" userId="625c3661-9d64-47fa-b83c-4b49393bd161" providerId="ADAL" clId="{70C8DD26-D119-AB4F-9449-B5392DD513B2}" dt="2020-03-09T11:53:21.512" v="257" actId="2696"/>
        <pc:sldMkLst>
          <pc:docMk/>
          <pc:sldMk cId="2484892678" sldId="709"/>
        </pc:sldMkLst>
      </pc:sldChg>
      <pc:sldChg chg="del">
        <pc:chgData name="Chris Droessler" userId="625c3661-9d64-47fa-b83c-4b49393bd161" providerId="ADAL" clId="{70C8DD26-D119-AB4F-9449-B5392DD513B2}" dt="2020-03-09T11:45:42.916" v="8" actId="2696"/>
        <pc:sldMkLst>
          <pc:docMk/>
          <pc:sldMk cId="726388215" sldId="711"/>
        </pc:sldMkLst>
      </pc:sldChg>
      <pc:sldChg chg="modSp add ord">
        <pc:chgData name="Chris Droessler" userId="625c3661-9d64-47fa-b83c-4b49393bd161" providerId="ADAL" clId="{70C8DD26-D119-AB4F-9449-B5392DD513B2}" dt="2020-03-10T12:18:49.110" v="704"/>
        <pc:sldMkLst>
          <pc:docMk/>
          <pc:sldMk cId="1251381908" sldId="718"/>
        </pc:sldMkLst>
        <pc:spChg chg="mod">
          <ac:chgData name="Chris Droessler" userId="625c3661-9d64-47fa-b83c-4b49393bd161" providerId="ADAL" clId="{70C8DD26-D119-AB4F-9449-B5392DD513B2}" dt="2020-03-09T11:47:39.075" v="51" actId="12"/>
          <ac:spMkLst>
            <pc:docMk/>
            <pc:sldMk cId="1251381908" sldId="718"/>
            <ac:spMk id="4" creationId="{00000000-0000-0000-0000-000000000000}"/>
          </ac:spMkLst>
        </pc:spChg>
      </pc:sldChg>
      <pc:sldChg chg="add">
        <pc:chgData name="Chris Droessler" userId="625c3661-9d64-47fa-b83c-4b49393bd161" providerId="ADAL" clId="{70C8DD26-D119-AB4F-9449-B5392DD513B2}" dt="2020-03-09T11:52:52.375" v="253"/>
        <pc:sldMkLst>
          <pc:docMk/>
          <pc:sldMk cId="2150733867" sldId="719"/>
        </pc:sldMkLst>
      </pc:sldChg>
      <pc:sldChg chg="add">
        <pc:chgData name="Chris Droessler" userId="625c3661-9d64-47fa-b83c-4b49393bd161" providerId="ADAL" clId="{70C8DD26-D119-AB4F-9449-B5392DD513B2}" dt="2020-03-09T11:52:59.374" v="254"/>
        <pc:sldMkLst>
          <pc:docMk/>
          <pc:sldMk cId="3614962491" sldId="720"/>
        </pc:sldMkLst>
      </pc:sldChg>
      <pc:sldChg chg="modSp add modNotesTx">
        <pc:chgData name="Chris Droessler" userId="625c3661-9d64-47fa-b83c-4b49393bd161" providerId="ADAL" clId="{70C8DD26-D119-AB4F-9449-B5392DD513B2}" dt="2020-03-10T12:05:34.581" v="526" actId="20577"/>
        <pc:sldMkLst>
          <pc:docMk/>
          <pc:sldMk cId="3139218337" sldId="721"/>
        </pc:sldMkLst>
        <pc:spChg chg="mod">
          <ac:chgData name="Chris Droessler" userId="625c3661-9d64-47fa-b83c-4b49393bd161" providerId="ADAL" clId="{70C8DD26-D119-AB4F-9449-B5392DD513B2}" dt="2020-03-10T12:03:34.413" v="464" actId="113"/>
          <ac:spMkLst>
            <pc:docMk/>
            <pc:sldMk cId="3139218337" sldId="721"/>
            <ac:spMk id="2" creationId="{9F09F1B7-FDAD-B64D-9F1D-6BD08418E49C}"/>
          </ac:spMkLst>
        </pc:spChg>
        <pc:spChg chg="mod">
          <ac:chgData name="Chris Droessler" userId="625c3661-9d64-47fa-b83c-4b49393bd161" providerId="ADAL" clId="{70C8DD26-D119-AB4F-9449-B5392DD513B2}" dt="2020-03-10T12:00:20.161" v="459" actId="20577"/>
          <ac:spMkLst>
            <pc:docMk/>
            <pc:sldMk cId="3139218337" sldId="721"/>
            <ac:spMk id="3" creationId="{33417D5D-6C31-B145-8C5D-85E5D26AAD89}"/>
          </ac:spMkLst>
        </pc:spChg>
      </pc:sldChg>
      <pc:sldChg chg="add">
        <pc:chgData name="Chris Droessler" userId="625c3661-9d64-47fa-b83c-4b49393bd161" providerId="ADAL" clId="{70C8DD26-D119-AB4F-9449-B5392DD513B2}" dt="2020-03-09T11:53:31.996" v="262"/>
        <pc:sldMkLst>
          <pc:docMk/>
          <pc:sldMk cId="718287140" sldId="722"/>
        </pc:sldMkLst>
      </pc:sldChg>
      <pc:sldChg chg="add">
        <pc:chgData name="Chris Droessler" userId="625c3661-9d64-47fa-b83c-4b49393bd161" providerId="ADAL" clId="{70C8DD26-D119-AB4F-9449-B5392DD513B2}" dt="2020-03-09T11:53:32.365" v="263"/>
        <pc:sldMkLst>
          <pc:docMk/>
          <pc:sldMk cId="1740528722" sldId="723"/>
        </pc:sldMkLst>
      </pc:sldChg>
      <pc:sldChg chg="addSp modSp add modTransition modNotesTx">
        <pc:chgData name="Chris Droessler" userId="625c3661-9d64-47fa-b83c-4b49393bd161" providerId="ADAL" clId="{70C8DD26-D119-AB4F-9449-B5392DD513B2}" dt="2020-03-09T12:11:02.506" v="376" actId="113"/>
        <pc:sldMkLst>
          <pc:docMk/>
          <pc:sldMk cId="212616842" sldId="744"/>
        </pc:sldMkLst>
        <pc:spChg chg="mod">
          <ac:chgData name="Chris Droessler" userId="625c3661-9d64-47fa-b83c-4b49393bd161" providerId="ADAL" clId="{70C8DD26-D119-AB4F-9449-B5392DD513B2}" dt="2020-03-09T11:56:15.792" v="277" actId="20577"/>
          <ac:spMkLst>
            <pc:docMk/>
            <pc:sldMk cId="212616842" sldId="744"/>
            <ac:spMk id="2" creationId="{00000000-0000-0000-0000-000000000000}"/>
          </ac:spMkLst>
        </pc:spChg>
        <pc:spChg chg="mod">
          <ac:chgData name="Chris Droessler" userId="625c3661-9d64-47fa-b83c-4b49393bd161" providerId="ADAL" clId="{70C8DD26-D119-AB4F-9449-B5392DD513B2}" dt="2020-03-09T12:11:02.506" v="376" actId="113"/>
          <ac:spMkLst>
            <pc:docMk/>
            <pc:sldMk cId="212616842" sldId="744"/>
            <ac:spMk id="3" creationId="{00000000-0000-0000-0000-000000000000}"/>
          </ac:spMkLst>
        </pc:spChg>
        <pc:picChg chg="add mod">
          <ac:chgData name="Chris Droessler" userId="625c3661-9d64-47fa-b83c-4b49393bd161" providerId="ADAL" clId="{70C8DD26-D119-AB4F-9449-B5392DD513B2}" dt="2020-03-09T11:59:51.409" v="352" actId="1076"/>
          <ac:picMkLst>
            <pc:docMk/>
            <pc:sldMk cId="212616842" sldId="744"/>
            <ac:picMk id="1026" creationId="{9CE76B06-2086-9C44-9E10-93E5971760EF}"/>
          </ac:picMkLst>
        </pc:picChg>
        <pc:picChg chg="add mod">
          <ac:chgData name="Chris Droessler" userId="625c3661-9d64-47fa-b83c-4b49393bd161" providerId="ADAL" clId="{70C8DD26-D119-AB4F-9449-B5392DD513B2}" dt="2020-03-09T11:59:02.929" v="349" actId="14100"/>
          <ac:picMkLst>
            <pc:docMk/>
            <pc:sldMk cId="212616842" sldId="744"/>
            <ac:picMk id="1028" creationId="{957AF612-5466-4E4F-A565-706AC0009002}"/>
          </ac:picMkLst>
        </pc:picChg>
        <pc:picChg chg="add mod">
          <ac:chgData name="Chris Droessler" userId="625c3661-9d64-47fa-b83c-4b49393bd161" providerId="ADAL" clId="{70C8DD26-D119-AB4F-9449-B5392DD513B2}" dt="2020-03-09T11:59:54.439" v="354" actId="1076"/>
          <ac:picMkLst>
            <pc:docMk/>
            <pc:sldMk cId="212616842" sldId="744"/>
            <ac:picMk id="1030" creationId="{AB1F9AE0-B040-1F40-9F30-36F586FB5722}"/>
          </ac:picMkLst>
        </pc:picChg>
      </pc:sldChg>
      <pc:sldChg chg="delSp modSp add">
        <pc:chgData name="Chris Droessler" userId="625c3661-9d64-47fa-b83c-4b49393bd161" providerId="ADAL" clId="{70C8DD26-D119-AB4F-9449-B5392DD513B2}" dt="2020-03-09T12:09:16.047" v="370"/>
        <pc:sldMkLst>
          <pc:docMk/>
          <pc:sldMk cId="3010198862" sldId="745"/>
        </pc:sldMkLst>
        <pc:spChg chg="mod">
          <ac:chgData name="Chris Droessler" userId="625c3661-9d64-47fa-b83c-4b49393bd161" providerId="ADAL" clId="{70C8DD26-D119-AB4F-9449-B5392DD513B2}" dt="2020-03-09T12:09:07.184" v="369" actId="20577"/>
          <ac:spMkLst>
            <pc:docMk/>
            <pc:sldMk cId="3010198862" sldId="745"/>
            <ac:spMk id="2" creationId="{00000000-0000-0000-0000-000000000000}"/>
          </ac:spMkLst>
        </pc:spChg>
        <pc:spChg chg="mod">
          <ac:chgData name="Chris Droessler" userId="625c3661-9d64-47fa-b83c-4b49393bd161" providerId="ADAL" clId="{70C8DD26-D119-AB4F-9449-B5392DD513B2}" dt="2020-03-09T12:09:16.047" v="370"/>
          <ac:spMkLst>
            <pc:docMk/>
            <pc:sldMk cId="3010198862" sldId="745"/>
            <ac:spMk id="3" creationId="{00000000-0000-0000-0000-000000000000}"/>
          </ac:spMkLst>
        </pc:spChg>
        <pc:picChg chg="del">
          <ac:chgData name="Chris Droessler" userId="625c3661-9d64-47fa-b83c-4b49393bd161" providerId="ADAL" clId="{70C8DD26-D119-AB4F-9449-B5392DD513B2}" dt="2020-03-09T12:08:58.057" v="356" actId="478"/>
          <ac:picMkLst>
            <pc:docMk/>
            <pc:sldMk cId="3010198862" sldId="745"/>
            <ac:picMk id="1028" creationId="{957AF612-5466-4E4F-A565-706AC0009002}"/>
          </ac:picMkLst>
        </pc:picChg>
      </pc:sldChg>
      <pc:sldChg chg="modSp add">
        <pc:chgData name="Chris Droessler" userId="625c3661-9d64-47fa-b83c-4b49393bd161" providerId="ADAL" clId="{70C8DD26-D119-AB4F-9449-B5392DD513B2}" dt="2020-03-09T14:28:12.008" v="423" actId="12"/>
        <pc:sldMkLst>
          <pc:docMk/>
          <pc:sldMk cId="332046233" sldId="746"/>
        </pc:sldMkLst>
        <pc:spChg chg="mod">
          <ac:chgData name="Chris Droessler" userId="625c3661-9d64-47fa-b83c-4b49393bd161" providerId="ADAL" clId="{70C8DD26-D119-AB4F-9449-B5392DD513B2}" dt="2020-03-09T14:28:12.008" v="423" actId="12"/>
          <ac:spMkLst>
            <pc:docMk/>
            <pc:sldMk cId="332046233" sldId="746"/>
            <ac:spMk id="2" creationId="{E9498E27-4A46-4D9F-B919-4A6091A07762}"/>
          </ac:spMkLst>
        </pc:spChg>
      </pc:sldChg>
      <pc:sldChg chg="add">
        <pc:chgData name="Chris Droessler" userId="625c3661-9d64-47fa-b83c-4b49393bd161" providerId="ADAL" clId="{70C8DD26-D119-AB4F-9449-B5392DD513B2}" dt="2020-03-09T14:28:37.172" v="425"/>
        <pc:sldMkLst>
          <pc:docMk/>
          <pc:sldMk cId="2102995628" sldId="747"/>
        </pc:sldMkLst>
      </pc:sldChg>
      <pc:sldChg chg="add">
        <pc:chgData name="Chris Droessler" userId="625c3661-9d64-47fa-b83c-4b49393bd161" providerId="ADAL" clId="{70C8DD26-D119-AB4F-9449-B5392DD513B2}" dt="2020-03-09T14:28:37.435" v="426"/>
        <pc:sldMkLst>
          <pc:docMk/>
          <pc:sldMk cId="1093857829" sldId="748"/>
        </pc:sldMkLst>
      </pc:sldChg>
      <pc:sldChg chg="addSp delSp modSp add modNotesTx">
        <pc:chgData name="Chris Droessler" userId="625c3661-9d64-47fa-b83c-4b49393bd161" providerId="ADAL" clId="{70C8DD26-D119-AB4F-9449-B5392DD513B2}" dt="2020-03-10T12:10:34.469" v="604" actId="478"/>
        <pc:sldMkLst>
          <pc:docMk/>
          <pc:sldMk cId="250761551" sldId="749"/>
        </pc:sldMkLst>
        <pc:spChg chg="mod">
          <ac:chgData name="Chris Droessler" userId="625c3661-9d64-47fa-b83c-4b49393bd161" providerId="ADAL" clId="{70C8DD26-D119-AB4F-9449-B5392DD513B2}" dt="2020-03-10T12:06:27.197" v="545" actId="20577"/>
          <ac:spMkLst>
            <pc:docMk/>
            <pc:sldMk cId="250761551" sldId="749"/>
            <ac:spMk id="2" creationId="{00000000-0000-0000-0000-000000000000}"/>
          </ac:spMkLst>
        </pc:spChg>
        <pc:spChg chg="mod">
          <ac:chgData name="Chris Droessler" userId="625c3661-9d64-47fa-b83c-4b49393bd161" providerId="ADAL" clId="{70C8DD26-D119-AB4F-9449-B5392DD513B2}" dt="2020-03-10T12:07:04.014" v="591" actId="20577"/>
          <ac:spMkLst>
            <pc:docMk/>
            <pc:sldMk cId="250761551" sldId="749"/>
            <ac:spMk id="3" creationId="{00000000-0000-0000-0000-000000000000}"/>
          </ac:spMkLst>
        </pc:spChg>
        <pc:spChg chg="add del mod">
          <ac:chgData name="Chris Droessler" userId="625c3661-9d64-47fa-b83c-4b49393bd161" providerId="ADAL" clId="{70C8DD26-D119-AB4F-9449-B5392DD513B2}" dt="2020-03-10T12:10:34.469" v="604" actId="478"/>
          <ac:spMkLst>
            <pc:docMk/>
            <pc:sldMk cId="250761551" sldId="749"/>
            <ac:spMk id="4" creationId="{38E8015B-7898-B44E-B5DF-2E2D94B27CF6}"/>
          </ac:spMkLst>
        </pc:spChg>
        <pc:spChg chg="add del mod">
          <ac:chgData name="Chris Droessler" userId="625c3661-9d64-47fa-b83c-4b49393bd161" providerId="ADAL" clId="{70C8DD26-D119-AB4F-9449-B5392DD513B2}" dt="2020-03-10T12:09:50.828" v="599" actId="478"/>
          <ac:spMkLst>
            <pc:docMk/>
            <pc:sldMk cId="250761551" sldId="749"/>
            <ac:spMk id="6" creationId="{C3F16E76-F7AA-A043-9049-670C777622DF}"/>
          </ac:spMkLst>
        </pc:spChg>
        <pc:picChg chg="del">
          <ac:chgData name="Chris Droessler" userId="625c3661-9d64-47fa-b83c-4b49393bd161" providerId="ADAL" clId="{70C8DD26-D119-AB4F-9449-B5392DD513B2}" dt="2020-03-10T12:06:19.788" v="528" actId="478"/>
          <ac:picMkLst>
            <pc:docMk/>
            <pc:sldMk cId="250761551" sldId="749"/>
            <ac:picMk id="5" creationId="{87959093-2605-0B45-9EEC-29D8B0619713}"/>
          </ac:picMkLst>
        </pc:picChg>
        <pc:picChg chg="add del mod">
          <ac:chgData name="Chris Droessler" userId="625c3661-9d64-47fa-b83c-4b49393bd161" providerId="ADAL" clId="{70C8DD26-D119-AB4F-9449-B5392DD513B2}" dt="2020-03-10T12:09:46.741" v="597" actId="478"/>
          <ac:picMkLst>
            <pc:docMk/>
            <pc:sldMk cId="250761551" sldId="749"/>
            <ac:picMk id="1026" creationId="{EDE66B35-EDE6-5542-8A61-0B7510DB05E2}"/>
          </ac:picMkLst>
        </pc:picChg>
        <pc:picChg chg="add mod">
          <ac:chgData name="Chris Droessler" userId="625c3661-9d64-47fa-b83c-4b49393bd161" providerId="ADAL" clId="{70C8DD26-D119-AB4F-9449-B5392DD513B2}" dt="2020-03-10T12:09:59.804" v="602" actId="1076"/>
          <ac:picMkLst>
            <pc:docMk/>
            <pc:sldMk cId="250761551" sldId="749"/>
            <ac:picMk id="1028" creationId="{CEE9EBE5-CDDC-244D-A294-869AB52BDBAE}"/>
          </ac:picMkLst>
        </pc:picChg>
      </pc:sldChg>
      <pc:sldChg chg="addSp delSp modSp add modNotesTx">
        <pc:chgData name="Chris Droessler" userId="625c3661-9d64-47fa-b83c-4b49393bd161" providerId="ADAL" clId="{70C8DD26-D119-AB4F-9449-B5392DD513B2}" dt="2020-03-10T12:14:03.708" v="680" actId="1076"/>
        <pc:sldMkLst>
          <pc:docMk/>
          <pc:sldMk cId="2635008677" sldId="750"/>
        </pc:sldMkLst>
        <pc:spChg chg="mod">
          <ac:chgData name="Chris Droessler" userId="625c3661-9d64-47fa-b83c-4b49393bd161" providerId="ADAL" clId="{70C8DD26-D119-AB4F-9449-B5392DD513B2}" dt="2020-03-10T12:11:17.933" v="620" actId="20577"/>
          <ac:spMkLst>
            <pc:docMk/>
            <pc:sldMk cId="2635008677" sldId="750"/>
            <ac:spMk id="2" creationId="{00000000-0000-0000-0000-000000000000}"/>
          </ac:spMkLst>
        </pc:spChg>
        <pc:spChg chg="mod">
          <ac:chgData name="Chris Droessler" userId="625c3661-9d64-47fa-b83c-4b49393bd161" providerId="ADAL" clId="{70C8DD26-D119-AB4F-9449-B5392DD513B2}" dt="2020-03-10T12:12:48.525" v="665" actId="20577"/>
          <ac:spMkLst>
            <pc:docMk/>
            <pc:sldMk cId="2635008677" sldId="750"/>
            <ac:spMk id="3" creationId="{00000000-0000-0000-0000-000000000000}"/>
          </ac:spMkLst>
        </pc:spChg>
        <pc:spChg chg="add del mod">
          <ac:chgData name="Chris Droessler" userId="625c3661-9d64-47fa-b83c-4b49393bd161" providerId="ADAL" clId="{70C8DD26-D119-AB4F-9449-B5392DD513B2}" dt="2020-03-10T12:11:55.212" v="635" actId="478"/>
          <ac:spMkLst>
            <pc:docMk/>
            <pc:sldMk cId="2635008677" sldId="750"/>
            <ac:spMk id="4" creationId="{B3D5E73A-4B64-2C47-B0E5-49B64F5AEC81}"/>
          </ac:spMkLst>
        </pc:spChg>
        <pc:picChg chg="del">
          <ac:chgData name="Chris Droessler" userId="625c3661-9d64-47fa-b83c-4b49393bd161" providerId="ADAL" clId="{70C8DD26-D119-AB4F-9449-B5392DD513B2}" dt="2020-03-10T12:10:49.876" v="607" actId="478"/>
          <ac:picMkLst>
            <pc:docMk/>
            <pc:sldMk cId="2635008677" sldId="750"/>
            <ac:picMk id="1028" creationId="{CEE9EBE5-CDDC-244D-A294-869AB52BDBAE}"/>
          </ac:picMkLst>
        </pc:picChg>
        <pc:picChg chg="add mod">
          <ac:chgData name="Chris Droessler" userId="625c3661-9d64-47fa-b83c-4b49393bd161" providerId="ADAL" clId="{70C8DD26-D119-AB4F-9449-B5392DD513B2}" dt="2020-03-10T12:14:03.708" v="680" actId="1076"/>
          <ac:picMkLst>
            <pc:docMk/>
            <pc:sldMk cId="2635008677" sldId="750"/>
            <ac:picMk id="2050" creationId="{579368CD-5345-DD49-ADE8-5C8664E5E982}"/>
          </ac:picMkLst>
        </pc:picChg>
      </pc:sldChg>
      <pc:sldChg chg="modSp add">
        <pc:chgData name="Chris Droessler" userId="625c3661-9d64-47fa-b83c-4b49393bd161" providerId="ADAL" clId="{70C8DD26-D119-AB4F-9449-B5392DD513B2}" dt="2020-03-10T12:16:37.893" v="703" actId="20577"/>
        <pc:sldMkLst>
          <pc:docMk/>
          <pc:sldMk cId="575024193" sldId="751"/>
        </pc:sldMkLst>
        <pc:spChg chg="mod">
          <ac:chgData name="Chris Droessler" userId="625c3661-9d64-47fa-b83c-4b49393bd161" providerId="ADAL" clId="{70C8DD26-D119-AB4F-9449-B5392DD513B2}" dt="2020-03-10T12:16:37.893" v="703" actId="20577"/>
          <ac:spMkLst>
            <pc:docMk/>
            <pc:sldMk cId="575024193" sldId="751"/>
            <ac:spMk id="3" creationId="{00000000-0000-0000-0000-000000000000}"/>
          </ac:spMkLst>
        </pc:spChg>
      </pc:sldChg>
      <pc:sldChg chg="modSp add modNotesTx">
        <pc:chgData name="Chris Droessler" userId="625c3661-9d64-47fa-b83c-4b49393bd161" providerId="ADAL" clId="{70C8DD26-D119-AB4F-9449-B5392DD513B2}" dt="2020-03-10T12:22:57.414" v="715" actId="20577"/>
        <pc:sldMkLst>
          <pc:docMk/>
          <pc:sldMk cId="3078072871" sldId="752"/>
        </pc:sldMkLst>
        <pc:spChg chg="mod">
          <ac:chgData name="Chris Droessler" userId="625c3661-9d64-47fa-b83c-4b49393bd161" providerId="ADAL" clId="{70C8DD26-D119-AB4F-9449-B5392DD513B2}" dt="2020-03-10T12:22:50.791" v="714" actId="113"/>
          <ac:spMkLst>
            <pc:docMk/>
            <pc:sldMk cId="3078072871" sldId="752"/>
            <ac:spMk id="2" creationId="{9F09F1B7-FDAD-B64D-9F1D-6BD08418E49C}"/>
          </ac:spMkLst>
        </pc:spChg>
      </pc:sldChg>
      <pc:sldChg chg="modSp add">
        <pc:chgData name="Chris Droessler" userId="625c3661-9d64-47fa-b83c-4b49393bd161" providerId="ADAL" clId="{70C8DD26-D119-AB4F-9449-B5392DD513B2}" dt="2020-03-10T12:23:26.846" v="720" actId="12"/>
        <pc:sldMkLst>
          <pc:docMk/>
          <pc:sldMk cId="57546599" sldId="753"/>
        </pc:sldMkLst>
        <pc:spChg chg="mod">
          <ac:chgData name="Chris Droessler" userId="625c3661-9d64-47fa-b83c-4b49393bd161" providerId="ADAL" clId="{70C8DD26-D119-AB4F-9449-B5392DD513B2}" dt="2020-03-10T12:23:26.846" v="720" actId="12"/>
          <ac:spMkLst>
            <pc:docMk/>
            <pc:sldMk cId="57546599" sldId="753"/>
            <ac:spMk id="2" creationId="{9F09F1B7-FDAD-B64D-9F1D-6BD08418E49C}"/>
          </ac:spMkLst>
        </pc:spChg>
      </pc:sldChg>
      <pc:sldChg chg="modSp add">
        <pc:chgData name="Chris Droessler" userId="625c3661-9d64-47fa-b83c-4b49393bd161" providerId="ADAL" clId="{70C8DD26-D119-AB4F-9449-B5392DD513B2}" dt="2020-03-10T12:23:50.902" v="725" actId="12"/>
        <pc:sldMkLst>
          <pc:docMk/>
          <pc:sldMk cId="2116330429" sldId="754"/>
        </pc:sldMkLst>
        <pc:spChg chg="mod">
          <ac:chgData name="Chris Droessler" userId="625c3661-9d64-47fa-b83c-4b49393bd161" providerId="ADAL" clId="{70C8DD26-D119-AB4F-9449-B5392DD513B2}" dt="2020-03-10T12:23:50.902" v="725" actId="12"/>
          <ac:spMkLst>
            <pc:docMk/>
            <pc:sldMk cId="2116330429" sldId="754"/>
            <ac:spMk id="2" creationId="{9F09F1B7-FDAD-B64D-9F1D-6BD08418E49C}"/>
          </ac:spMkLst>
        </pc:spChg>
      </pc:sldChg>
    </pc:docChg>
  </pc:docChgLst>
  <pc:docChgLst>
    <pc:chgData name="Chris Droessler" userId="625c3661-9d64-47fa-b83c-4b49393bd161" providerId="ADAL" clId="{AB779A80-07F3-0C43-BDDD-222A35F653AA}"/>
    <pc:docChg chg="undo custSel addSld delSld modSld sldOrd">
      <pc:chgData name="Chris Droessler" userId="625c3661-9d64-47fa-b83c-4b49393bd161" providerId="ADAL" clId="{AB779A80-07F3-0C43-BDDD-222A35F653AA}" dt="2020-02-10T17:52:43.997" v="1523" actId="255"/>
      <pc:docMkLst>
        <pc:docMk/>
      </pc:docMkLst>
      <pc:sldChg chg="add del modTransition">
        <pc:chgData name="Chris Droessler" userId="625c3661-9d64-47fa-b83c-4b49393bd161" providerId="ADAL" clId="{AB779A80-07F3-0C43-BDDD-222A35F653AA}" dt="2020-02-10T16:34:38.565" v="172" actId="2696"/>
        <pc:sldMkLst>
          <pc:docMk/>
          <pc:sldMk cId="4225204081" sldId="256"/>
        </pc:sldMkLst>
      </pc:sldChg>
      <pc:sldChg chg="modNotesTx">
        <pc:chgData name="Chris Droessler" userId="625c3661-9d64-47fa-b83c-4b49393bd161" providerId="ADAL" clId="{AB779A80-07F3-0C43-BDDD-222A35F653AA}" dt="2020-02-10T17:48:21.891" v="1501" actId="20577"/>
        <pc:sldMkLst>
          <pc:docMk/>
          <pc:sldMk cId="4118415113" sldId="257"/>
        </pc:sldMkLst>
      </pc:sldChg>
      <pc:sldChg chg="addSp delSp modSp add del modTransition">
        <pc:chgData name="Chris Droessler" userId="625c3661-9d64-47fa-b83c-4b49393bd161" providerId="ADAL" clId="{AB779A80-07F3-0C43-BDDD-222A35F653AA}" dt="2020-02-10T17:18:10.917" v="1025" actId="207"/>
        <pc:sldMkLst>
          <pc:docMk/>
          <pc:sldMk cId="3019619489" sldId="258"/>
        </pc:sldMkLst>
        <pc:spChg chg="add mod">
          <ac:chgData name="Chris Droessler" userId="625c3661-9d64-47fa-b83c-4b49393bd161" providerId="ADAL" clId="{AB779A80-07F3-0C43-BDDD-222A35F653AA}" dt="2020-02-10T16:42:07.842" v="229"/>
          <ac:spMkLst>
            <pc:docMk/>
            <pc:sldMk cId="3019619489" sldId="258"/>
            <ac:spMk id="2" creationId="{07C4A009-28C9-294C-A43A-43F320A9371A}"/>
          </ac:spMkLst>
        </pc:spChg>
        <pc:spChg chg="add del mod">
          <ac:chgData name="Chris Droessler" userId="625c3661-9d64-47fa-b83c-4b49393bd161" providerId="ADAL" clId="{AB779A80-07F3-0C43-BDDD-222A35F653AA}" dt="2020-02-10T16:42:21.267" v="231" actId="478"/>
          <ac:spMkLst>
            <pc:docMk/>
            <pc:sldMk cId="3019619489" sldId="258"/>
            <ac:spMk id="4" creationId="{B33F7FF1-975F-A04A-88F0-11C1427C2C03}"/>
          </ac:spMkLst>
        </pc:spChg>
        <pc:spChg chg="del mod">
          <ac:chgData name="Chris Droessler" userId="625c3661-9d64-47fa-b83c-4b49393bd161" providerId="ADAL" clId="{AB779A80-07F3-0C43-BDDD-222A35F653AA}" dt="2020-02-10T16:42:16.142" v="230" actId="478"/>
          <ac:spMkLst>
            <pc:docMk/>
            <pc:sldMk cId="3019619489" sldId="258"/>
            <ac:spMk id="134" creationId="{00000000-0000-0000-0000-000000000000}"/>
          </ac:spMkLst>
        </pc:spChg>
        <pc:spChg chg="mod">
          <ac:chgData name="Chris Droessler" userId="625c3661-9d64-47fa-b83c-4b49393bd161" providerId="ADAL" clId="{AB779A80-07F3-0C43-BDDD-222A35F653AA}" dt="2020-02-10T17:18:10.917" v="1025" actId="207"/>
          <ac:spMkLst>
            <pc:docMk/>
            <pc:sldMk cId="3019619489" sldId="258"/>
            <ac:spMk id="135" creationId="{00000000-0000-0000-0000-000000000000}"/>
          </ac:spMkLst>
        </pc:spChg>
        <pc:spChg chg="mod">
          <ac:chgData name="Chris Droessler" userId="625c3661-9d64-47fa-b83c-4b49393bd161" providerId="ADAL" clId="{AB779A80-07F3-0C43-BDDD-222A35F653AA}" dt="2020-02-10T16:44:57.930" v="376" actId="122"/>
          <ac:spMkLst>
            <pc:docMk/>
            <pc:sldMk cId="3019619489" sldId="258"/>
            <ac:spMk id="136" creationId="{00000000-0000-0000-0000-000000000000}"/>
          </ac:spMkLst>
        </pc:spChg>
        <pc:spChg chg="mod">
          <ac:chgData name="Chris Droessler" userId="625c3661-9d64-47fa-b83c-4b49393bd161" providerId="ADAL" clId="{AB779A80-07F3-0C43-BDDD-222A35F653AA}" dt="2020-02-10T16:44:57.930" v="376" actId="122"/>
          <ac:spMkLst>
            <pc:docMk/>
            <pc:sldMk cId="3019619489" sldId="258"/>
            <ac:spMk id="137" creationId="{00000000-0000-0000-0000-000000000000}"/>
          </ac:spMkLst>
        </pc:spChg>
        <pc:spChg chg="mod">
          <ac:chgData name="Chris Droessler" userId="625c3661-9d64-47fa-b83c-4b49393bd161" providerId="ADAL" clId="{AB779A80-07F3-0C43-BDDD-222A35F653AA}" dt="2020-02-10T16:46:46.208" v="438" actId="1036"/>
          <ac:spMkLst>
            <pc:docMk/>
            <pc:sldMk cId="3019619489" sldId="258"/>
            <ac:spMk id="138" creationId="{00000000-0000-0000-0000-000000000000}"/>
          </ac:spMkLst>
        </pc:spChg>
        <pc:spChg chg="mod">
          <ac:chgData name="Chris Droessler" userId="625c3661-9d64-47fa-b83c-4b49393bd161" providerId="ADAL" clId="{AB779A80-07F3-0C43-BDDD-222A35F653AA}" dt="2020-02-10T16:46:21.589" v="425" actId="1036"/>
          <ac:spMkLst>
            <pc:docMk/>
            <pc:sldMk cId="3019619489" sldId="258"/>
            <ac:spMk id="139" creationId="{00000000-0000-0000-0000-000000000000}"/>
          </ac:spMkLst>
        </pc:spChg>
        <pc:spChg chg="mod">
          <ac:chgData name="Chris Droessler" userId="625c3661-9d64-47fa-b83c-4b49393bd161" providerId="ADAL" clId="{AB779A80-07F3-0C43-BDDD-222A35F653AA}" dt="2020-02-10T16:46:21.589" v="425" actId="1036"/>
          <ac:spMkLst>
            <pc:docMk/>
            <pc:sldMk cId="3019619489" sldId="258"/>
            <ac:spMk id="140" creationId="{00000000-0000-0000-0000-000000000000}"/>
          </ac:spMkLst>
        </pc:spChg>
        <pc:spChg chg="mod">
          <ac:chgData name="Chris Droessler" userId="625c3661-9d64-47fa-b83c-4b49393bd161" providerId="ADAL" clId="{AB779A80-07F3-0C43-BDDD-222A35F653AA}" dt="2020-02-10T16:46:21.589" v="425" actId="1036"/>
          <ac:spMkLst>
            <pc:docMk/>
            <pc:sldMk cId="3019619489" sldId="258"/>
            <ac:spMk id="141" creationId="{00000000-0000-0000-0000-000000000000}"/>
          </ac:spMkLst>
        </pc:spChg>
        <pc:spChg chg="mod">
          <ac:chgData name="Chris Droessler" userId="625c3661-9d64-47fa-b83c-4b49393bd161" providerId="ADAL" clId="{AB779A80-07F3-0C43-BDDD-222A35F653AA}" dt="2020-02-10T16:45:11.664" v="378" actId="1076"/>
          <ac:spMkLst>
            <pc:docMk/>
            <pc:sldMk cId="3019619489" sldId="258"/>
            <ac:spMk id="142" creationId="{00000000-0000-0000-0000-000000000000}"/>
          </ac:spMkLst>
        </pc:spChg>
        <pc:spChg chg="mod">
          <ac:chgData name="Chris Droessler" userId="625c3661-9d64-47fa-b83c-4b49393bd161" providerId="ADAL" clId="{AB779A80-07F3-0C43-BDDD-222A35F653AA}" dt="2020-02-10T16:45:15.704" v="379" actId="1076"/>
          <ac:spMkLst>
            <pc:docMk/>
            <pc:sldMk cId="3019619489" sldId="258"/>
            <ac:spMk id="143" creationId="{00000000-0000-0000-0000-000000000000}"/>
          </ac:spMkLst>
        </pc:spChg>
        <pc:spChg chg="mod">
          <ac:chgData name="Chris Droessler" userId="625c3661-9d64-47fa-b83c-4b49393bd161" providerId="ADAL" clId="{AB779A80-07F3-0C43-BDDD-222A35F653AA}" dt="2020-02-10T16:44:11.161" v="359" actId="20577"/>
          <ac:spMkLst>
            <pc:docMk/>
            <pc:sldMk cId="3019619489" sldId="258"/>
            <ac:spMk id="144" creationId="{00000000-0000-0000-0000-000000000000}"/>
          </ac:spMkLst>
        </pc:spChg>
        <pc:spChg chg="mod">
          <ac:chgData name="Chris Droessler" userId="625c3661-9d64-47fa-b83c-4b49393bd161" providerId="ADAL" clId="{AB779A80-07F3-0C43-BDDD-222A35F653AA}" dt="2020-02-10T16:45:19.177" v="383" actId="1037"/>
          <ac:spMkLst>
            <pc:docMk/>
            <pc:sldMk cId="3019619489" sldId="258"/>
            <ac:spMk id="145" creationId="{00000000-0000-0000-0000-000000000000}"/>
          </ac:spMkLst>
        </pc:spChg>
      </pc:sldChg>
      <pc:sldChg chg="del">
        <pc:chgData name="Chris Droessler" userId="625c3661-9d64-47fa-b83c-4b49393bd161" providerId="ADAL" clId="{AB779A80-07F3-0C43-BDDD-222A35F653AA}" dt="2020-02-10T16:31:02.076" v="46" actId="2696"/>
        <pc:sldMkLst>
          <pc:docMk/>
          <pc:sldMk cId="467587892" sldId="259"/>
        </pc:sldMkLst>
      </pc:sldChg>
      <pc:sldChg chg="addSp delSp modSp add modTransition">
        <pc:chgData name="Chris Droessler" userId="625c3661-9d64-47fa-b83c-4b49393bd161" providerId="ADAL" clId="{AB779A80-07F3-0C43-BDDD-222A35F653AA}" dt="2020-02-10T16:55:46.501" v="622" actId="20577"/>
        <pc:sldMkLst>
          <pc:docMk/>
          <pc:sldMk cId="1206099407" sldId="259"/>
        </pc:sldMkLst>
        <pc:spChg chg="add del mod">
          <ac:chgData name="Chris Droessler" userId="625c3661-9d64-47fa-b83c-4b49393bd161" providerId="ADAL" clId="{AB779A80-07F3-0C43-BDDD-222A35F653AA}" dt="2020-02-10T16:47:07.938" v="440"/>
          <ac:spMkLst>
            <pc:docMk/>
            <pc:sldMk cId="1206099407" sldId="259"/>
            <ac:spMk id="2" creationId="{208A6345-7C3C-A44D-B92A-78E1A4A1B768}"/>
          </ac:spMkLst>
        </pc:spChg>
        <pc:spChg chg="add mod">
          <ac:chgData name="Chris Droessler" userId="625c3661-9d64-47fa-b83c-4b49393bd161" providerId="ADAL" clId="{AB779A80-07F3-0C43-BDDD-222A35F653AA}" dt="2020-02-10T16:47:50.542" v="456" actId="20577"/>
          <ac:spMkLst>
            <pc:docMk/>
            <pc:sldMk cId="1206099407" sldId="259"/>
            <ac:spMk id="3" creationId="{B3A6DF37-4BD1-BC4C-9FC8-37F5D16BA03A}"/>
          </ac:spMkLst>
        </pc:spChg>
        <pc:spChg chg="del mod">
          <ac:chgData name="Chris Droessler" userId="625c3661-9d64-47fa-b83c-4b49393bd161" providerId="ADAL" clId="{AB779A80-07F3-0C43-BDDD-222A35F653AA}" dt="2020-02-10T16:47:30.269" v="448" actId="478"/>
          <ac:spMkLst>
            <pc:docMk/>
            <pc:sldMk cId="1206099407" sldId="259"/>
            <ac:spMk id="149" creationId="{00000000-0000-0000-0000-000000000000}"/>
          </ac:spMkLst>
        </pc:spChg>
        <pc:spChg chg="mod">
          <ac:chgData name="Chris Droessler" userId="625c3661-9d64-47fa-b83c-4b49393bd161" providerId="ADAL" clId="{AB779A80-07F3-0C43-BDDD-222A35F653AA}" dt="2020-02-10T16:50:27.408" v="491" actId="554"/>
          <ac:spMkLst>
            <pc:docMk/>
            <pc:sldMk cId="1206099407" sldId="259"/>
            <ac:spMk id="150" creationId="{00000000-0000-0000-0000-000000000000}"/>
          </ac:spMkLst>
        </pc:spChg>
        <pc:spChg chg="mod">
          <ac:chgData name="Chris Droessler" userId="625c3661-9d64-47fa-b83c-4b49393bd161" providerId="ADAL" clId="{AB779A80-07F3-0C43-BDDD-222A35F653AA}" dt="2020-02-10T16:55:46.501" v="622" actId="20577"/>
          <ac:spMkLst>
            <pc:docMk/>
            <pc:sldMk cId="1206099407" sldId="259"/>
            <ac:spMk id="151" creationId="{00000000-0000-0000-0000-000000000000}"/>
          </ac:spMkLst>
        </pc:spChg>
        <pc:spChg chg="mod">
          <ac:chgData name="Chris Droessler" userId="625c3661-9d64-47fa-b83c-4b49393bd161" providerId="ADAL" clId="{AB779A80-07F3-0C43-BDDD-222A35F653AA}" dt="2020-02-10T16:50:27.408" v="491" actId="554"/>
          <ac:spMkLst>
            <pc:docMk/>
            <pc:sldMk cId="1206099407" sldId="259"/>
            <ac:spMk id="152" creationId="{00000000-0000-0000-0000-000000000000}"/>
          </ac:spMkLst>
        </pc:spChg>
        <pc:spChg chg="mod">
          <ac:chgData name="Chris Droessler" userId="625c3661-9d64-47fa-b83c-4b49393bd161" providerId="ADAL" clId="{AB779A80-07F3-0C43-BDDD-222A35F653AA}" dt="2020-02-10T16:50:27.408" v="491" actId="554"/>
          <ac:spMkLst>
            <pc:docMk/>
            <pc:sldMk cId="1206099407" sldId="259"/>
            <ac:spMk id="153" creationId="{00000000-0000-0000-0000-000000000000}"/>
          </ac:spMkLst>
        </pc:spChg>
        <pc:spChg chg="mod">
          <ac:chgData name="Chris Droessler" userId="625c3661-9d64-47fa-b83c-4b49393bd161" providerId="ADAL" clId="{AB779A80-07F3-0C43-BDDD-222A35F653AA}" dt="2020-02-10T16:55:35.820" v="620" actId="20577"/>
          <ac:spMkLst>
            <pc:docMk/>
            <pc:sldMk cId="1206099407" sldId="259"/>
            <ac:spMk id="154" creationId="{00000000-0000-0000-0000-000000000000}"/>
          </ac:spMkLst>
        </pc:spChg>
        <pc:spChg chg="mod">
          <ac:chgData name="Chris Droessler" userId="625c3661-9d64-47fa-b83c-4b49393bd161" providerId="ADAL" clId="{AB779A80-07F3-0C43-BDDD-222A35F653AA}" dt="2020-02-10T16:55:23.372" v="599" actId="20577"/>
          <ac:spMkLst>
            <pc:docMk/>
            <pc:sldMk cId="1206099407" sldId="259"/>
            <ac:spMk id="155" creationId="{00000000-0000-0000-0000-000000000000}"/>
          </ac:spMkLst>
        </pc:spChg>
        <pc:spChg chg="del mod">
          <ac:chgData name="Chris Droessler" userId="625c3661-9d64-47fa-b83c-4b49393bd161" providerId="ADAL" clId="{AB779A80-07F3-0C43-BDDD-222A35F653AA}" dt="2020-02-10T16:52:26.725" v="541" actId="478"/>
          <ac:spMkLst>
            <pc:docMk/>
            <pc:sldMk cId="1206099407" sldId="259"/>
            <ac:spMk id="156" creationId="{00000000-0000-0000-0000-000000000000}"/>
          </ac:spMkLst>
        </pc:spChg>
        <pc:spChg chg="mod">
          <ac:chgData name="Chris Droessler" userId="625c3661-9d64-47fa-b83c-4b49393bd161" providerId="ADAL" clId="{AB779A80-07F3-0C43-BDDD-222A35F653AA}" dt="2020-02-10T16:52:54.104" v="548" actId="1037"/>
          <ac:spMkLst>
            <pc:docMk/>
            <pc:sldMk cId="1206099407" sldId="259"/>
            <ac:spMk id="157" creationId="{00000000-0000-0000-0000-000000000000}"/>
          </ac:spMkLst>
        </pc:spChg>
        <pc:spChg chg="del mod">
          <ac:chgData name="Chris Droessler" userId="625c3661-9d64-47fa-b83c-4b49393bd161" providerId="ADAL" clId="{AB779A80-07F3-0C43-BDDD-222A35F653AA}" dt="2020-02-10T16:52:22.469" v="540" actId="478"/>
          <ac:spMkLst>
            <pc:docMk/>
            <pc:sldMk cId="1206099407" sldId="259"/>
            <ac:spMk id="158" creationId="{00000000-0000-0000-0000-000000000000}"/>
          </ac:spMkLst>
        </pc:spChg>
        <pc:spChg chg="mod">
          <ac:chgData name="Chris Droessler" userId="625c3661-9d64-47fa-b83c-4b49393bd161" providerId="ADAL" clId="{AB779A80-07F3-0C43-BDDD-222A35F653AA}" dt="2020-02-10T16:51:20.412" v="516" actId="113"/>
          <ac:spMkLst>
            <pc:docMk/>
            <pc:sldMk cId="1206099407" sldId="259"/>
            <ac:spMk id="159" creationId="{00000000-0000-0000-0000-000000000000}"/>
          </ac:spMkLst>
        </pc:spChg>
        <pc:spChg chg="mod">
          <ac:chgData name="Chris Droessler" userId="625c3661-9d64-47fa-b83c-4b49393bd161" providerId="ADAL" clId="{AB779A80-07F3-0C43-BDDD-222A35F653AA}" dt="2020-02-10T16:51:20.412" v="516" actId="113"/>
          <ac:spMkLst>
            <pc:docMk/>
            <pc:sldMk cId="1206099407" sldId="259"/>
            <ac:spMk id="160" creationId="{00000000-0000-0000-0000-000000000000}"/>
          </ac:spMkLst>
        </pc:spChg>
      </pc:sldChg>
      <pc:sldChg chg="modSp">
        <pc:chgData name="Chris Droessler" userId="625c3661-9d64-47fa-b83c-4b49393bd161" providerId="ADAL" clId="{AB779A80-07F3-0C43-BDDD-222A35F653AA}" dt="2020-02-10T16:31:34.040" v="73" actId="20577"/>
        <pc:sldMkLst>
          <pc:docMk/>
          <pc:sldMk cId="4278936860" sldId="260"/>
        </pc:sldMkLst>
        <pc:spChg chg="mod">
          <ac:chgData name="Chris Droessler" userId="625c3661-9d64-47fa-b83c-4b49393bd161" providerId="ADAL" clId="{AB779A80-07F3-0C43-BDDD-222A35F653AA}" dt="2020-02-10T16:31:34.040" v="73" actId="20577"/>
          <ac:spMkLst>
            <pc:docMk/>
            <pc:sldMk cId="4278936860" sldId="260"/>
            <ac:spMk id="3" creationId="{420FD414-E693-9242-9A7C-AEF4082D6A0C}"/>
          </ac:spMkLst>
        </pc:spChg>
      </pc:sldChg>
      <pc:sldChg chg="modSp add del modTransition">
        <pc:chgData name="Chris Droessler" userId="625c3661-9d64-47fa-b83c-4b49393bd161" providerId="ADAL" clId="{AB779A80-07F3-0C43-BDDD-222A35F653AA}" dt="2020-02-10T17:04:57.929" v="799" actId="2696"/>
        <pc:sldMkLst>
          <pc:docMk/>
          <pc:sldMk cId="2545726630" sldId="261"/>
        </pc:sldMkLst>
        <pc:spChg chg="mod">
          <ac:chgData name="Chris Droessler" userId="625c3661-9d64-47fa-b83c-4b49393bd161" providerId="ADAL" clId="{AB779A80-07F3-0C43-BDDD-222A35F653AA}" dt="2020-02-10T17:04:17.451" v="787"/>
          <ac:spMkLst>
            <pc:docMk/>
            <pc:sldMk cId="2545726630" sldId="261"/>
            <ac:spMk id="179" creationId="{00000000-0000-0000-0000-000000000000}"/>
          </ac:spMkLst>
        </pc:spChg>
        <pc:spChg chg="mod">
          <ac:chgData name="Chris Droessler" userId="625c3661-9d64-47fa-b83c-4b49393bd161" providerId="ADAL" clId="{AB779A80-07F3-0C43-BDDD-222A35F653AA}" dt="2020-02-10T17:04:32.042" v="793"/>
          <ac:spMkLst>
            <pc:docMk/>
            <pc:sldMk cId="2545726630" sldId="261"/>
            <ac:spMk id="182" creationId="{00000000-0000-0000-0000-000000000000}"/>
          </ac:spMkLst>
        </pc:spChg>
        <pc:spChg chg="mod">
          <ac:chgData name="Chris Droessler" userId="625c3661-9d64-47fa-b83c-4b49393bd161" providerId="ADAL" clId="{AB779A80-07F3-0C43-BDDD-222A35F653AA}" dt="2020-02-10T17:04:45.070" v="795"/>
          <ac:spMkLst>
            <pc:docMk/>
            <pc:sldMk cId="2545726630" sldId="261"/>
            <ac:spMk id="183" creationId="{00000000-0000-0000-0000-000000000000}"/>
          </ac:spMkLst>
        </pc:spChg>
        <pc:spChg chg="mod">
          <ac:chgData name="Chris Droessler" userId="625c3661-9d64-47fa-b83c-4b49393bd161" providerId="ADAL" clId="{AB779A80-07F3-0C43-BDDD-222A35F653AA}" dt="2020-02-10T17:04:06.826" v="783"/>
          <ac:spMkLst>
            <pc:docMk/>
            <pc:sldMk cId="2545726630" sldId="261"/>
            <ac:spMk id="184" creationId="{00000000-0000-0000-0000-000000000000}"/>
          </ac:spMkLst>
        </pc:spChg>
        <pc:spChg chg="mod">
          <ac:chgData name="Chris Droessler" userId="625c3661-9d64-47fa-b83c-4b49393bd161" providerId="ADAL" clId="{AB779A80-07F3-0C43-BDDD-222A35F653AA}" dt="2020-02-10T17:04:46.811" v="797"/>
          <ac:spMkLst>
            <pc:docMk/>
            <pc:sldMk cId="2545726630" sldId="261"/>
            <ac:spMk id="186" creationId="{00000000-0000-0000-0000-000000000000}"/>
          </ac:spMkLst>
        </pc:spChg>
      </pc:sldChg>
      <pc:sldChg chg="delSp modSp add del modTransition">
        <pc:chgData name="Chris Droessler" userId="625c3661-9d64-47fa-b83c-4b49393bd161" providerId="ADAL" clId="{AB779A80-07F3-0C43-BDDD-222A35F653AA}" dt="2020-02-10T17:11:44.524" v="923" actId="2696"/>
        <pc:sldMkLst>
          <pc:docMk/>
          <pc:sldMk cId="867729446" sldId="262"/>
        </pc:sldMkLst>
        <pc:spChg chg="del mod">
          <ac:chgData name="Chris Droessler" userId="625c3661-9d64-47fa-b83c-4b49393bd161" providerId="ADAL" clId="{AB779A80-07F3-0C43-BDDD-222A35F653AA}" dt="2020-02-10T17:11:13.459" v="873"/>
          <ac:spMkLst>
            <pc:docMk/>
            <pc:sldMk cId="867729446" sldId="262"/>
            <ac:spMk id="192" creationId="{00000000-0000-0000-0000-000000000000}"/>
          </ac:spMkLst>
        </pc:spChg>
        <pc:spChg chg="del mod">
          <ac:chgData name="Chris Droessler" userId="625c3661-9d64-47fa-b83c-4b49393bd161" providerId="ADAL" clId="{AB779A80-07F3-0C43-BDDD-222A35F653AA}" dt="2020-02-10T17:11:13.459" v="873"/>
          <ac:spMkLst>
            <pc:docMk/>
            <pc:sldMk cId="867729446" sldId="262"/>
            <ac:spMk id="195" creationId="{00000000-0000-0000-0000-000000000000}"/>
          </ac:spMkLst>
        </pc:spChg>
        <pc:spChg chg="del mod">
          <ac:chgData name="Chris Droessler" userId="625c3661-9d64-47fa-b83c-4b49393bd161" providerId="ADAL" clId="{AB779A80-07F3-0C43-BDDD-222A35F653AA}" dt="2020-02-10T17:11:13.459" v="873"/>
          <ac:spMkLst>
            <pc:docMk/>
            <pc:sldMk cId="867729446" sldId="262"/>
            <ac:spMk id="197" creationId="{00000000-0000-0000-0000-000000000000}"/>
          </ac:spMkLst>
        </pc:spChg>
      </pc:sldChg>
      <pc:sldChg chg="addSp delSp modSp add modTransition">
        <pc:chgData name="Chris Droessler" userId="625c3661-9d64-47fa-b83c-4b49393bd161" providerId="ADAL" clId="{AB779A80-07F3-0C43-BDDD-222A35F653AA}" dt="2020-02-10T17:15:35.861" v="1009" actId="166"/>
        <pc:sldMkLst>
          <pc:docMk/>
          <pc:sldMk cId="3657694113" sldId="263"/>
        </pc:sldMkLst>
        <pc:spChg chg="add mod">
          <ac:chgData name="Chris Droessler" userId="625c3661-9d64-47fa-b83c-4b49393bd161" providerId="ADAL" clId="{AB779A80-07F3-0C43-BDDD-222A35F653AA}" dt="2020-02-10T17:12:19.973" v="932" actId="20577"/>
          <ac:spMkLst>
            <pc:docMk/>
            <pc:sldMk cId="3657694113" sldId="263"/>
            <ac:spMk id="2" creationId="{AF675DDC-B5E8-6048-8397-8C786569E6D1}"/>
          </ac:spMkLst>
        </pc:spChg>
        <pc:spChg chg="mod">
          <ac:chgData name="Chris Droessler" userId="625c3661-9d64-47fa-b83c-4b49393bd161" providerId="ADAL" clId="{AB779A80-07F3-0C43-BDDD-222A35F653AA}" dt="2020-02-10T17:15:35.861" v="1009" actId="166"/>
          <ac:spMkLst>
            <pc:docMk/>
            <pc:sldMk cId="3657694113" sldId="263"/>
            <ac:spMk id="201" creationId="{00000000-0000-0000-0000-000000000000}"/>
          </ac:spMkLst>
        </pc:spChg>
        <pc:spChg chg="mod">
          <ac:chgData name="Chris Droessler" userId="625c3661-9d64-47fa-b83c-4b49393bd161" providerId="ADAL" clId="{AB779A80-07F3-0C43-BDDD-222A35F653AA}" dt="2020-02-10T17:15:02.767" v="981" actId="14100"/>
          <ac:spMkLst>
            <pc:docMk/>
            <pc:sldMk cId="3657694113" sldId="263"/>
            <ac:spMk id="202" creationId="{00000000-0000-0000-0000-000000000000}"/>
          </ac:spMkLst>
        </pc:spChg>
        <pc:spChg chg="mod">
          <ac:chgData name="Chris Droessler" userId="625c3661-9d64-47fa-b83c-4b49393bd161" providerId="ADAL" clId="{AB779A80-07F3-0C43-BDDD-222A35F653AA}" dt="2020-02-10T17:15:02.767" v="981" actId="14100"/>
          <ac:spMkLst>
            <pc:docMk/>
            <pc:sldMk cId="3657694113" sldId="263"/>
            <ac:spMk id="203" creationId="{00000000-0000-0000-0000-000000000000}"/>
          </ac:spMkLst>
        </pc:spChg>
        <pc:spChg chg="mod">
          <ac:chgData name="Chris Droessler" userId="625c3661-9d64-47fa-b83c-4b49393bd161" providerId="ADAL" clId="{AB779A80-07F3-0C43-BDDD-222A35F653AA}" dt="2020-02-10T17:15:02.767" v="981" actId="14100"/>
          <ac:spMkLst>
            <pc:docMk/>
            <pc:sldMk cId="3657694113" sldId="263"/>
            <ac:spMk id="204" creationId="{00000000-0000-0000-0000-000000000000}"/>
          </ac:spMkLst>
        </pc:spChg>
        <pc:spChg chg="mod">
          <ac:chgData name="Chris Droessler" userId="625c3661-9d64-47fa-b83c-4b49393bd161" providerId="ADAL" clId="{AB779A80-07F3-0C43-BDDD-222A35F653AA}" dt="2020-02-10T17:15:05.926" v="982" actId="20577"/>
          <ac:spMkLst>
            <pc:docMk/>
            <pc:sldMk cId="3657694113" sldId="263"/>
            <ac:spMk id="205" creationId="{00000000-0000-0000-0000-000000000000}"/>
          </ac:spMkLst>
        </pc:spChg>
        <pc:spChg chg="mod">
          <ac:chgData name="Chris Droessler" userId="625c3661-9d64-47fa-b83c-4b49393bd161" providerId="ADAL" clId="{AB779A80-07F3-0C43-BDDD-222A35F653AA}" dt="2020-02-10T17:15:29.303" v="1008" actId="14100"/>
          <ac:spMkLst>
            <pc:docMk/>
            <pc:sldMk cId="3657694113" sldId="263"/>
            <ac:spMk id="206" creationId="{00000000-0000-0000-0000-000000000000}"/>
          </ac:spMkLst>
        </pc:spChg>
        <pc:spChg chg="mod">
          <ac:chgData name="Chris Droessler" userId="625c3661-9d64-47fa-b83c-4b49393bd161" providerId="ADAL" clId="{AB779A80-07F3-0C43-BDDD-222A35F653AA}" dt="2020-02-10T17:15:19.903" v="999" actId="1036"/>
          <ac:spMkLst>
            <pc:docMk/>
            <pc:sldMk cId="3657694113" sldId="263"/>
            <ac:spMk id="207" creationId="{00000000-0000-0000-0000-000000000000}"/>
          </ac:spMkLst>
        </pc:spChg>
        <pc:spChg chg="mod">
          <ac:chgData name="Chris Droessler" userId="625c3661-9d64-47fa-b83c-4b49393bd161" providerId="ADAL" clId="{AB779A80-07F3-0C43-BDDD-222A35F653AA}" dt="2020-02-10T17:15:22.433" v="1006" actId="1036"/>
          <ac:spMkLst>
            <pc:docMk/>
            <pc:sldMk cId="3657694113" sldId="263"/>
            <ac:spMk id="208" creationId="{00000000-0000-0000-0000-000000000000}"/>
          </ac:spMkLst>
        </pc:spChg>
        <pc:spChg chg="mod">
          <ac:chgData name="Chris Droessler" userId="625c3661-9d64-47fa-b83c-4b49393bd161" providerId="ADAL" clId="{AB779A80-07F3-0C43-BDDD-222A35F653AA}" dt="2020-02-10T17:15:26.127" v="1007" actId="14100"/>
          <ac:spMkLst>
            <pc:docMk/>
            <pc:sldMk cId="3657694113" sldId="263"/>
            <ac:spMk id="209" creationId="{00000000-0000-0000-0000-000000000000}"/>
          </ac:spMkLst>
        </pc:spChg>
        <pc:spChg chg="del mod">
          <ac:chgData name="Chris Droessler" userId="625c3661-9d64-47fa-b83c-4b49393bd161" providerId="ADAL" clId="{AB779A80-07F3-0C43-BDDD-222A35F653AA}" dt="2020-02-10T17:12:24.809" v="933" actId="478"/>
          <ac:spMkLst>
            <pc:docMk/>
            <pc:sldMk cId="3657694113" sldId="263"/>
            <ac:spMk id="210" creationId="{00000000-0000-0000-0000-000000000000}"/>
          </ac:spMkLst>
        </pc:spChg>
      </pc:sldChg>
      <pc:sldChg chg="addSp delSp modSp add del modTransition">
        <pc:chgData name="Chris Droessler" userId="625c3661-9d64-47fa-b83c-4b49393bd161" providerId="ADAL" clId="{AB779A80-07F3-0C43-BDDD-222A35F653AA}" dt="2020-02-10T17:17:27.239" v="1022" actId="2696"/>
        <pc:sldMkLst>
          <pc:docMk/>
          <pc:sldMk cId="2334820083" sldId="264"/>
        </pc:sldMkLst>
        <pc:spChg chg="add mod">
          <ac:chgData name="Chris Droessler" userId="625c3661-9d64-47fa-b83c-4b49393bd161" providerId="ADAL" clId="{AB779A80-07F3-0C43-BDDD-222A35F653AA}" dt="2020-02-10T17:16:12.464" v="1016" actId="27636"/>
          <ac:spMkLst>
            <pc:docMk/>
            <pc:sldMk cId="2334820083" sldId="264"/>
            <ac:spMk id="2" creationId="{77BF6804-D1E7-784C-B0F5-3C6E50BEEE6D}"/>
          </ac:spMkLst>
        </pc:spChg>
        <pc:spChg chg="del mod">
          <ac:chgData name="Chris Droessler" userId="625c3661-9d64-47fa-b83c-4b49393bd161" providerId="ADAL" clId="{AB779A80-07F3-0C43-BDDD-222A35F653AA}" dt="2020-02-10T17:16:14.881" v="1017" actId="478"/>
          <ac:spMkLst>
            <pc:docMk/>
            <pc:sldMk cId="2334820083" sldId="264"/>
            <ac:spMk id="212" creationId="{00000000-0000-0000-0000-000000000000}"/>
          </ac:spMkLst>
        </pc:spChg>
      </pc:sldChg>
      <pc:sldChg chg="addSp delSp modSp add modTransition">
        <pc:chgData name="Chris Droessler" userId="625c3661-9d64-47fa-b83c-4b49393bd161" providerId="ADAL" clId="{AB779A80-07F3-0C43-BDDD-222A35F653AA}" dt="2020-02-10T17:19:44.449" v="1046" actId="20577"/>
        <pc:sldMkLst>
          <pc:docMk/>
          <pc:sldMk cId="580887468" sldId="265"/>
        </pc:sldMkLst>
        <pc:spChg chg="add mod">
          <ac:chgData name="Chris Droessler" userId="625c3661-9d64-47fa-b83c-4b49393bd161" providerId="ADAL" clId="{AB779A80-07F3-0C43-BDDD-222A35F653AA}" dt="2020-02-10T17:19:44.449" v="1046" actId="20577"/>
          <ac:spMkLst>
            <pc:docMk/>
            <pc:sldMk cId="580887468" sldId="265"/>
            <ac:spMk id="2" creationId="{500B0789-9283-3247-B948-3960E6D4900F}"/>
          </ac:spMkLst>
        </pc:spChg>
        <pc:spChg chg="mod">
          <ac:chgData name="Chris Droessler" userId="625c3661-9d64-47fa-b83c-4b49393bd161" providerId="ADAL" clId="{AB779A80-07F3-0C43-BDDD-222A35F653AA}" dt="2020-02-10T17:18:29.036" v="1027" actId="1076"/>
          <ac:spMkLst>
            <pc:docMk/>
            <pc:sldMk cId="580887468" sldId="265"/>
            <ac:spMk id="227" creationId="{00000000-0000-0000-0000-000000000000}"/>
          </ac:spMkLst>
        </pc:spChg>
        <pc:spChg chg="del">
          <ac:chgData name="Chris Droessler" userId="625c3661-9d64-47fa-b83c-4b49393bd161" providerId="ADAL" clId="{AB779A80-07F3-0C43-BDDD-222A35F653AA}" dt="2020-02-10T17:18:54.253" v="1030" actId="478"/>
          <ac:spMkLst>
            <pc:docMk/>
            <pc:sldMk cId="580887468" sldId="265"/>
            <ac:spMk id="228" creationId="{00000000-0000-0000-0000-000000000000}"/>
          </ac:spMkLst>
        </pc:spChg>
      </pc:sldChg>
      <pc:sldChg chg="addSp delSp modSp add modTransition">
        <pc:chgData name="Chris Droessler" userId="625c3661-9d64-47fa-b83c-4b49393bd161" providerId="ADAL" clId="{AB779A80-07F3-0C43-BDDD-222A35F653AA}" dt="2020-02-10T17:21:21.971" v="1064" actId="20577"/>
        <pc:sldMkLst>
          <pc:docMk/>
          <pc:sldMk cId="2759680245" sldId="266"/>
        </pc:sldMkLst>
        <pc:spChg chg="add mod">
          <ac:chgData name="Chris Droessler" userId="625c3661-9d64-47fa-b83c-4b49393bd161" providerId="ADAL" clId="{AB779A80-07F3-0C43-BDDD-222A35F653AA}" dt="2020-02-10T17:21:21.971" v="1064" actId="20577"/>
          <ac:spMkLst>
            <pc:docMk/>
            <pc:sldMk cId="2759680245" sldId="266"/>
            <ac:spMk id="2" creationId="{62F2F0A9-750E-4B4D-A2BA-865A5767027E}"/>
          </ac:spMkLst>
        </pc:spChg>
        <pc:spChg chg="del mod">
          <ac:chgData name="Chris Droessler" userId="625c3661-9d64-47fa-b83c-4b49393bd161" providerId="ADAL" clId="{AB779A80-07F3-0C43-BDDD-222A35F653AA}" dt="2020-02-10T17:20:24.304" v="1054" actId="478"/>
          <ac:spMkLst>
            <pc:docMk/>
            <pc:sldMk cId="2759680245" sldId="266"/>
            <ac:spMk id="231" creationId="{00000000-0000-0000-0000-000000000000}"/>
          </ac:spMkLst>
        </pc:spChg>
      </pc:sldChg>
      <pc:sldChg chg="del">
        <pc:chgData name="Chris Droessler" userId="625c3661-9d64-47fa-b83c-4b49393bd161" providerId="ADAL" clId="{AB779A80-07F3-0C43-BDDD-222A35F653AA}" dt="2020-02-10T16:31:43.908" v="74" actId="2696"/>
        <pc:sldMkLst>
          <pc:docMk/>
          <pc:sldMk cId="2258648291" sldId="267"/>
        </pc:sldMkLst>
      </pc:sldChg>
      <pc:sldChg chg="addSp delSp modSp add modTransition">
        <pc:chgData name="Chris Droessler" userId="625c3661-9d64-47fa-b83c-4b49393bd161" providerId="ADAL" clId="{AB779A80-07F3-0C43-BDDD-222A35F653AA}" dt="2020-02-10T17:26:13.707" v="1124" actId="20577"/>
        <pc:sldMkLst>
          <pc:docMk/>
          <pc:sldMk cId="3966205427" sldId="267"/>
        </pc:sldMkLst>
        <pc:spChg chg="add del mod">
          <ac:chgData name="Chris Droessler" userId="625c3661-9d64-47fa-b83c-4b49393bd161" providerId="ADAL" clId="{AB779A80-07F3-0C43-BDDD-222A35F653AA}" dt="2020-02-10T17:22:15.584" v="1074"/>
          <ac:spMkLst>
            <pc:docMk/>
            <pc:sldMk cId="3966205427" sldId="267"/>
            <ac:spMk id="2" creationId="{020A7FC0-C696-A14A-ACC9-4262A2B891A8}"/>
          </ac:spMkLst>
        </pc:spChg>
        <pc:spChg chg="add mod">
          <ac:chgData name="Chris Droessler" userId="625c3661-9d64-47fa-b83c-4b49393bd161" providerId="ADAL" clId="{AB779A80-07F3-0C43-BDDD-222A35F653AA}" dt="2020-02-10T17:22:29.988" v="1079" actId="20577"/>
          <ac:spMkLst>
            <pc:docMk/>
            <pc:sldMk cId="3966205427" sldId="267"/>
            <ac:spMk id="3" creationId="{F08DF51B-2AC2-8E45-A388-7944DE341B64}"/>
          </ac:spMkLst>
        </pc:spChg>
        <pc:spChg chg="add mod">
          <ac:chgData name="Chris Droessler" userId="625c3661-9d64-47fa-b83c-4b49393bd161" providerId="ADAL" clId="{AB779A80-07F3-0C43-BDDD-222A35F653AA}" dt="2020-02-10T17:26:13.707" v="1124" actId="20577"/>
          <ac:spMkLst>
            <pc:docMk/>
            <pc:sldMk cId="3966205427" sldId="267"/>
            <ac:spMk id="4" creationId="{9E30DF0B-C1F5-104C-AC51-188D0DB54409}"/>
          </ac:spMkLst>
        </pc:spChg>
        <pc:spChg chg="del mod">
          <ac:chgData name="Chris Droessler" userId="625c3661-9d64-47fa-b83c-4b49393bd161" providerId="ADAL" clId="{AB779A80-07F3-0C43-BDDD-222A35F653AA}" dt="2020-02-10T17:22:12.524" v="1073" actId="478"/>
          <ac:spMkLst>
            <pc:docMk/>
            <pc:sldMk cId="3966205427" sldId="267"/>
            <ac:spMk id="233" creationId="{00000000-0000-0000-0000-000000000000}"/>
          </ac:spMkLst>
        </pc:spChg>
        <pc:spChg chg="del mod">
          <ac:chgData name="Chris Droessler" userId="625c3661-9d64-47fa-b83c-4b49393bd161" providerId="ADAL" clId="{AB779A80-07F3-0C43-BDDD-222A35F653AA}" dt="2020-02-10T17:22:54.004" v="1082" actId="478"/>
          <ac:spMkLst>
            <pc:docMk/>
            <pc:sldMk cId="3966205427" sldId="267"/>
            <ac:spMk id="234" creationId="{00000000-0000-0000-0000-000000000000}"/>
          </ac:spMkLst>
        </pc:spChg>
      </pc:sldChg>
      <pc:sldChg chg="addSp delSp modSp add modTransition">
        <pc:chgData name="Chris Droessler" userId="625c3661-9d64-47fa-b83c-4b49393bd161" providerId="ADAL" clId="{AB779A80-07F3-0C43-BDDD-222A35F653AA}" dt="2020-02-10T17:27:03.879" v="1135" actId="12"/>
        <pc:sldMkLst>
          <pc:docMk/>
          <pc:sldMk cId="7121754" sldId="268"/>
        </pc:sldMkLst>
        <pc:spChg chg="add del mod">
          <ac:chgData name="Chris Droessler" userId="625c3661-9d64-47fa-b83c-4b49393bd161" providerId="ADAL" clId="{AB779A80-07F3-0C43-BDDD-222A35F653AA}" dt="2020-02-10T17:24:42.692" v="1106"/>
          <ac:spMkLst>
            <pc:docMk/>
            <pc:sldMk cId="7121754" sldId="268"/>
            <ac:spMk id="2" creationId="{3C2DC933-FB77-B24D-9133-DC9B816FDEF5}"/>
          </ac:spMkLst>
        </pc:spChg>
        <pc:spChg chg="add del mod">
          <ac:chgData name="Chris Droessler" userId="625c3661-9d64-47fa-b83c-4b49393bd161" providerId="ADAL" clId="{AB779A80-07F3-0C43-BDDD-222A35F653AA}" dt="2020-02-10T17:24:39.913" v="1105" actId="478"/>
          <ac:spMkLst>
            <pc:docMk/>
            <pc:sldMk cId="7121754" sldId="268"/>
            <ac:spMk id="4" creationId="{D86EA1DC-D097-CC42-B819-4EC317CECF10}"/>
          </ac:spMkLst>
        </pc:spChg>
        <pc:spChg chg="add mod">
          <ac:chgData name="Chris Droessler" userId="625c3661-9d64-47fa-b83c-4b49393bd161" providerId="ADAL" clId="{AB779A80-07F3-0C43-BDDD-222A35F653AA}" dt="2020-02-10T17:24:58.280" v="1111" actId="20577"/>
          <ac:spMkLst>
            <pc:docMk/>
            <pc:sldMk cId="7121754" sldId="268"/>
            <ac:spMk id="5" creationId="{24305281-CFBB-7C47-B703-A0363C89176F}"/>
          </ac:spMkLst>
        </pc:spChg>
        <pc:spChg chg="add mod">
          <ac:chgData name="Chris Droessler" userId="625c3661-9d64-47fa-b83c-4b49393bd161" providerId="ADAL" clId="{AB779A80-07F3-0C43-BDDD-222A35F653AA}" dt="2020-02-10T17:27:03.879" v="1135" actId="12"/>
          <ac:spMkLst>
            <pc:docMk/>
            <pc:sldMk cId="7121754" sldId="268"/>
            <ac:spMk id="6" creationId="{D5D026CE-AAAE-0946-AEEA-F5180C13848A}"/>
          </ac:spMkLst>
        </pc:spChg>
        <pc:spChg chg="del mod">
          <ac:chgData name="Chris Droessler" userId="625c3661-9d64-47fa-b83c-4b49393bd161" providerId="ADAL" clId="{AB779A80-07F3-0C43-BDDD-222A35F653AA}" dt="2020-02-10T17:24:36.986" v="1104" actId="478"/>
          <ac:spMkLst>
            <pc:docMk/>
            <pc:sldMk cId="7121754" sldId="268"/>
            <ac:spMk id="236" creationId="{00000000-0000-0000-0000-000000000000}"/>
          </ac:spMkLst>
        </pc:spChg>
        <pc:spChg chg="del mod">
          <ac:chgData name="Chris Droessler" userId="625c3661-9d64-47fa-b83c-4b49393bd161" providerId="ADAL" clId="{AB779A80-07F3-0C43-BDDD-222A35F653AA}" dt="2020-02-10T17:25:14" v="1114" actId="478"/>
          <ac:spMkLst>
            <pc:docMk/>
            <pc:sldMk cId="7121754" sldId="268"/>
            <ac:spMk id="237" creationId="{00000000-0000-0000-0000-000000000000}"/>
          </ac:spMkLst>
        </pc:spChg>
      </pc:sldChg>
      <pc:sldChg chg="addSp delSp modSp add modTransition">
        <pc:chgData name="Chris Droessler" userId="625c3661-9d64-47fa-b83c-4b49393bd161" providerId="ADAL" clId="{AB779A80-07F3-0C43-BDDD-222A35F653AA}" dt="2020-02-10T17:28:40.506" v="1157" actId="20577"/>
        <pc:sldMkLst>
          <pc:docMk/>
          <pc:sldMk cId="1313301655" sldId="269"/>
        </pc:sldMkLst>
        <pc:spChg chg="add del mod">
          <ac:chgData name="Chris Droessler" userId="625c3661-9d64-47fa-b83c-4b49393bd161" providerId="ADAL" clId="{AB779A80-07F3-0C43-BDDD-222A35F653AA}" dt="2020-02-10T17:27:24.257" v="1140"/>
          <ac:spMkLst>
            <pc:docMk/>
            <pc:sldMk cId="1313301655" sldId="269"/>
            <ac:spMk id="2" creationId="{375F0DCA-415A-ED4A-A16C-F3BCF0402041}"/>
          </ac:spMkLst>
        </pc:spChg>
        <pc:spChg chg="add mod">
          <ac:chgData name="Chris Droessler" userId="625c3661-9d64-47fa-b83c-4b49393bd161" providerId="ADAL" clId="{AB779A80-07F3-0C43-BDDD-222A35F653AA}" dt="2020-02-10T17:27:28.403" v="1141"/>
          <ac:spMkLst>
            <pc:docMk/>
            <pc:sldMk cId="1313301655" sldId="269"/>
            <ac:spMk id="3" creationId="{69E8FCF3-3BD4-A44C-AE04-6C23E5AC07D0}"/>
          </ac:spMkLst>
        </pc:spChg>
        <pc:spChg chg="add mod">
          <ac:chgData name="Chris Droessler" userId="625c3661-9d64-47fa-b83c-4b49393bd161" providerId="ADAL" clId="{AB779A80-07F3-0C43-BDDD-222A35F653AA}" dt="2020-02-10T17:28:40.506" v="1157" actId="20577"/>
          <ac:spMkLst>
            <pc:docMk/>
            <pc:sldMk cId="1313301655" sldId="269"/>
            <ac:spMk id="4" creationId="{433ECD51-8493-E64E-ACC5-A80EE5E7DE59}"/>
          </ac:spMkLst>
        </pc:spChg>
        <pc:spChg chg="del mod">
          <ac:chgData name="Chris Droessler" userId="625c3661-9d64-47fa-b83c-4b49393bd161" providerId="ADAL" clId="{AB779A80-07F3-0C43-BDDD-222A35F653AA}" dt="2020-02-10T17:27:21.180" v="1139" actId="478"/>
          <ac:spMkLst>
            <pc:docMk/>
            <pc:sldMk cId="1313301655" sldId="269"/>
            <ac:spMk id="239" creationId="{00000000-0000-0000-0000-000000000000}"/>
          </ac:spMkLst>
        </pc:spChg>
        <pc:spChg chg="del mod">
          <ac:chgData name="Chris Droessler" userId="625c3661-9d64-47fa-b83c-4b49393bd161" providerId="ADAL" clId="{AB779A80-07F3-0C43-BDDD-222A35F653AA}" dt="2020-02-10T17:27:43.213" v="1144" actId="478"/>
          <ac:spMkLst>
            <pc:docMk/>
            <pc:sldMk cId="1313301655" sldId="269"/>
            <ac:spMk id="240" creationId="{00000000-0000-0000-0000-000000000000}"/>
          </ac:spMkLst>
        </pc:spChg>
      </pc:sldChg>
      <pc:sldChg chg="addSp delSp modSp add modTransition">
        <pc:chgData name="Chris Droessler" userId="625c3661-9d64-47fa-b83c-4b49393bd161" providerId="ADAL" clId="{AB779A80-07F3-0C43-BDDD-222A35F653AA}" dt="2020-02-10T17:29:52.421" v="1171" actId="12"/>
        <pc:sldMkLst>
          <pc:docMk/>
          <pc:sldMk cId="2024428368" sldId="270"/>
        </pc:sldMkLst>
        <pc:spChg chg="add del mod">
          <ac:chgData name="Chris Droessler" userId="625c3661-9d64-47fa-b83c-4b49393bd161" providerId="ADAL" clId="{AB779A80-07F3-0C43-BDDD-222A35F653AA}" dt="2020-02-10T17:29:17.469" v="1162"/>
          <ac:spMkLst>
            <pc:docMk/>
            <pc:sldMk cId="2024428368" sldId="270"/>
            <ac:spMk id="2" creationId="{39E163FE-ED56-BE4C-842D-75E0B40EBE2A}"/>
          </ac:spMkLst>
        </pc:spChg>
        <pc:spChg chg="add mod">
          <ac:chgData name="Chris Droessler" userId="625c3661-9d64-47fa-b83c-4b49393bd161" providerId="ADAL" clId="{AB779A80-07F3-0C43-BDDD-222A35F653AA}" dt="2020-02-10T17:29:20.981" v="1163"/>
          <ac:spMkLst>
            <pc:docMk/>
            <pc:sldMk cId="2024428368" sldId="270"/>
            <ac:spMk id="3" creationId="{A8F3D848-157A-EB42-AA55-EE98029D5EAB}"/>
          </ac:spMkLst>
        </pc:spChg>
        <pc:spChg chg="add mod">
          <ac:chgData name="Chris Droessler" userId="625c3661-9d64-47fa-b83c-4b49393bd161" providerId="ADAL" clId="{AB779A80-07F3-0C43-BDDD-222A35F653AA}" dt="2020-02-10T17:29:52.421" v="1171" actId="12"/>
          <ac:spMkLst>
            <pc:docMk/>
            <pc:sldMk cId="2024428368" sldId="270"/>
            <ac:spMk id="4" creationId="{893A5F8A-CD97-414B-8B41-6A46A05FD3FD}"/>
          </ac:spMkLst>
        </pc:spChg>
        <pc:spChg chg="del mod">
          <ac:chgData name="Chris Droessler" userId="625c3661-9d64-47fa-b83c-4b49393bd161" providerId="ADAL" clId="{AB779A80-07F3-0C43-BDDD-222A35F653AA}" dt="2020-02-10T17:29:15.320" v="1161" actId="478"/>
          <ac:spMkLst>
            <pc:docMk/>
            <pc:sldMk cId="2024428368" sldId="270"/>
            <ac:spMk id="242" creationId="{00000000-0000-0000-0000-000000000000}"/>
          </ac:spMkLst>
        </pc:spChg>
        <pc:spChg chg="del mod">
          <ac:chgData name="Chris Droessler" userId="625c3661-9d64-47fa-b83c-4b49393bd161" providerId="ADAL" clId="{AB779A80-07F3-0C43-BDDD-222A35F653AA}" dt="2020-02-10T17:29:30.626" v="1165" actId="478"/>
          <ac:spMkLst>
            <pc:docMk/>
            <pc:sldMk cId="2024428368" sldId="270"/>
            <ac:spMk id="243" creationId="{00000000-0000-0000-0000-000000000000}"/>
          </ac:spMkLst>
        </pc:spChg>
      </pc:sldChg>
      <pc:sldChg chg="addSp delSp modSp add modTransition">
        <pc:chgData name="Chris Droessler" userId="625c3661-9d64-47fa-b83c-4b49393bd161" providerId="ADAL" clId="{AB779A80-07F3-0C43-BDDD-222A35F653AA}" dt="2020-02-10T17:33:12.996" v="1230" actId="20577"/>
        <pc:sldMkLst>
          <pc:docMk/>
          <pc:sldMk cId="3938407538" sldId="271"/>
        </pc:sldMkLst>
        <pc:spChg chg="add mod">
          <ac:chgData name="Chris Droessler" userId="625c3661-9d64-47fa-b83c-4b49393bd161" providerId="ADAL" clId="{AB779A80-07F3-0C43-BDDD-222A35F653AA}" dt="2020-02-10T17:33:12.996" v="1230" actId="20577"/>
          <ac:spMkLst>
            <pc:docMk/>
            <pc:sldMk cId="3938407538" sldId="271"/>
            <ac:spMk id="2" creationId="{8FD234EF-1902-354D-8E90-43BBCEF4749E}"/>
          </ac:spMkLst>
        </pc:spChg>
        <pc:spChg chg="add mod">
          <ac:chgData name="Chris Droessler" userId="625c3661-9d64-47fa-b83c-4b49393bd161" providerId="ADAL" clId="{AB779A80-07F3-0C43-BDDD-222A35F653AA}" dt="2020-02-10T17:31:02.738" v="1200"/>
          <ac:spMkLst>
            <pc:docMk/>
            <pc:sldMk cId="3938407538" sldId="271"/>
            <ac:spMk id="3" creationId="{315B670B-C689-F94D-883D-3D45348A0A93}"/>
          </ac:spMkLst>
        </pc:spChg>
        <pc:spChg chg="del mod">
          <ac:chgData name="Chris Droessler" userId="625c3661-9d64-47fa-b83c-4b49393bd161" providerId="ADAL" clId="{AB779A80-07F3-0C43-BDDD-222A35F653AA}" dt="2020-02-10T17:30:56.971" v="1198" actId="478"/>
          <ac:spMkLst>
            <pc:docMk/>
            <pc:sldMk cId="3938407538" sldId="271"/>
            <ac:spMk id="245" creationId="{00000000-0000-0000-0000-000000000000}"/>
          </ac:spMkLst>
        </pc:spChg>
        <pc:spChg chg="del mod">
          <ac:chgData name="Chris Droessler" userId="625c3661-9d64-47fa-b83c-4b49393bd161" providerId="ADAL" clId="{AB779A80-07F3-0C43-BDDD-222A35F653AA}" dt="2020-02-10T17:30:53.004" v="1196" actId="478"/>
          <ac:spMkLst>
            <pc:docMk/>
            <pc:sldMk cId="3938407538" sldId="271"/>
            <ac:spMk id="246" creationId="{00000000-0000-0000-0000-000000000000}"/>
          </ac:spMkLst>
        </pc:spChg>
        <pc:spChg chg="del mod">
          <ac:chgData name="Chris Droessler" userId="625c3661-9d64-47fa-b83c-4b49393bd161" providerId="ADAL" clId="{AB779A80-07F3-0C43-BDDD-222A35F653AA}" dt="2020-02-10T17:30:53.004" v="1196" actId="478"/>
          <ac:spMkLst>
            <pc:docMk/>
            <pc:sldMk cId="3938407538" sldId="271"/>
            <ac:spMk id="247" creationId="{00000000-0000-0000-0000-000000000000}"/>
          </ac:spMkLst>
        </pc:spChg>
      </pc:sldChg>
      <pc:sldChg chg="addSp delSp modSp add modTransition">
        <pc:chgData name="Chris Droessler" userId="625c3661-9d64-47fa-b83c-4b49393bd161" providerId="ADAL" clId="{AB779A80-07F3-0C43-BDDD-222A35F653AA}" dt="2020-02-10T17:34:25.187" v="1248" actId="113"/>
        <pc:sldMkLst>
          <pc:docMk/>
          <pc:sldMk cId="778999325" sldId="272"/>
        </pc:sldMkLst>
        <pc:spChg chg="add del mod">
          <ac:chgData name="Chris Droessler" userId="625c3661-9d64-47fa-b83c-4b49393bd161" providerId="ADAL" clId="{AB779A80-07F3-0C43-BDDD-222A35F653AA}" dt="2020-02-10T17:33:35.793" v="1235"/>
          <ac:spMkLst>
            <pc:docMk/>
            <pc:sldMk cId="778999325" sldId="272"/>
            <ac:spMk id="2" creationId="{6EBB5F6D-351F-4445-AB6E-1FA1DA6271C6}"/>
          </ac:spMkLst>
        </pc:spChg>
        <pc:spChg chg="add mod">
          <ac:chgData name="Chris Droessler" userId="625c3661-9d64-47fa-b83c-4b49393bd161" providerId="ADAL" clId="{AB779A80-07F3-0C43-BDDD-222A35F653AA}" dt="2020-02-10T17:33:44.050" v="1237" actId="20577"/>
          <ac:spMkLst>
            <pc:docMk/>
            <pc:sldMk cId="778999325" sldId="272"/>
            <ac:spMk id="3" creationId="{424EB8EA-805D-9742-91E6-9D3A2749627E}"/>
          </ac:spMkLst>
        </pc:spChg>
        <pc:spChg chg="add mod">
          <ac:chgData name="Chris Droessler" userId="625c3661-9d64-47fa-b83c-4b49393bd161" providerId="ADAL" clId="{AB779A80-07F3-0C43-BDDD-222A35F653AA}" dt="2020-02-10T17:34:25.187" v="1248" actId="113"/>
          <ac:spMkLst>
            <pc:docMk/>
            <pc:sldMk cId="778999325" sldId="272"/>
            <ac:spMk id="4" creationId="{96DED643-B54C-C04A-B94E-D9B3BFDF86E7}"/>
          </ac:spMkLst>
        </pc:spChg>
        <pc:spChg chg="del mod">
          <ac:chgData name="Chris Droessler" userId="625c3661-9d64-47fa-b83c-4b49393bd161" providerId="ADAL" clId="{AB779A80-07F3-0C43-BDDD-222A35F653AA}" dt="2020-02-10T17:33:33.793" v="1234" actId="478"/>
          <ac:spMkLst>
            <pc:docMk/>
            <pc:sldMk cId="778999325" sldId="272"/>
            <ac:spMk id="249" creationId="{00000000-0000-0000-0000-000000000000}"/>
          </ac:spMkLst>
        </pc:spChg>
        <pc:spChg chg="del mod">
          <ac:chgData name="Chris Droessler" userId="625c3661-9d64-47fa-b83c-4b49393bd161" providerId="ADAL" clId="{AB779A80-07F3-0C43-BDDD-222A35F653AA}" dt="2020-02-10T17:33:53.632" v="1239" actId="478"/>
          <ac:spMkLst>
            <pc:docMk/>
            <pc:sldMk cId="778999325" sldId="272"/>
            <ac:spMk id="250" creationId="{00000000-0000-0000-0000-000000000000}"/>
          </ac:spMkLst>
        </pc:spChg>
      </pc:sldChg>
      <pc:sldChg chg="addSp delSp modSp add modTransition">
        <pc:chgData name="Chris Droessler" userId="625c3661-9d64-47fa-b83c-4b49393bd161" providerId="ADAL" clId="{AB779A80-07F3-0C43-BDDD-222A35F653AA}" dt="2020-02-10T17:36:09.846" v="1265" actId="20577"/>
        <pc:sldMkLst>
          <pc:docMk/>
          <pc:sldMk cId="937673895" sldId="273"/>
        </pc:sldMkLst>
        <pc:spChg chg="add del mod">
          <ac:chgData name="Chris Droessler" userId="625c3661-9d64-47fa-b83c-4b49393bd161" providerId="ADAL" clId="{AB779A80-07F3-0C43-BDDD-222A35F653AA}" dt="2020-02-10T17:35:15.863" v="1253"/>
          <ac:spMkLst>
            <pc:docMk/>
            <pc:sldMk cId="937673895" sldId="273"/>
            <ac:spMk id="2" creationId="{61F61008-0268-6040-820F-4D9A4434957A}"/>
          </ac:spMkLst>
        </pc:spChg>
        <pc:spChg chg="add mod">
          <ac:chgData name="Chris Droessler" userId="625c3661-9d64-47fa-b83c-4b49393bd161" providerId="ADAL" clId="{AB779A80-07F3-0C43-BDDD-222A35F653AA}" dt="2020-02-10T17:35:19.227" v="1254"/>
          <ac:spMkLst>
            <pc:docMk/>
            <pc:sldMk cId="937673895" sldId="273"/>
            <ac:spMk id="3" creationId="{2DD9582F-D171-D64C-8190-A53D85C72D75}"/>
          </ac:spMkLst>
        </pc:spChg>
        <pc:spChg chg="add mod">
          <ac:chgData name="Chris Droessler" userId="625c3661-9d64-47fa-b83c-4b49393bd161" providerId="ADAL" clId="{AB779A80-07F3-0C43-BDDD-222A35F653AA}" dt="2020-02-10T17:36:09.846" v="1265" actId="20577"/>
          <ac:spMkLst>
            <pc:docMk/>
            <pc:sldMk cId="937673895" sldId="273"/>
            <ac:spMk id="4" creationId="{B2780C92-466D-8646-B31A-8079CBAECF2D}"/>
          </ac:spMkLst>
        </pc:spChg>
        <pc:spChg chg="del mod">
          <ac:chgData name="Chris Droessler" userId="625c3661-9d64-47fa-b83c-4b49393bd161" providerId="ADAL" clId="{AB779A80-07F3-0C43-BDDD-222A35F653AA}" dt="2020-02-10T17:35:13.539" v="1252" actId="478"/>
          <ac:spMkLst>
            <pc:docMk/>
            <pc:sldMk cId="937673895" sldId="273"/>
            <ac:spMk id="252" creationId="{00000000-0000-0000-0000-000000000000}"/>
          </ac:spMkLst>
        </pc:spChg>
        <pc:spChg chg="del mod">
          <ac:chgData name="Chris Droessler" userId="625c3661-9d64-47fa-b83c-4b49393bd161" providerId="ADAL" clId="{AB779A80-07F3-0C43-BDDD-222A35F653AA}" dt="2020-02-10T17:35:24.354" v="1256" actId="478"/>
          <ac:spMkLst>
            <pc:docMk/>
            <pc:sldMk cId="937673895" sldId="273"/>
            <ac:spMk id="253" creationId="{00000000-0000-0000-0000-000000000000}"/>
          </ac:spMkLst>
        </pc:spChg>
      </pc:sldChg>
      <pc:sldChg chg="addSp delSp modSp add modTransition">
        <pc:chgData name="Chris Droessler" userId="625c3661-9d64-47fa-b83c-4b49393bd161" providerId="ADAL" clId="{AB779A80-07F3-0C43-BDDD-222A35F653AA}" dt="2020-02-10T17:38:22.946" v="1309" actId="20577"/>
        <pc:sldMkLst>
          <pc:docMk/>
          <pc:sldMk cId="333955365" sldId="274"/>
        </pc:sldMkLst>
        <pc:spChg chg="add del mod">
          <ac:chgData name="Chris Droessler" userId="625c3661-9d64-47fa-b83c-4b49393bd161" providerId="ADAL" clId="{AB779A80-07F3-0C43-BDDD-222A35F653AA}" dt="2020-02-10T17:36:32.274" v="1270"/>
          <ac:spMkLst>
            <pc:docMk/>
            <pc:sldMk cId="333955365" sldId="274"/>
            <ac:spMk id="2" creationId="{D5BAA061-E68C-5748-8E1C-BE3C89B4A8D4}"/>
          </ac:spMkLst>
        </pc:spChg>
        <pc:spChg chg="add mod">
          <ac:chgData name="Chris Droessler" userId="625c3661-9d64-47fa-b83c-4b49393bd161" providerId="ADAL" clId="{AB779A80-07F3-0C43-BDDD-222A35F653AA}" dt="2020-02-10T17:36:43.054" v="1275" actId="20577"/>
          <ac:spMkLst>
            <pc:docMk/>
            <pc:sldMk cId="333955365" sldId="274"/>
            <ac:spMk id="3" creationId="{D3E64569-AF9D-894E-8DC5-3C45887FD91B}"/>
          </ac:spMkLst>
        </pc:spChg>
        <pc:spChg chg="add mod">
          <ac:chgData name="Chris Droessler" userId="625c3661-9d64-47fa-b83c-4b49393bd161" providerId="ADAL" clId="{AB779A80-07F3-0C43-BDDD-222A35F653AA}" dt="2020-02-10T17:38:22.946" v="1309" actId="20577"/>
          <ac:spMkLst>
            <pc:docMk/>
            <pc:sldMk cId="333955365" sldId="274"/>
            <ac:spMk id="4" creationId="{3E3D6225-F023-9949-ADE3-F0F10F131530}"/>
          </ac:spMkLst>
        </pc:spChg>
        <pc:spChg chg="del mod">
          <ac:chgData name="Chris Droessler" userId="625c3661-9d64-47fa-b83c-4b49393bd161" providerId="ADAL" clId="{AB779A80-07F3-0C43-BDDD-222A35F653AA}" dt="2020-02-10T17:36:29.981" v="1269" actId="478"/>
          <ac:spMkLst>
            <pc:docMk/>
            <pc:sldMk cId="333955365" sldId="274"/>
            <ac:spMk id="255" creationId="{00000000-0000-0000-0000-000000000000}"/>
          </ac:spMkLst>
        </pc:spChg>
        <pc:spChg chg="del mod">
          <ac:chgData name="Chris Droessler" userId="625c3661-9d64-47fa-b83c-4b49393bd161" providerId="ADAL" clId="{AB779A80-07F3-0C43-BDDD-222A35F653AA}" dt="2020-02-10T17:36:52.013" v="1277" actId="478"/>
          <ac:spMkLst>
            <pc:docMk/>
            <pc:sldMk cId="333955365" sldId="274"/>
            <ac:spMk id="256" creationId="{00000000-0000-0000-0000-000000000000}"/>
          </ac:spMkLst>
        </pc:spChg>
      </pc:sldChg>
      <pc:sldChg chg="addSp delSp modSp add modTransition">
        <pc:chgData name="Chris Droessler" userId="625c3661-9d64-47fa-b83c-4b49393bd161" providerId="ADAL" clId="{AB779A80-07F3-0C43-BDDD-222A35F653AA}" dt="2020-02-10T17:39:34.859" v="1347" actId="20577"/>
        <pc:sldMkLst>
          <pc:docMk/>
          <pc:sldMk cId="1092735141" sldId="275"/>
        </pc:sldMkLst>
        <pc:spChg chg="add del mod">
          <ac:chgData name="Chris Droessler" userId="625c3661-9d64-47fa-b83c-4b49393bd161" providerId="ADAL" clId="{AB779A80-07F3-0C43-BDDD-222A35F653AA}" dt="2020-02-10T17:38:45.314" v="1315"/>
          <ac:spMkLst>
            <pc:docMk/>
            <pc:sldMk cId="1092735141" sldId="275"/>
            <ac:spMk id="2" creationId="{B05D5724-A854-404E-80F5-C9662D03484F}"/>
          </ac:spMkLst>
        </pc:spChg>
        <pc:spChg chg="add del mod">
          <ac:chgData name="Chris Droessler" userId="625c3661-9d64-47fa-b83c-4b49393bd161" providerId="ADAL" clId="{AB779A80-07F3-0C43-BDDD-222A35F653AA}" dt="2020-02-10T17:38:43.504" v="1314" actId="478"/>
          <ac:spMkLst>
            <pc:docMk/>
            <pc:sldMk cId="1092735141" sldId="275"/>
            <ac:spMk id="4" creationId="{0F344627-A4FC-3640-8C78-49FF7ED8D2CC}"/>
          </ac:spMkLst>
        </pc:spChg>
        <pc:spChg chg="add mod">
          <ac:chgData name="Chris Droessler" userId="625c3661-9d64-47fa-b83c-4b49393bd161" providerId="ADAL" clId="{AB779A80-07F3-0C43-BDDD-222A35F653AA}" dt="2020-02-10T17:38:48.610" v="1316"/>
          <ac:spMkLst>
            <pc:docMk/>
            <pc:sldMk cId="1092735141" sldId="275"/>
            <ac:spMk id="5" creationId="{7228BA0F-FB2C-F54A-A469-BCB7AC3F8FE6}"/>
          </ac:spMkLst>
        </pc:spChg>
        <pc:spChg chg="add mod">
          <ac:chgData name="Chris Droessler" userId="625c3661-9d64-47fa-b83c-4b49393bd161" providerId="ADAL" clId="{AB779A80-07F3-0C43-BDDD-222A35F653AA}" dt="2020-02-10T17:39:34.859" v="1347" actId="20577"/>
          <ac:spMkLst>
            <pc:docMk/>
            <pc:sldMk cId="1092735141" sldId="275"/>
            <ac:spMk id="6" creationId="{2D192F57-4EF0-1149-8FB3-017ADD089669}"/>
          </ac:spMkLst>
        </pc:spChg>
        <pc:spChg chg="del">
          <ac:chgData name="Chris Droessler" userId="625c3661-9d64-47fa-b83c-4b49393bd161" providerId="ADAL" clId="{AB779A80-07F3-0C43-BDDD-222A35F653AA}" dt="2020-02-10T17:38:41.595" v="1312" actId="478"/>
          <ac:spMkLst>
            <pc:docMk/>
            <pc:sldMk cId="1092735141" sldId="275"/>
            <ac:spMk id="258" creationId="{00000000-0000-0000-0000-000000000000}"/>
          </ac:spMkLst>
        </pc:spChg>
        <pc:spChg chg="del mod">
          <ac:chgData name="Chris Droessler" userId="625c3661-9d64-47fa-b83c-4b49393bd161" providerId="ADAL" clId="{AB779A80-07F3-0C43-BDDD-222A35F653AA}" dt="2020-02-10T17:38:57.457" v="1318" actId="478"/>
          <ac:spMkLst>
            <pc:docMk/>
            <pc:sldMk cId="1092735141" sldId="275"/>
            <ac:spMk id="259" creationId="{00000000-0000-0000-0000-000000000000}"/>
          </ac:spMkLst>
        </pc:spChg>
      </pc:sldChg>
      <pc:sldChg chg="modSp add modTransition">
        <pc:chgData name="Chris Droessler" userId="625c3661-9d64-47fa-b83c-4b49393bd161" providerId="ADAL" clId="{AB779A80-07F3-0C43-BDDD-222A35F653AA}" dt="2020-02-10T17:52:08.978" v="1517" actId="20577"/>
        <pc:sldMkLst>
          <pc:docMk/>
          <pc:sldMk cId="4258502297" sldId="277"/>
        </pc:sldMkLst>
        <pc:spChg chg="mod">
          <ac:chgData name="Chris Droessler" userId="625c3661-9d64-47fa-b83c-4b49393bd161" providerId="ADAL" clId="{AB779A80-07F3-0C43-BDDD-222A35F653AA}" dt="2020-02-10T17:52:08.978" v="1517" actId="20577"/>
          <ac:spMkLst>
            <pc:docMk/>
            <pc:sldMk cId="4258502297" sldId="277"/>
            <ac:spMk id="276" creationId="{00000000-0000-0000-0000-000000000000}"/>
          </ac:spMkLst>
        </pc:spChg>
        <pc:spChg chg="mod">
          <ac:chgData name="Chris Droessler" userId="625c3661-9d64-47fa-b83c-4b49393bd161" providerId="ADAL" clId="{AB779A80-07F3-0C43-BDDD-222A35F653AA}" dt="2020-02-10T17:40:36.628" v="1356" actId="1076"/>
          <ac:spMkLst>
            <pc:docMk/>
            <pc:sldMk cId="4258502297" sldId="277"/>
            <ac:spMk id="277" creationId="{00000000-0000-0000-0000-000000000000}"/>
          </ac:spMkLst>
        </pc:spChg>
      </pc:sldChg>
      <pc:sldChg chg="modSp add modTransition">
        <pc:chgData name="Chris Droessler" userId="625c3661-9d64-47fa-b83c-4b49393bd161" providerId="ADAL" clId="{AB779A80-07F3-0C43-BDDD-222A35F653AA}" dt="2020-02-10T17:52:43.997" v="1523" actId="255"/>
        <pc:sldMkLst>
          <pc:docMk/>
          <pc:sldMk cId="409224612" sldId="278"/>
        </pc:sldMkLst>
        <pc:spChg chg="mod">
          <ac:chgData name="Chris Droessler" userId="625c3661-9d64-47fa-b83c-4b49393bd161" providerId="ADAL" clId="{AB779A80-07F3-0C43-BDDD-222A35F653AA}" dt="2020-02-10T17:52:43.997" v="1523" actId="255"/>
          <ac:spMkLst>
            <pc:docMk/>
            <pc:sldMk cId="409224612" sldId="278"/>
            <ac:spMk id="279" creationId="{00000000-0000-0000-0000-000000000000}"/>
          </ac:spMkLst>
        </pc:spChg>
        <pc:spChg chg="mod">
          <ac:chgData name="Chris Droessler" userId="625c3661-9d64-47fa-b83c-4b49393bd161" providerId="ADAL" clId="{AB779A80-07F3-0C43-BDDD-222A35F653AA}" dt="2020-02-10T17:42:11.464" v="1387" actId="20577"/>
          <ac:spMkLst>
            <pc:docMk/>
            <pc:sldMk cId="409224612" sldId="278"/>
            <ac:spMk id="280" creationId="{00000000-0000-0000-0000-000000000000}"/>
          </ac:spMkLst>
        </pc:spChg>
      </pc:sldChg>
      <pc:sldChg chg="add del modTransition">
        <pc:chgData name="Chris Droessler" userId="625c3661-9d64-47fa-b83c-4b49393bd161" providerId="ADAL" clId="{AB779A80-07F3-0C43-BDDD-222A35F653AA}" dt="2020-02-10T17:42:20.289" v="1388" actId="2696"/>
        <pc:sldMkLst>
          <pc:docMk/>
          <pc:sldMk cId="3734534338" sldId="279"/>
        </pc:sldMkLst>
      </pc:sldChg>
      <pc:sldChg chg="modSp">
        <pc:chgData name="Chris Droessler" userId="625c3661-9d64-47fa-b83c-4b49393bd161" providerId="ADAL" clId="{AB779A80-07F3-0C43-BDDD-222A35F653AA}" dt="2020-02-10T16:32:12.780" v="79" actId="20577"/>
        <pc:sldMkLst>
          <pc:docMk/>
          <pc:sldMk cId="3048565599" sldId="291"/>
        </pc:sldMkLst>
        <pc:spChg chg="mod">
          <ac:chgData name="Chris Droessler" userId="625c3661-9d64-47fa-b83c-4b49393bd161" providerId="ADAL" clId="{AB779A80-07F3-0C43-BDDD-222A35F653AA}" dt="2020-02-10T16:32:12.780" v="79" actId="20577"/>
          <ac:spMkLst>
            <pc:docMk/>
            <pc:sldMk cId="3048565599" sldId="291"/>
            <ac:spMk id="398" creationId="{00000000-0000-0000-0000-000000000000}"/>
          </ac:spMkLst>
        </pc:spChg>
      </pc:sldChg>
      <pc:sldChg chg="modSp">
        <pc:chgData name="Chris Droessler" userId="625c3661-9d64-47fa-b83c-4b49393bd161" providerId="ADAL" clId="{AB779A80-07F3-0C43-BDDD-222A35F653AA}" dt="2020-02-10T16:28:31.036" v="10" actId="20577"/>
        <pc:sldMkLst>
          <pc:docMk/>
          <pc:sldMk cId="971664512" sldId="534"/>
        </pc:sldMkLst>
        <pc:spChg chg="mod">
          <ac:chgData name="Chris Droessler" userId="625c3661-9d64-47fa-b83c-4b49393bd161" providerId="ADAL" clId="{AB779A80-07F3-0C43-BDDD-222A35F653AA}" dt="2020-02-10T16:28:31.036" v="10" actId="20577"/>
          <ac:spMkLst>
            <pc:docMk/>
            <pc:sldMk cId="971664512" sldId="534"/>
            <ac:spMk id="3" creationId="{00000000-0000-0000-0000-000000000000}"/>
          </ac:spMkLst>
        </pc:spChg>
      </pc:sldChg>
      <pc:sldChg chg="modSp ord">
        <pc:chgData name="Chris Droessler" userId="625c3661-9d64-47fa-b83c-4b49393bd161" providerId="ADAL" clId="{AB779A80-07F3-0C43-BDDD-222A35F653AA}" dt="2020-02-10T16:34:20.188" v="170"/>
        <pc:sldMkLst>
          <pc:docMk/>
          <pc:sldMk cId="2418671024" sldId="561"/>
        </pc:sldMkLst>
        <pc:spChg chg="mod">
          <ac:chgData name="Chris Droessler" userId="625c3661-9d64-47fa-b83c-4b49393bd161" providerId="ADAL" clId="{AB779A80-07F3-0C43-BDDD-222A35F653AA}" dt="2020-02-10T16:33:57.049" v="168" actId="20577"/>
          <ac:spMkLst>
            <pc:docMk/>
            <pc:sldMk cId="2418671024" sldId="561"/>
            <ac:spMk id="2" creationId="{E9498E27-4A46-4D9F-B919-4A6091A07762}"/>
          </ac:spMkLst>
        </pc:spChg>
        <pc:picChg chg="mod">
          <ac:chgData name="Chris Droessler" userId="625c3661-9d64-47fa-b83c-4b49393bd161" providerId="ADAL" clId="{AB779A80-07F3-0C43-BDDD-222A35F653AA}" dt="2020-02-10T16:34:00.572" v="169" actId="1076"/>
          <ac:picMkLst>
            <pc:docMk/>
            <pc:sldMk cId="2418671024" sldId="561"/>
            <ac:picMk id="6" creationId="{7CA6E6DB-6B9D-7946-81BB-EDCCCBB0B4C0}"/>
          </ac:picMkLst>
        </pc:picChg>
      </pc:sldChg>
      <pc:sldChg chg="modSp">
        <pc:chgData name="Chris Droessler" userId="625c3661-9d64-47fa-b83c-4b49393bd161" providerId="ADAL" clId="{AB779A80-07F3-0C43-BDDD-222A35F653AA}" dt="2020-02-10T16:32:31.259" v="90" actId="6549"/>
        <pc:sldMkLst>
          <pc:docMk/>
          <pc:sldMk cId="2392971145" sldId="572"/>
        </pc:sldMkLst>
        <pc:spChg chg="mod">
          <ac:chgData name="Chris Droessler" userId="625c3661-9d64-47fa-b83c-4b49393bd161" providerId="ADAL" clId="{AB779A80-07F3-0C43-BDDD-222A35F653AA}" dt="2020-02-10T16:32:31.259" v="90" actId="6549"/>
          <ac:spMkLst>
            <pc:docMk/>
            <pc:sldMk cId="2392971145" sldId="572"/>
            <ac:spMk id="2" creationId="{70E7FB36-DF07-B44D-8D38-59F39D617117}"/>
          </ac:spMkLst>
        </pc:spChg>
      </pc:sldChg>
      <pc:sldChg chg="del">
        <pc:chgData name="Chris Droessler" userId="625c3661-9d64-47fa-b83c-4b49393bd161" providerId="ADAL" clId="{AB779A80-07F3-0C43-BDDD-222A35F653AA}" dt="2020-02-10T16:32:39.515" v="91" actId="2696"/>
        <pc:sldMkLst>
          <pc:docMk/>
          <pc:sldMk cId="1831575911" sldId="644"/>
        </pc:sldMkLst>
      </pc:sldChg>
      <pc:sldChg chg="modSp">
        <pc:chgData name="Chris Droessler" userId="625c3661-9d64-47fa-b83c-4b49393bd161" providerId="ADAL" clId="{AB779A80-07F3-0C43-BDDD-222A35F653AA}" dt="2020-02-10T16:29:36.352" v="18"/>
        <pc:sldMkLst>
          <pc:docMk/>
          <pc:sldMk cId="3534465971" sldId="658"/>
        </pc:sldMkLst>
        <pc:spChg chg="mod">
          <ac:chgData name="Chris Droessler" userId="625c3661-9d64-47fa-b83c-4b49393bd161" providerId="ADAL" clId="{AB779A80-07F3-0C43-BDDD-222A35F653AA}" dt="2020-02-10T16:29:36.352" v="18"/>
          <ac:spMkLst>
            <pc:docMk/>
            <pc:sldMk cId="3534465971" sldId="658"/>
            <ac:spMk id="4" creationId="{00000000-0000-0000-0000-000000000000}"/>
          </ac:spMkLst>
        </pc:spChg>
      </pc:sldChg>
      <pc:sldChg chg="del">
        <pc:chgData name="Chris Droessler" userId="625c3661-9d64-47fa-b83c-4b49393bd161" providerId="ADAL" clId="{AB779A80-07F3-0C43-BDDD-222A35F653AA}" dt="2020-02-10T16:31:02.086" v="48" actId="2696"/>
        <pc:sldMkLst>
          <pc:docMk/>
          <pc:sldMk cId="4124514271" sldId="662"/>
        </pc:sldMkLst>
      </pc:sldChg>
      <pc:sldChg chg="del">
        <pc:chgData name="Chris Droessler" userId="625c3661-9d64-47fa-b83c-4b49393bd161" providerId="ADAL" clId="{AB779A80-07F3-0C43-BDDD-222A35F653AA}" dt="2020-02-10T16:31:53.844" v="75" actId="2696"/>
        <pc:sldMkLst>
          <pc:docMk/>
          <pc:sldMk cId="3804131059" sldId="679"/>
        </pc:sldMkLst>
      </pc:sldChg>
      <pc:sldChg chg="del">
        <pc:chgData name="Chris Droessler" userId="625c3661-9d64-47fa-b83c-4b49393bd161" providerId="ADAL" clId="{AB779A80-07F3-0C43-BDDD-222A35F653AA}" dt="2020-02-10T16:31:54.828" v="76" actId="2696"/>
        <pc:sldMkLst>
          <pc:docMk/>
          <pc:sldMk cId="2740154125" sldId="680"/>
        </pc:sldMkLst>
      </pc:sldChg>
      <pc:sldChg chg="del">
        <pc:chgData name="Chris Droessler" userId="625c3661-9d64-47fa-b83c-4b49393bd161" providerId="ADAL" clId="{AB779A80-07F3-0C43-BDDD-222A35F653AA}" dt="2020-02-10T16:31:57.299" v="77" actId="2696"/>
        <pc:sldMkLst>
          <pc:docMk/>
          <pc:sldMk cId="3136171279" sldId="681"/>
        </pc:sldMkLst>
      </pc:sldChg>
      <pc:sldChg chg="del">
        <pc:chgData name="Chris Droessler" userId="625c3661-9d64-47fa-b83c-4b49393bd161" providerId="ADAL" clId="{AB779A80-07F3-0C43-BDDD-222A35F653AA}" dt="2020-02-10T16:31:02.091" v="49" actId="2696"/>
        <pc:sldMkLst>
          <pc:docMk/>
          <pc:sldMk cId="2815973237" sldId="703"/>
        </pc:sldMkLst>
      </pc:sldChg>
      <pc:sldChg chg="del">
        <pc:chgData name="Chris Droessler" userId="625c3661-9d64-47fa-b83c-4b49393bd161" providerId="ADAL" clId="{AB779A80-07F3-0C43-BDDD-222A35F653AA}" dt="2020-02-10T16:31:07.578" v="50" actId="2696"/>
        <pc:sldMkLst>
          <pc:docMk/>
          <pc:sldMk cId="3749445932" sldId="704"/>
        </pc:sldMkLst>
      </pc:sldChg>
      <pc:sldChg chg="del">
        <pc:chgData name="Chris Droessler" userId="625c3661-9d64-47fa-b83c-4b49393bd161" providerId="ADAL" clId="{AB779A80-07F3-0C43-BDDD-222A35F653AA}" dt="2020-02-10T16:28:42.550" v="11" actId="2696"/>
        <pc:sldMkLst>
          <pc:docMk/>
          <pc:sldMk cId="235505661" sldId="707"/>
        </pc:sldMkLst>
      </pc:sldChg>
      <pc:sldChg chg="del">
        <pc:chgData name="Chris Droessler" userId="625c3661-9d64-47fa-b83c-4b49393bd161" providerId="ADAL" clId="{AB779A80-07F3-0C43-BDDD-222A35F653AA}" dt="2020-02-10T16:31:02.081" v="47" actId="2696"/>
        <pc:sldMkLst>
          <pc:docMk/>
          <pc:sldMk cId="4253841091" sldId="708"/>
        </pc:sldMkLst>
      </pc:sldChg>
      <pc:sldChg chg="modSp">
        <pc:chgData name="Chris Droessler" userId="625c3661-9d64-47fa-b83c-4b49393bd161" providerId="ADAL" clId="{AB779A80-07F3-0C43-BDDD-222A35F653AA}" dt="2020-02-10T17:42:39.024" v="1392" actId="403"/>
        <pc:sldMkLst>
          <pc:docMk/>
          <pc:sldMk cId="2484892678" sldId="709"/>
        </pc:sldMkLst>
        <pc:spChg chg="mod">
          <ac:chgData name="Chris Droessler" userId="625c3661-9d64-47fa-b83c-4b49393bd161" providerId="ADAL" clId="{AB779A80-07F3-0C43-BDDD-222A35F653AA}" dt="2020-02-10T17:42:39.024" v="1392" actId="403"/>
          <ac:spMkLst>
            <pc:docMk/>
            <pc:sldMk cId="2484892678" sldId="709"/>
            <ac:spMk id="3" creationId="{00000000-0000-0000-0000-000000000000}"/>
          </ac:spMkLst>
        </pc:spChg>
      </pc:sldChg>
      <pc:sldChg chg="del">
        <pc:chgData name="Chris Droessler" userId="625c3661-9d64-47fa-b83c-4b49393bd161" providerId="ADAL" clId="{AB779A80-07F3-0C43-BDDD-222A35F653AA}" dt="2020-02-10T16:31:07.583" v="51" actId="2696"/>
        <pc:sldMkLst>
          <pc:docMk/>
          <pc:sldMk cId="2707207902" sldId="710"/>
        </pc:sldMkLst>
      </pc:sldChg>
      <pc:sldChg chg="modSp add">
        <pc:chgData name="Chris Droessler" userId="625c3661-9d64-47fa-b83c-4b49393bd161" providerId="ADAL" clId="{AB779A80-07F3-0C43-BDDD-222A35F653AA}" dt="2020-02-10T16:30:45.656" v="45" actId="20577"/>
        <pc:sldMkLst>
          <pc:docMk/>
          <pc:sldMk cId="726388215" sldId="711"/>
        </pc:sldMkLst>
        <pc:spChg chg="mod">
          <ac:chgData name="Chris Droessler" userId="625c3661-9d64-47fa-b83c-4b49393bd161" providerId="ADAL" clId="{AB779A80-07F3-0C43-BDDD-222A35F653AA}" dt="2020-02-10T16:30:45.656" v="45" actId="20577"/>
          <ac:spMkLst>
            <pc:docMk/>
            <pc:sldMk cId="726388215" sldId="711"/>
            <ac:spMk id="4" creationId="{00000000-0000-0000-0000-000000000000}"/>
          </ac:spMkLst>
        </pc:spChg>
      </pc:sldChg>
      <pc:sldChg chg="addSp delSp modSp add modTransition">
        <pc:chgData name="Chris Droessler" userId="625c3661-9d64-47fa-b83c-4b49393bd161" providerId="ADAL" clId="{AB779A80-07F3-0C43-BDDD-222A35F653AA}" dt="2020-02-10T17:49:36.021" v="1508" actId="20577"/>
        <pc:sldMkLst>
          <pc:docMk/>
          <pc:sldMk cId="1907012793" sldId="712"/>
        </pc:sldMkLst>
        <pc:spChg chg="add del mod">
          <ac:chgData name="Chris Droessler" userId="625c3661-9d64-47fa-b83c-4b49393bd161" providerId="ADAL" clId="{AB779A80-07F3-0C43-BDDD-222A35F653AA}" dt="2020-02-10T16:35:03.057" v="176"/>
          <ac:spMkLst>
            <pc:docMk/>
            <pc:sldMk cId="1907012793" sldId="712"/>
            <ac:spMk id="2" creationId="{78F0CCE5-A9B9-954A-BEBB-4EB39A8B6D62}"/>
          </ac:spMkLst>
        </pc:spChg>
        <pc:spChg chg="add del mod">
          <ac:chgData name="Chris Droessler" userId="625c3661-9d64-47fa-b83c-4b49393bd161" providerId="ADAL" clId="{AB779A80-07F3-0C43-BDDD-222A35F653AA}" dt="2020-02-10T16:35:03.057" v="176"/>
          <ac:spMkLst>
            <pc:docMk/>
            <pc:sldMk cId="1907012793" sldId="712"/>
            <ac:spMk id="3" creationId="{1B5E7BB0-F6A1-CD4F-A0F6-3F68569E84A5}"/>
          </ac:spMkLst>
        </pc:spChg>
        <pc:spChg chg="add del mod">
          <ac:chgData name="Chris Droessler" userId="625c3661-9d64-47fa-b83c-4b49393bd161" providerId="ADAL" clId="{AB779A80-07F3-0C43-BDDD-222A35F653AA}" dt="2020-02-10T16:35:03.767" v="178"/>
          <ac:spMkLst>
            <pc:docMk/>
            <pc:sldMk cId="1907012793" sldId="712"/>
            <ac:spMk id="4" creationId="{4E6AFBC6-AB15-DB49-BFD2-A54FF628B376}"/>
          </ac:spMkLst>
        </pc:spChg>
        <pc:spChg chg="add del mod">
          <ac:chgData name="Chris Droessler" userId="625c3661-9d64-47fa-b83c-4b49393bd161" providerId="ADAL" clId="{AB779A80-07F3-0C43-BDDD-222A35F653AA}" dt="2020-02-10T16:35:03.767" v="178"/>
          <ac:spMkLst>
            <pc:docMk/>
            <pc:sldMk cId="1907012793" sldId="712"/>
            <ac:spMk id="5" creationId="{695200B1-049C-524A-8F12-11357B59F625}"/>
          </ac:spMkLst>
        </pc:spChg>
        <pc:spChg chg="add del mod">
          <ac:chgData name="Chris Droessler" userId="625c3661-9d64-47fa-b83c-4b49393bd161" providerId="ADAL" clId="{AB779A80-07F3-0C43-BDDD-222A35F653AA}" dt="2020-02-10T16:35:03.953" v="180"/>
          <ac:spMkLst>
            <pc:docMk/>
            <pc:sldMk cId="1907012793" sldId="712"/>
            <ac:spMk id="6" creationId="{84C2A9FE-2A8D-B64E-AF45-342F485992E9}"/>
          </ac:spMkLst>
        </pc:spChg>
        <pc:spChg chg="add del mod">
          <ac:chgData name="Chris Droessler" userId="625c3661-9d64-47fa-b83c-4b49393bd161" providerId="ADAL" clId="{AB779A80-07F3-0C43-BDDD-222A35F653AA}" dt="2020-02-10T16:35:03.953" v="180"/>
          <ac:spMkLst>
            <pc:docMk/>
            <pc:sldMk cId="1907012793" sldId="712"/>
            <ac:spMk id="7" creationId="{5BC3E18A-9054-C740-B2CE-39F79D49C4CD}"/>
          </ac:spMkLst>
        </pc:spChg>
        <pc:spChg chg="add del mod">
          <ac:chgData name="Chris Droessler" userId="625c3661-9d64-47fa-b83c-4b49393bd161" providerId="ADAL" clId="{AB779A80-07F3-0C43-BDDD-222A35F653AA}" dt="2020-02-10T16:35:04.137" v="182"/>
          <ac:spMkLst>
            <pc:docMk/>
            <pc:sldMk cId="1907012793" sldId="712"/>
            <ac:spMk id="8" creationId="{9761D8D0-CE06-DB4C-A3F5-400CE3B9EACF}"/>
          </ac:spMkLst>
        </pc:spChg>
        <pc:spChg chg="add del mod">
          <ac:chgData name="Chris Droessler" userId="625c3661-9d64-47fa-b83c-4b49393bd161" providerId="ADAL" clId="{AB779A80-07F3-0C43-BDDD-222A35F653AA}" dt="2020-02-10T16:35:04.137" v="182"/>
          <ac:spMkLst>
            <pc:docMk/>
            <pc:sldMk cId="1907012793" sldId="712"/>
            <ac:spMk id="9" creationId="{1C2315D4-529A-CC4C-87B7-F3173AE542CC}"/>
          </ac:spMkLst>
        </pc:spChg>
        <pc:spChg chg="add del mod">
          <ac:chgData name="Chris Droessler" userId="625c3661-9d64-47fa-b83c-4b49393bd161" providerId="ADAL" clId="{AB779A80-07F3-0C43-BDDD-222A35F653AA}" dt="2020-02-10T16:35:04.327" v="184"/>
          <ac:spMkLst>
            <pc:docMk/>
            <pc:sldMk cId="1907012793" sldId="712"/>
            <ac:spMk id="10" creationId="{43947EFD-7BF6-7144-A766-856B61DB8C4D}"/>
          </ac:spMkLst>
        </pc:spChg>
        <pc:spChg chg="add del mod">
          <ac:chgData name="Chris Droessler" userId="625c3661-9d64-47fa-b83c-4b49393bd161" providerId="ADAL" clId="{AB779A80-07F3-0C43-BDDD-222A35F653AA}" dt="2020-02-10T16:35:04.327" v="184"/>
          <ac:spMkLst>
            <pc:docMk/>
            <pc:sldMk cId="1907012793" sldId="712"/>
            <ac:spMk id="11" creationId="{DDF2D153-6B66-F242-A17D-AD0F51CC96F0}"/>
          </ac:spMkLst>
        </pc:spChg>
        <pc:spChg chg="add del mod">
          <ac:chgData name="Chris Droessler" userId="625c3661-9d64-47fa-b83c-4b49393bd161" providerId="ADAL" clId="{AB779A80-07F3-0C43-BDDD-222A35F653AA}" dt="2020-02-10T16:35:04.519" v="186"/>
          <ac:spMkLst>
            <pc:docMk/>
            <pc:sldMk cId="1907012793" sldId="712"/>
            <ac:spMk id="12" creationId="{961CD678-3B05-D94E-8102-195562996BCD}"/>
          </ac:spMkLst>
        </pc:spChg>
        <pc:spChg chg="add del mod">
          <ac:chgData name="Chris Droessler" userId="625c3661-9d64-47fa-b83c-4b49393bd161" providerId="ADAL" clId="{AB779A80-07F3-0C43-BDDD-222A35F653AA}" dt="2020-02-10T16:35:04.519" v="186"/>
          <ac:spMkLst>
            <pc:docMk/>
            <pc:sldMk cId="1907012793" sldId="712"/>
            <ac:spMk id="13" creationId="{1E6ADDAC-81F7-474E-A652-F73E67A995B0}"/>
          </ac:spMkLst>
        </pc:spChg>
        <pc:spChg chg="add del mod">
          <ac:chgData name="Chris Droessler" userId="625c3661-9d64-47fa-b83c-4b49393bd161" providerId="ADAL" clId="{AB779A80-07F3-0C43-BDDD-222A35F653AA}" dt="2020-02-10T16:35:04.726" v="188"/>
          <ac:spMkLst>
            <pc:docMk/>
            <pc:sldMk cId="1907012793" sldId="712"/>
            <ac:spMk id="14" creationId="{909CB4F2-4199-724D-A6FE-6361118A3618}"/>
          </ac:spMkLst>
        </pc:spChg>
        <pc:spChg chg="add del mod">
          <ac:chgData name="Chris Droessler" userId="625c3661-9d64-47fa-b83c-4b49393bd161" providerId="ADAL" clId="{AB779A80-07F3-0C43-BDDD-222A35F653AA}" dt="2020-02-10T16:35:04.726" v="188"/>
          <ac:spMkLst>
            <pc:docMk/>
            <pc:sldMk cId="1907012793" sldId="712"/>
            <ac:spMk id="15" creationId="{CB8BDED0-CC30-4641-BA18-576FE1589F85}"/>
          </ac:spMkLst>
        </pc:spChg>
        <pc:spChg chg="add del mod">
          <ac:chgData name="Chris Droessler" userId="625c3661-9d64-47fa-b83c-4b49393bd161" providerId="ADAL" clId="{AB779A80-07F3-0C43-BDDD-222A35F653AA}" dt="2020-02-10T16:35:20.569" v="190"/>
          <ac:spMkLst>
            <pc:docMk/>
            <pc:sldMk cId="1907012793" sldId="712"/>
            <ac:spMk id="16" creationId="{70CFF6E7-C8D7-2741-B072-514D03EC42DE}"/>
          </ac:spMkLst>
        </pc:spChg>
        <pc:spChg chg="add del mod">
          <ac:chgData name="Chris Droessler" userId="625c3661-9d64-47fa-b83c-4b49393bd161" providerId="ADAL" clId="{AB779A80-07F3-0C43-BDDD-222A35F653AA}" dt="2020-02-10T16:35:20.569" v="190"/>
          <ac:spMkLst>
            <pc:docMk/>
            <pc:sldMk cId="1907012793" sldId="712"/>
            <ac:spMk id="17" creationId="{8C312CF7-1C1D-E041-9A47-DAEDB8343B00}"/>
          </ac:spMkLst>
        </pc:spChg>
        <pc:spChg chg="add del mod">
          <ac:chgData name="Chris Droessler" userId="625c3661-9d64-47fa-b83c-4b49393bd161" providerId="ADAL" clId="{AB779A80-07F3-0C43-BDDD-222A35F653AA}" dt="2020-02-10T16:35:21.216" v="192"/>
          <ac:spMkLst>
            <pc:docMk/>
            <pc:sldMk cId="1907012793" sldId="712"/>
            <ac:spMk id="18" creationId="{C6A68574-C848-084F-96C8-30F58F37B239}"/>
          </ac:spMkLst>
        </pc:spChg>
        <pc:spChg chg="add del mod">
          <ac:chgData name="Chris Droessler" userId="625c3661-9d64-47fa-b83c-4b49393bd161" providerId="ADAL" clId="{AB779A80-07F3-0C43-BDDD-222A35F653AA}" dt="2020-02-10T16:35:21.216" v="192"/>
          <ac:spMkLst>
            <pc:docMk/>
            <pc:sldMk cId="1907012793" sldId="712"/>
            <ac:spMk id="19" creationId="{763DA3D8-0035-3344-A0CB-2AA745BCB523}"/>
          </ac:spMkLst>
        </pc:spChg>
        <pc:spChg chg="add del mod">
          <ac:chgData name="Chris Droessler" userId="625c3661-9d64-47fa-b83c-4b49393bd161" providerId="ADAL" clId="{AB779A80-07F3-0C43-BDDD-222A35F653AA}" dt="2020-02-10T16:35:21.465" v="194"/>
          <ac:spMkLst>
            <pc:docMk/>
            <pc:sldMk cId="1907012793" sldId="712"/>
            <ac:spMk id="20" creationId="{3C56ECAC-EA46-D144-839C-C486634D4B7F}"/>
          </ac:spMkLst>
        </pc:spChg>
        <pc:spChg chg="add del mod">
          <ac:chgData name="Chris Droessler" userId="625c3661-9d64-47fa-b83c-4b49393bd161" providerId="ADAL" clId="{AB779A80-07F3-0C43-BDDD-222A35F653AA}" dt="2020-02-10T16:35:21.465" v="194"/>
          <ac:spMkLst>
            <pc:docMk/>
            <pc:sldMk cId="1907012793" sldId="712"/>
            <ac:spMk id="21" creationId="{DB228A06-9D78-0046-918E-E7672864DC42}"/>
          </ac:spMkLst>
        </pc:spChg>
        <pc:spChg chg="add del mod">
          <ac:chgData name="Chris Droessler" userId="625c3661-9d64-47fa-b83c-4b49393bd161" providerId="ADAL" clId="{AB779A80-07F3-0C43-BDDD-222A35F653AA}" dt="2020-02-10T16:35:21.648" v="196"/>
          <ac:spMkLst>
            <pc:docMk/>
            <pc:sldMk cId="1907012793" sldId="712"/>
            <ac:spMk id="22" creationId="{8A9D57E1-D4FA-8C42-8673-0A3D55DE330A}"/>
          </ac:spMkLst>
        </pc:spChg>
        <pc:spChg chg="add del mod">
          <ac:chgData name="Chris Droessler" userId="625c3661-9d64-47fa-b83c-4b49393bd161" providerId="ADAL" clId="{AB779A80-07F3-0C43-BDDD-222A35F653AA}" dt="2020-02-10T16:35:21.648" v="196"/>
          <ac:spMkLst>
            <pc:docMk/>
            <pc:sldMk cId="1907012793" sldId="712"/>
            <ac:spMk id="23" creationId="{557E7471-C223-D641-B060-51C9A0655BE5}"/>
          </ac:spMkLst>
        </pc:spChg>
        <pc:spChg chg="add del mod">
          <ac:chgData name="Chris Droessler" userId="625c3661-9d64-47fa-b83c-4b49393bd161" providerId="ADAL" clId="{AB779A80-07F3-0C43-BDDD-222A35F653AA}" dt="2020-02-10T16:35:21.833" v="198"/>
          <ac:spMkLst>
            <pc:docMk/>
            <pc:sldMk cId="1907012793" sldId="712"/>
            <ac:spMk id="24" creationId="{9E5AAE3F-18A8-4640-B9C1-07F649C16677}"/>
          </ac:spMkLst>
        </pc:spChg>
        <pc:spChg chg="add del mod">
          <ac:chgData name="Chris Droessler" userId="625c3661-9d64-47fa-b83c-4b49393bd161" providerId="ADAL" clId="{AB779A80-07F3-0C43-BDDD-222A35F653AA}" dt="2020-02-10T16:35:21.833" v="198"/>
          <ac:spMkLst>
            <pc:docMk/>
            <pc:sldMk cId="1907012793" sldId="712"/>
            <ac:spMk id="25" creationId="{2416597A-4735-E04C-BE9D-6674B1889043}"/>
          </ac:spMkLst>
        </pc:spChg>
        <pc:spChg chg="add del mod">
          <ac:chgData name="Chris Droessler" userId="625c3661-9d64-47fa-b83c-4b49393bd161" providerId="ADAL" clId="{AB779A80-07F3-0C43-BDDD-222A35F653AA}" dt="2020-02-10T16:35:21.992" v="200"/>
          <ac:spMkLst>
            <pc:docMk/>
            <pc:sldMk cId="1907012793" sldId="712"/>
            <ac:spMk id="26" creationId="{71CA6BC4-DD98-B249-8A0F-F641A269EA8B}"/>
          </ac:spMkLst>
        </pc:spChg>
        <pc:spChg chg="add del mod">
          <ac:chgData name="Chris Droessler" userId="625c3661-9d64-47fa-b83c-4b49393bd161" providerId="ADAL" clId="{AB779A80-07F3-0C43-BDDD-222A35F653AA}" dt="2020-02-10T16:35:21.992" v="200"/>
          <ac:spMkLst>
            <pc:docMk/>
            <pc:sldMk cId="1907012793" sldId="712"/>
            <ac:spMk id="27" creationId="{FDA8EE18-5D27-4A4E-904B-3264E394E69B}"/>
          </ac:spMkLst>
        </pc:spChg>
        <pc:spChg chg="add del mod">
          <ac:chgData name="Chris Droessler" userId="625c3661-9d64-47fa-b83c-4b49393bd161" providerId="ADAL" clId="{AB779A80-07F3-0C43-BDDD-222A35F653AA}" dt="2020-02-10T16:35:22.144" v="202"/>
          <ac:spMkLst>
            <pc:docMk/>
            <pc:sldMk cId="1907012793" sldId="712"/>
            <ac:spMk id="28" creationId="{D065EA4D-410A-DC43-B047-B2CF1A80D7A0}"/>
          </ac:spMkLst>
        </pc:spChg>
        <pc:spChg chg="add del mod">
          <ac:chgData name="Chris Droessler" userId="625c3661-9d64-47fa-b83c-4b49393bd161" providerId="ADAL" clId="{AB779A80-07F3-0C43-BDDD-222A35F653AA}" dt="2020-02-10T16:35:22.144" v="202"/>
          <ac:spMkLst>
            <pc:docMk/>
            <pc:sldMk cId="1907012793" sldId="712"/>
            <ac:spMk id="29" creationId="{A9784BCF-D8F0-764B-BE32-0E8CC8E3014F}"/>
          </ac:spMkLst>
        </pc:spChg>
        <pc:spChg chg="add del mod">
          <ac:chgData name="Chris Droessler" userId="625c3661-9d64-47fa-b83c-4b49393bd161" providerId="ADAL" clId="{AB779A80-07F3-0C43-BDDD-222A35F653AA}" dt="2020-02-10T16:35:22.320" v="204"/>
          <ac:spMkLst>
            <pc:docMk/>
            <pc:sldMk cId="1907012793" sldId="712"/>
            <ac:spMk id="30" creationId="{CFA370ED-50CD-1444-A019-534FAA713D1A}"/>
          </ac:spMkLst>
        </pc:spChg>
        <pc:spChg chg="add del mod">
          <ac:chgData name="Chris Droessler" userId="625c3661-9d64-47fa-b83c-4b49393bd161" providerId="ADAL" clId="{AB779A80-07F3-0C43-BDDD-222A35F653AA}" dt="2020-02-10T16:35:22.320" v="204"/>
          <ac:spMkLst>
            <pc:docMk/>
            <pc:sldMk cId="1907012793" sldId="712"/>
            <ac:spMk id="31" creationId="{F411A125-F783-3F43-AFB9-DF09347F702D}"/>
          </ac:spMkLst>
        </pc:spChg>
        <pc:spChg chg="add del mod">
          <ac:chgData name="Chris Droessler" userId="625c3661-9d64-47fa-b83c-4b49393bd161" providerId="ADAL" clId="{AB779A80-07F3-0C43-BDDD-222A35F653AA}" dt="2020-02-10T16:35:22.480" v="206"/>
          <ac:spMkLst>
            <pc:docMk/>
            <pc:sldMk cId="1907012793" sldId="712"/>
            <ac:spMk id="32" creationId="{32702BF6-64E3-264D-871D-A59E16BDDE2D}"/>
          </ac:spMkLst>
        </pc:spChg>
        <pc:spChg chg="add del mod">
          <ac:chgData name="Chris Droessler" userId="625c3661-9d64-47fa-b83c-4b49393bd161" providerId="ADAL" clId="{AB779A80-07F3-0C43-BDDD-222A35F653AA}" dt="2020-02-10T16:35:22.480" v="206"/>
          <ac:spMkLst>
            <pc:docMk/>
            <pc:sldMk cId="1907012793" sldId="712"/>
            <ac:spMk id="33" creationId="{14444595-33BE-BE45-B3C0-3FF11F6017B9}"/>
          </ac:spMkLst>
        </pc:spChg>
        <pc:spChg chg="add del mod">
          <ac:chgData name="Chris Droessler" userId="625c3661-9d64-47fa-b83c-4b49393bd161" providerId="ADAL" clId="{AB779A80-07F3-0C43-BDDD-222A35F653AA}" dt="2020-02-10T16:35:22.665" v="208"/>
          <ac:spMkLst>
            <pc:docMk/>
            <pc:sldMk cId="1907012793" sldId="712"/>
            <ac:spMk id="34" creationId="{8A667871-A466-884C-AFA4-849287770580}"/>
          </ac:spMkLst>
        </pc:spChg>
        <pc:spChg chg="add del mod">
          <ac:chgData name="Chris Droessler" userId="625c3661-9d64-47fa-b83c-4b49393bd161" providerId="ADAL" clId="{AB779A80-07F3-0C43-BDDD-222A35F653AA}" dt="2020-02-10T16:35:22.665" v="208"/>
          <ac:spMkLst>
            <pc:docMk/>
            <pc:sldMk cId="1907012793" sldId="712"/>
            <ac:spMk id="35" creationId="{BA1D1BAA-4022-644E-A09B-AC5053CB7621}"/>
          </ac:spMkLst>
        </pc:spChg>
        <pc:spChg chg="add del mod">
          <ac:chgData name="Chris Droessler" userId="625c3661-9d64-47fa-b83c-4b49393bd161" providerId="ADAL" clId="{AB779A80-07F3-0C43-BDDD-222A35F653AA}" dt="2020-02-10T16:35:22.816" v="210"/>
          <ac:spMkLst>
            <pc:docMk/>
            <pc:sldMk cId="1907012793" sldId="712"/>
            <ac:spMk id="36" creationId="{0C38315D-51B0-2A48-A79A-EDDBABDAEB38}"/>
          </ac:spMkLst>
        </pc:spChg>
        <pc:spChg chg="add del mod">
          <ac:chgData name="Chris Droessler" userId="625c3661-9d64-47fa-b83c-4b49393bd161" providerId="ADAL" clId="{AB779A80-07F3-0C43-BDDD-222A35F653AA}" dt="2020-02-10T16:35:22.816" v="210"/>
          <ac:spMkLst>
            <pc:docMk/>
            <pc:sldMk cId="1907012793" sldId="712"/>
            <ac:spMk id="37" creationId="{E766E7FF-F588-4948-872B-64C74EC3D8F9}"/>
          </ac:spMkLst>
        </pc:spChg>
        <pc:spChg chg="add del mod">
          <ac:chgData name="Chris Droessler" userId="625c3661-9d64-47fa-b83c-4b49393bd161" providerId="ADAL" clId="{AB779A80-07F3-0C43-BDDD-222A35F653AA}" dt="2020-02-10T16:38:29.835" v="220"/>
          <ac:spMkLst>
            <pc:docMk/>
            <pc:sldMk cId="1907012793" sldId="712"/>
            <ac:spMk id="38" creationId="{62B89235-8E71-3B44-915B-7AEE5DB0FD41}"/>
          </ac:spMkLst>
        </pc:spChg>
        <pc:spChg chg="add del mod">
          <ac:chgData name="Chris Droessler" userId="625c3661-9d64-47fa-b83c-4b49393bd161" providerId="ADAL" clId="{AB779A80-07F3-0C43-BDDD-222A35F653AA}" dt="2020-02-10T16:38:29.835" v="220"/>
          <ac:spMkLst>
            <pc:docMk/>
            <pc:sldMk cId="1907012793" sldId="712"/>
            <ac:spMk id="39" creationId="{C106A713-CB82-7945-BEFA-F326680AE4F6}"/>
          </ac:spMkLst>
        </pc:spChg>
        <pc:spChg chg="mod">
          <ac:chgData name="Chris Droessler" userId="625c3661-9d64-47fa-b83c-4b49393bd161" providerId="ADAL" clId="{AB779A80-07F3-0C43-BDDD-222A35F653AA}" dt="2020-02-10T17:49:07.501" v="1505" actId="404"/>
          <ac:spMkLst>
            <pc:docMk/>
            <pc:sldMk cId="1907012793" sldId="712"/>
            <ac:spMk id="131" creationId="{00000000-0000-0000-0000-000000000000}"/>
          </ac:spMkLst>
        </pc:spChg>
        <pc:spChg chg="mod">
          <ac:chgData name="Chris Droessler" userId="625c3661-9d64-47fa-b83c-4b49393bd161" providerId="ADAL" clId="{AB779A80-07F3-0C43-BDDD-222A35F653AA}" dt="2020-02-10T17:49:36.021" v="1508" actId="20577"/>
          <ac:spMkLst>
            <pc:docMk/>
            <pc:sldMk cId="1907012793" sldId="712"/>
            <ac:spMk id="132" creationId="{00000000-0000-0000-0000-000000000000}"/>
          </ac:spMkLst>
        </pc:spChg>
      </pc:sldChg>
      <pc:sldChg chg="add del modTransition">
        <pc:chgData name="Chris Droessler" userId="625c3661-9d64-47fa-b83c-4b49393bd161" providerId="ADAL" clId="{AB779A80-07F3-0C43-BDDD-222A35F653AA}" dt="2020-02-10T17:03:11.245" v="713" actId="2696"/>
        <pc:sldMkLst>
          <pc:docMk/>
          <pc:sldMk cId="3622832208" sldId="713"/>
        </pc:sldMkLst>
      </pc:sldChg>
      <pc:sldChg chg="addSp delSp modSp add">
        <pc:chgData name="Chris Droessler" userId="625c3661-9d64-47fa-b83c-4b49393bd161" providerId="ADAL" clId="{AB779A80-07F3-0C43-BDDD-222A35F653AA}" dt="2020-02-10T17:08:59.937" v="830" actId="207"/>
        <pc:sldMkLst>
          <pc:docMk/>
          <pc:sldMk cId="720703606" sldId="714"/>
        </pc:sldMkLst>
        <pc:spChg chg="add mod">
          <ac:chgData name="Chris Droessler" userId="625c3661-9d64-47fa-b83c-4b49393bd161" providerId="ADAL" clId="{AB779A80-07F3-0C43-BDDD-222A35F653AA}" dt="2020-02-10T17:02:45.322" v="711" actId="20577"/>
          <ac:spMkLst>
            <pc:docMk/>
            <pc:sldMk cId="720703606" sldId="714"/>
            <ac:spMk id="2" creationId="{EB9E3D83-5F00-1C45-ACE8-A239BC73CA18}"/>
          </ac:spMkLst>
        </pc:spChg>
        <pc:spChg chg="add mod">
          <ac:chgData name="Chris Droessler" userId="625c3661-9d64-47fa-b83c-4b49393bd161" providerId="ADAL" clId="{AB779A80-07F3-0C43-BDDD-222A35F653AA}" dt="2020-02-10T17:02:41.257" v="709" actId="20577"/>
          <ac:spMkLst>
            <pc:docMk/>
            <pc:sldMk cId="720703606" sldId="714"/>
            <ac:spMk id="4" creationId="{3B51A202-2700-5D44-990F-272642A3399B}"/>
          </ac:spMkLst>
        </pc:spChg>
        <pc:spChg chg="add mod">
          <ac:chgData name="Chris Droessler" userId="625c3661-9d64-47fa-b83c-4b49393bd161" providerId="ADAL" clId="{AB779A80-07F3-0C43-BDDD-222A35F653AA}" dt="2020-02-10T17:02:50.121" v="712" actId="20577"/>
          <ac:spMkLst>
            <pc:docMk/>
            <pc:sldMk cId="720703606" sldId="714"/>
            <ac:spMk id="5" creationId="{FA482C58-1263-854B-AFCB-74CEC3786BBC}"/>
          </ac:spMkLst>
        </pc:spChg>
        <pc:spChg chg="mod">
          <ac:chgData name="Chris Droessler" userId="625c3661-9d64-47fa-b83c-4b49393bd161" providerId="ADAL" clId="{AB779A80-07F3-0C43-BDDD-222A35F653AA}" dt="2020-02-10T17:08:06.241" v="814" actId="207"/>
          <ac:spMkLst>
            <pc:docMk/>
            <pc:sldMk cId="720703606" sldId="714"/>
            <ac:spMk id="150" creationId="{00000000-0000-0000-0000-000000000000}"/>
          </ac:spMkLst>
        </pc:spChg>
        <pc:spChg chg="del mod">
          <ac:chgData name="Chris Droessler" userId="625c3661-9d64-47fa-b83c-4b49393bd161" providerId="ADAL" clId="{AB779A80-07F3-0C43-BDDD-222A35F653AA}" dt="2020-02-10T16:59:32.219" v="661" actId="478"/>
          <ac:spMkLst>
            <pc:docMk/>
            <pc:sldMk cId="720703606" sldId="714"/>
            <ac:spMk id="151" creationId="{00000000-0000-0000-0000-000000000000}"/>
          </ac:spMkLst>
        </pc:spChg>
        <pc:spChg chg="mod">
          <ac:chgData name="Chris Droessler" userId="625c3661-9d64-47fa-b83c-4b49393bd161" providerId="ADAL" clId="{AB779A80-07F3-0C43-BDDD-222A35F653AA}" dt="2020-02-10T17:08:14.296" v="815" actId="207"/>
          <ac:spMkLst>
            <pc:docMk/>
            <pc:sldMk cId="720703606" sldId="714"/>
            <ac:spMk id="152" creationId="{00000000-0000-0000-0000-000000000000}"/>
          </ac:spMkLst>
        </pc:spChg>
        <pc:spChg chg="mod">
          <ac:chgData name="Chris Droessler" userId="625c3661-9d64-47fa-b83c-4b49393bd161" providerId="ADAL" clId="{AB779A80-07F3-0C43-BDDD-222A35F653AA}" dt="2020-02-10T17:08:59.937" v="830" actId="207"/>
          <ac:spMkLst>
            <pc:docMk/>
            <pc:sldMk cId="720703606" sldId="714"/>
            <ac:spMk id="153" creationId="{00000000-0000-0000-0000-000000000000}"/>
          </ac:spMkLst>
        </pc:spChg>
        <pc:spChg chg="del mod">
          <ac:chgData name="Chris Droessler" userId="625c3661-9d64-47fa-b83c-4b49393bd161" providerId="ADAL" clId="{AB779A80-07F3-0C43-BDDD-222A35F653AA}" dt="2020-02-10T16:59:16.867" v="655" actId="478"/>
          <ac:spMkLst>
            <pc:docMk/>
            <pc:sldMk cId="720703606" sldId="714"/>
            <ac:spMk id="154" creationId="{00000000-0000-0000-0000-000000000000}"/>
          </ac:spMkLst>
        </pc:spChg>
        <pc:spChg chg="del mod">
          <ac:chgData name="Chris Droessler" userId="625c3661-9d64-47fa-b83c-4b49393bd161" providerId="ADAL" clId="{AB779A80-07F3-0C43-BDDD-222A35F653AA}" dt="2020-02-10T16:59:20.995" v="656" actId="478"/>
          <ac:spMkLst>
            <pc:docMk/>
            <pc:sldMk cId="720703606" sldId="714"/>
            <ac:spMk id="155" creationId="{00000000-0000-0000-0000-000000000000}"/>
          </ac:spMkLst>
        </pc:spChg>
        <pc:spChg chg="mod">
          <ac:chgData name="Chris Droessler" userId="625c3661-9d64-47fa-b83c-4b49393bd161" providerId="ADAL" clId="{AB779A80-07F3-0C43-BDDD-222A35F653AA}" dt="2020-02-10T16:57:08.758" v="630" actId="20577"/>
          <ac:spMkLst>
            <pc:docMk/>
            <pc:sldMk cId="720703606" sldId="714"/>
            <ac:spMk id="160" creationId="{00000000-0000-0000-0000-000000000000}"/>
          </ac:spMkLst>
        </pc:spChg>
      </pc:sldChg>
      <pc:sldChg chg="modSp add ord modNotesTx">
        <pc:chgData name="Chris Droessler" userId="625c3661-9d64-47fa-b83c-4b49393bd161" providerId="ADAL" clId="{AB779A80-07F3-0C43-BDDD-222A35F653AA}" dt="2020-02-10T17:07:16.770" v="812" actId="20577"/>
        <pc:sldMkLst>
          <pc:docMk/>
          <pc:sldMk cId="3664086728" sldId="715"/>
        </pc:sldMkLst>
        <pc:spChg chg="mod">
          <ac:chgData name="Chris Droessler" userId="625c3661-9d64-47fa-b83c-4b49393bd161" providerId="ADAL" clId="{AB779A80-07F3-0C43-BDDD-222A35F653AA}" dt="2020-02-10T17:03:24.011" v="716" actId="20577"/>
          <ac:spMkLst>
            <pc:docMk/>
            <pc:sldMk cId="3664086728" sldId="715"/>
            <ac:spMk id="3" creationId="{B3A6DF37-4BD1-BC4C-9FC8-37F5D16BA03A}"/>
          </ac:spMkLst>
        </pc:spChg>
        <pc:spChg chg="mod">
          <ac:chgData name="Chris Droessler" userId="625c3661-9d64-47fa-b83c-4b49393bd161" providerId="ADAL" clId="{AB779A80-07F3-0C43-BDDD-222A35F653AA}" dt="2020-02-10T17:03:32.849" v="733" actId="20577"/>
          <ac:spMkLst>
            <pc:docMk/>
            <pc:sldMk cId="3664086728" sldId="715"/>
            <ac:spMk id="150" creationId="{00000000-0000-0000-0000-000000000000}"/>
          </ac:spMkLst>
        </pc:spChg>
        <pc:spChg chg="mod">
          <ac:chgData name="Chris Droessler" userId="625c3661-9d64-47fa-b83c-4b49393bd161" providerId="ADAL" clId="{AB779A80-07F3-0C43-BDDD-222A35F653AA}" dt="2020-02-10T17:06:45.316" v="811" actId="554"/>
          <ac:spMkLst>
            <pc:docMk/>
            <pc:sldMk cId="3664086728" sldId="715"/>
            <ac:spMk id="151" creationId="{00000000-0000-0000-0000-000000000000}"/>
          </ac:spMkLst>
        </pc:spChg>
        <pc:spChg chg="mod">
          <ac:chgData name="Chris Droessler" userId="625c3661-9d64-47fa-b83c-4b49393bd161" providerId="ADAL" clId="{AB779A80-07F3-0C43-BDDD-222A35F653AA}" dt="2020-02-10T17:03:41.426" v="757" actId="20577"/>
          <ac:spMkLst>
            <pc:docMk/>
            <pc:sldMk cId="3664086728" sldId="715"/>
            <ac:spMk id="152" creationId="{00000000-0000-0000-0000-000000000000}"/>
          </ac:spMkLst>
        </pc:spChg>
        <pc:spChg chg="mod">
          <ac:chgData name="Chris Droessler" userId="625c3661-9d64-47fa-b83c-4b49393bd161" providerId="ADAL" clId="{AB779A80-07F3-0C43-BDDD-222A35F653AA}" dt="2020-02-10T17:03:49.539" v="776" actId="20577"/>
          <ac:spMkLst>
            <pc:docMk/>
            <pc:sldMk cId="3664086728" sldId="715"/>
            <ac:spMk id="153" creationId="{00000000-0000-0000-0000-000000000000}"/>
          </ac:spMkLst>
        </pc:spChg>
        <pc:spChg chg="mod">
          <ac:chgData name="Chris Droessler" userId="625c3661-9d64-47fa-b83c-4b49393bd161" providerId="ADAL" clId="{AB779A80-07F3-0C43-BDDD-222A35F653AA}" dt="2020-02-10T17:06:45.316" v="811" actId="554"/>
          <ac:spMkLst>
            <pc:docMk/>
            <pc:sldMk cId="3664086728" sldId="715"/>
            <ac:spMk id="154" creationId="{00000000-0000-0000-0000-000000000000}"/>
          </ac:spMkLst>
        </pc:spChg>
        <pc:spChg chg="mod">
          <ac:chgData name="Chris Droessler" userId="625c3661-9d64-47fa-b83c-4b49393bd161" providerId="ADAL" clId="{AB779A80-07F3-0C43-BDDD-222A35F653AA}" dt="2020-02-10T17:06:45.316" v="811" actId="554"/>
          <ac:spMkLst>
            <pc:docMk/>
            <pc:sldMk cId="3664086728" sldId="715"/>
            <ac:spMk id="155" creationId="{00000000-0000-0000-0000-000000000000}"/>
          </ac:spMkLst>
        </pc:spChg>
        <pc:spChg chg="mod">
          <ac:chgData name="Chris Droessler" userId="625c3661-9d64-47fa-b83c-4b49393bd161" providerId="ADAL" clId="{AB779A80-07F3-0C43-BDDD-222A35F653AA}" dt="2020-02-10T17:03:56.178" v="782" actId="20577"/>
          <ac:spMkLst>
            <pc:docMk/>
            <pc:sldMk cId="3664086728" sldId="715"/>
            <ac:spMk id="160" creationId="{00000000-0000-0000-0000-000000000000}"/>
          </ac:spMkLst>
        </pc:spChg>
      </pc:sldChg>
      <pc:sldChg chg="addSp delSp modSp add ord modNotesTx">
        <pc:chgData name="Chris Droessler" userId="625c3661-9d64-47fa-b83c-4b49393bd161" providerId="ADAL" clId="{AB779A80-07F3-0C43-BDDD-222A35F653AA}" dt="2020-02-10T17:11:34.054" v="922" actId="1037"/>
        <pc:sldMkLst>
          <pc:docMk/>
          <pc:sldMk cId="2781844091" sldId="716"/>
        </pc:sldMkLst>
        <pc:spChg chg="del">
          <ac:chgData name="Chris Droessler" userId="625c3661-9d64-47fa-b83c-4b49393bd161" providerId="ADAL" clId="{AB779A80-07F3-0C43-BDDD-222A35F653AA}" dt="2020-02-10T17:11:17.239" v="874" actId="478"/>
          <ac:spMkLst>
            <pc:docMk/>
            <pc:sldMk cId="2781844091" sldId="716"/>
            <ac:spMk id="2" creationId="{EB9E3D83-5F00-1C45-ACE8-A239BC73CA18}"/>
          </ac:spMkLst>
        </pc:spChg>
        <pc:spChg chg="mod">
          <ac:chgData name="Chris Droessler" userId="625c3661-9d64-47fa-b83c-4b49393bd161" providerId="ADAL" clId="{AB779A80-07F3-0C43-BDDD-222A35F653AA}" dt="2020-02-10T17:09:27.445" v="833" actId="20577"/>
          <ac:spMkLst>
            <pc:docMk/>
            <pc:sldMk cId="2781844091" sldId="716"/>
            <ac:spMk id="3" creationId="{B3A6DF37-4BD1-BC4C-9FC8-37F5D16BA03A}"/>
          </ac:spMkLst>
        </pc:spChg>
        <pc:spChg chg="del">
          <ac:chgData name="Chris Droessler" userId="625c3661-9d64-47fa-b83c-4b49393bd161" providerId="ADAL" clId="{AB779A80-07F3-0C43-BDDD-222A35F653AA}" dt="2020-02-10T17:11:17.239" v="874" actId="478"/>
          <ac:spMkLst>
            <pc:docMk/>
            <pc:sldMk cId="2781844091" sldId="716"/>
            <ac:spMk id="4" creationId="{3B51A202-2700-5D44-990F-272642A3399B}"/>
          </ac:spMkLst>
        </pc:spChg>
        <pc:spChg chg="del">
          <ac:chgData name="Chris Droessler" userId="625c3661-9d64-47fa-b83c-4b49393bd161" providerId="ADAL" clId="{AB779A80-07F3-0C43-BDDD-222A35F653AA}" dt="2020-02-10T17:11:17.239" v="874" actId="478"/>
          <ac:spMkLst>
            <pc:docMk/>
            <pc:sldMk cId="2781844091" sldId="716"/>
            <ac:spMk id="5" creationId="{FA482C58-1263-854B-AFCB-74CEC3786BBC}"/>
          </ac:spMkLst>
        </pc:spChg>
        <pc:spChg chg="add mod">
          <ac:chgData name="Chris Droessler" userId="625c3661-9d64-47fa-b83c-4b49393bd161" providerId="ADAL" clId="{AB779A80-07F3-0C43-BDDD-222A35F653AA}" dt="2020-02-10T17:11:27.848" v="903" actId="1037"/>
          <ac:spMkLst>
            <pc:docMk/>
            <pc:sldMk cId="2781844091" sldId="716"/>
            <ac:spMk id="12" creationId="{59B10949-6EE5-CB49-AD35-1E599C2984B2}"/>
          </ac:spMkLst>
        </pc:spChg>
        <pc:spChg chg="add mod">
          <ac:chgData name="Chris Droessler" userId="625c3661-9d64-47fa-b83c-4b49393bd161" providerId="ADAL" clId="{AB779A80-07F3-0C43-BDDD-222A35F653AA}" dt="2020-02-10T17:11:30.993" v="913" actId="1037"/>
          <ac:spMkLst>
            <pc:docMk/>
            <pc:sldMk cId="2781844091" sldId="716"/>
            <ac:spMk id="13" creationId="{F5597D9B-D098-314F-9F03-537C79AE9DA2}"/>
          </ac:spMkLst>
        </pc:spChg>
        <pc:spChg chg="add mod">
          <ac:chgData name="Chris Droessler" userId="625c3661-9d64-47fa-b83c-4b49393bd161" providerId="ADAL" clId="{AB779A80-07F3-0C43-BDDD-222A35F653AA}" dt="2020-02-10T17:11:34.054" v="922" actId="1037"/>
          <ac:spMkLst>
            <pc:docMk/>
            <pc:sldMk cId="2781844091" sldId="716"/>
            <ac:spMk id="14" creationId="{9FF7D8C8-E937-F84F-8020-3785A964F785}"/>
          </ac:spMkLst>
        </pc:spChg>
        <pc:spChg chg="mod">
          <ac:chgData name="Chris Droessler" userId="625c3661-9d64-47fa-b83c-4b49393bd161" providerId="ADAL" clId="{AB779A80-07F3-0C43-BDDD-222A35F653AA}" dt="2020-02-10T17:09:40.573" v="840" actId="20577"/>
          <ac:spMkLst>
            <pc:docMk/>
            <pc:sldMk cId="2781844091" sldId="716"/>
            <ac:spMk id="160" creationId="{00000000-0000-0000-0000-000000000000}"/>
          </ac:spMkLst>
        </pc:spChg>
      </pc:sldChg>
      <pc:sldChg chg="modSp add ord">
        <pc:chgData name="Chris Droessler" userId="625c3661-9d64-47fa-b83c-4b49393bd161" providerId="ADAL" clId="{AB779A80-07F3-0C43-BDDD-222A35F653AA}" dt="2020-02-10T17:18:20.270" v="1026" actId="207"/>
        <pc:sldMkLst>
          <pc:docMk/>
          <pc:sldMk cId="3659011642" sldId="717"/>
        </pc:sldMkLst>
        <pc:spChg chg="mod">
          <ac:chgData name="Chris Droessler" userId="625c3661-9d64-47fa-b83c-4b49393bd161" providerId="ADAL" clId="{AB779A80-07F3-0C43-BDDD-222A35F653AA}" dt="2020-02-10T17:18:20.270" v="1026" actId="207"/>
          <ac:spMkLst>
            <pc:docMk/>
            <pc:sldMk cId="3659011642" sldId="717"/>
            <ac:spMk id="135" creationId="{00000000-0000-0000-0000-000000000000}"/>
          </ac:spMkLst>
        </pc:spChg>
      </pc:sldChg>
      <pc:sldMasterChg chg="delSldLayout">
        <pc:chgData name="Chris Droessler" userId="625c3661-9d64-47fa-b83c-4b49393bd161" providerId="ADAL" clId="{AB779A80-07F3-0C43-BDDD-222A35F653AA}" dt="2020-02-10T17:42:20.302" v="1389" actId="2696"/>
        <pc:sldMasterMkLst>
          <pc:docMk/>
          <pc:sldMasterMk cId="2999785688" sldId="2147483648"/>
        </pc:sldMasterMkLst>
        <pc:sldLayoutChg chg="del">
          <pc:chgData name="Chris Droessler" userId="625c3661-9d64-47fa-b83c-4b49393bd161" providerId="ADAL" clId="{AB779A80-07F3-0C43-BDDD-222A35F653AA}" dt="2020-02-10T17:42:20.302" v="1389" actId="2696"/>
          <pc:sldLayoutMkLst>
            <pc:docMk/>
            <pc:sldMasterMk cId="2999785688" sldId="2147483648"/>
            <pc:sldLayoutMk cId="781414520" sldId="214748366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E9B6F52-CC10-4425-9195-EDF28B435798}" type="datetimeFigureOut">
              <a:rPr lang="en-US" smtClean="0"/>
              <a:t>4/20/21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2D3CF6-D097-446F-BA20-84B1F837E572}" type="datetimeFigureOut">
              <a:rPr lang="en-US" smtClean="0"/>
              <a:t>4/20/21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am02.safelinks.protection.outlook.com/?url=http%3A%2F%2Fwww.cpcc.edu%2F&amp;data=04%7C01%7Cdroesslerc%40nccommunitycolleges.edu%7Cb0e1d81e8f944394ec6008d901159aa0%7C616f6b2af8af4525b6c8f74c6a2b182d%7C0%7C0%7C637542014876399655%7CUnknown%7CTWFpbGZsb3d8eyJWIjoiMC4wLjAwMDAiLCJQIjoiV2luMzIiLCJBTiI6Ik1haWwiLCJXVCI6Mn0%3D%7C1000&amp;sdata=rFULinNcW4VTuktnlZhll7mA%2FTKaB%2BQ9SulpgS6XXsc%3D&amp;reserved=0"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mailto:transport.systems@cpcc.edu" TargetMode="External"/><Relationship Id="rId4" Type="http://schemas.openxmlformats.org/officeDocument/2006/relationships/hyperlink" Target="tel:704.330.4181"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am02.safelinks.protection.outlook.com/?url=http%3A%2F%2Fwww.cpcc.edu%2F&amp;data=04%7C01%7Cdroesslerc%40nccommunitycolleges.edu%7Cb0e1d81e8f944394ec6008d901159aa0%7C616f6b2af8af4525b6c8f74c6a2b182d%7C0%7C0%7C637542014876399655%7CUnknown%7CTWFpbGZsb3d8eyJWIjoiMC4wLjAwMDAiLCJQIjoiV2luMzIiLCJBTiI6Ik1haWwiLCJXVCI6Mn0%3D%7C1000&amp;sdata=rFULinNcW4VTuktnlZhll7mA%2FTKaB%2BQ9SulpgS6XXsc%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mailto:transport.systems@cpcc.edu" TargetMode="External"/><Relationship Id="rId4" Type="http://schemas.openxmlformats.org/officeDocument/2006/relationships/hyperlink" Target="tel:704.330.418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nayale@gtcc.edu"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gtcc.edu%2Fabout%2Fcampuses%2Faviation.php&amp;data=04%7C01%7Cdroesslerc%40nccommunitycolleges.edu%7Ccbaae68a6a324a83cd5208d9002ca063%7C616f6b2af8af4525b6c8f74c6a2b182d%7C0%7C0%7C637541014483061503%7CUnknown%7CTWFpbGZsb3d8eyJWIjoiMC4wLjAwMDAiLCJQIjoiV2luMzIiLCJBTiI6Ik1haWwiLCJXVCI6Mn0%3D%7C1000&amp;sdata=OjbGsyRGjtmNZfhbdbpIr0hznEAZMgRc%2Fub%2FiPznVNI%3D&amp;reserved=0"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jd_shook@blueridge.edu"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jd_shook@blueridge.ed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jd_shook@blueridge.edu"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lswhitlow@gtcc.edu"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nam02.safelinks.protection.outlook.com/?url=https%3A%2F%2Fcatalog.gtcc.edu%2Fpreview_program.php%3Fcatoid%3D8%26poid%3D3084&amp;data=04%7C01%7Cdroesslerc%40nccommunitycolleges.edu%7C5e80d77e2a464e0a603a08d900cec9e0%7C616f6b2af8af4525b6c8f74c6a2b182d%7C0%7C0%7C637541710424778311%7CUnknown%7CTWFpbGZsb3d8eyJWIjoiMC4wLjAwMDAiLCJQIjoiV2luMzIiLCJBTiI6Ik1haWwiLCJXVCI6Mn0%3D%7C1000&amp;sdata=vhuZqg2QTmv0cC07xEM5Com3aSbDQ7Wa0qT7W6QnBQQ%3D&amp;reserved=0" TargetMode="External"/><Relationship Id="rId4" Type="http://schemas.openxmlformats.org/officeDocument/2006/relationships/hyperlink" Target="https://nam02.safelinks.protection.outlook.com/?url=https%3A%2F%2Fwww.gtcc.edu%2Facademics%2Fhigh-school-programs%2Fcareer-and-college-promise.php&amp;data=04%7C01%7Cdroesslerc%40nccommunitycolleges.edu%7C5e80d77e2a464e0a603a08d900cec9e0%7C616f6b2af8af4525b6c8f74c6a2b182d%7C0%7C0%7C637541710424778311%7CUnknown%7CTWFpbGZsb3d8eyJWIjoiMC4wLjAwMDAiLCJQIjoiV2luMzIiLCJBTiI6Ik1haWwiLCJXVCI6Mn0%3D%7C1000&amp;sdata=Hh%2FLW5WNejIpjA%2BoXLzpd626lMf8RkQvKU5h00hgzWk%3D&amp;reserved=0"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lswhitlow@gtcc.edu"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nam02.safelinks.protection.outlook.com/?url=https%3A%2F%2Fcatalog.gtcc.edu%2Fpreview_program.php%3Fcatoid%3D8%26poid%3D3084&amp;data=04%7C01%7Cdroesslerc%40nccommunitycolleges.edu%7C5e80d77e2a464e0a603a08d900cec9e0%7C616f6b2af8af4525b6c8f74c6a2b182d%7C0%7C0%7C637541710424778311%7CUnknown%7CTWFpbGZsb3d8eyJWIjoiMC4wLjAwMDAiLCJQIjoiV2luMzIiLCJBTiI6Ik1haWwiLCJXVCI6Mn0%3D%7C1000&amp;sdata=vhuZqg2QTmv0cC07xEM5Com3aSbDQ7Wa0qT7W6QnBQQ%3D&amp;reserved=0" TargetMode="External"/><Relationship Id="rId4" Type="http://schemas.openxmlformats.org/officeDocument/2006/relationships/hyperlink" Target="https://nam02.safelinks.protection.outlook.com/?url=https%3A%2F%2Fwww.gtcc.edu%2Facademics%2Fhigh-school-programs%2Fcareer-and-college-promise.php&amp;data=04%7C01%7Cdroesslerc%40nccommunitycolleges.edu%7C5e80d77e2a464e0a603a08d900cec9e0%7C616f6b2af8af4525b6c8f74c6a2b182d%7C0%7C0%7C637541710424778311%7CUnknown%7CTWFpbGZsb3d8eyJWIjoiMC4wLjAwMDAiLCJQIjoiV2luMzIiLCJBTiI6Ik1haWwiLCJXVCI6Mn0%3D%7C1000&amp;sdata=Hh%2FLW5WNejIpjA%2BoXLzpd626lMf8RkQvKU5h00hgzWk%3D&amp;reserved=0"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lswhitlow@gtcc.edu"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nam02.safelinks.protection.outlook.com/?url=https%3A%2F%2Fcatalog.gtcc.edu%2Fpreview_program.php%3Fcatoid%3D8%26poid%3D3084&amp;data=04%7C01%7Cdroesslerc%40nccommunitycolleges.edu%7C5e80d77e2a464e0a603a08d900cec9e0%7C616f6b2af8af4525b6c8f74c6a2b182d%7C0%7C0%7C637541710424778311%7CUnknown%7CTWFpbGZsb3d8eyJWIjoiMC4wLjAwMDAiLCJQIjoiV2luMzIiLCJBTiI6Ik1haWwiLCJXVCI6Mn0%3D%7C1000&amp;sdata=vhuZqg2QTmv0cC07xEM5Com3aSbDQ7Wa0qT7W6QnBQQ%3D&amp;reserved=0" TargetMode="External"/><Relationship Id="rId4" Type="http://schemas.openxmlformats.org/officeDocument/2006/relationships/hyperlink" Target="https://nam02.safelinks.protection.outlook.com/?url=https%3A%2F%2Fwww.gtcc.edu%2Facademics%2Fhigh-school-programs%2Fcareer-and-college-promise.php&amp;data=04%7C01%7Cdroesslerc%40nccommunitycolleges.edu%7C5e80d77e2a464e0a603a08d900cec9e0%7C616f6b2af8af4525b6c8f74c6a2b182d%7C0%7C0%7C637541710424778311%7CUnknown%7CTWFpbGZsb3d8eyJWIjoiMC4wLjAwMDAiLCJQIjoiV2luMzIiLCJBTiI6Ik1haWwiLCJXVCI6Mn0%3D%7C1000&amp;sdata=Hh%2FLW5WNejIpjA%2BoXLzpd626lMf8RkQvKU5h00hgzWk%3D&amp;reserved=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scuilettif@nccommunitycolleges.ed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mailto:lswhitlow@gtcc.edu"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nam02.safelinks.protection.outlook.com/?url=https%3A%2F%2Fcatalog.gtcc.edu%2Fpreview_program.php%3Fcatoid%3D8%26poid%3D3084&amp;data=04%7C01%7Cdroesslerc%40nccommunitycolleges.edu%7C5e80d77e2a464e0a603a08d900cec9e0%7C616f6b2af8af4525b6c8f74c6a2b182d%7C0%7C0%7C637541710424778311%7CUnknown%7CTWFpbGZsb3d8eyJWIjoiMC4wLjAwMDAiLCJQIjoiV2luMzIiLCJBTiI6Ik1haWwiLCJXVCI6Mn0%3D%7C1000&amp;sdata=vhuZqg2QTmv0cC07xEM5Com3aSbDQ7Wa0qT7W6QnBQQ%3D&amp;reserved=0" TargetMode="External"/><Relationship Id="rId4" Type="http://schemas.openxmlformats.org/officeDocument/2006/relationships/hyperlink" Target="https://nam02.safelinks.protection.outlook.com/?url=https%3A%2F%2Fwww.gtcc.edu%2Facademics%2Fhigh-school-programs%2Fcareer-and-college-promise.php&amp;data=04%7C01%7Cdroesslerc%40nccommunitycolleges.edu%7C5e80d77e2a464e0a603a08d900cec9e0%7C616f6b2af8af4525b6c8f74c6a2b182d%7C0%7C0%7C637541710424778311%7CUnknown%7CTWFpbGZsb3d8eyJWIjoiMC4wLjAwMDAiLCJQIjoiV2luMzIiLCJBTiI6Ik1haWwiLCJXVCI6Mn0%3D%7C1000&amp;sdata=Hh%2FLW5WNejIpjA%2BoXLzpd626lMf8RkQvKU5h00hgzWk%3D&amp;reserved=0"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mailto:lswhitlow@gtcc.edu"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nam02.safelinks.protection.outlook.com/?url=https%3A%2F%2Fcatalog.gtcc.edu%2Fpreview_program.php%3Fcatoid%3D8%26poid%3D3084&amp;data=04%7C01%7Cdroesslerc%40nccommunitycolleges.edu%7C5e80d77e2a464e0a603a08d900cec9e0%7C616f6b2af8af4525b6c8f74c6a2b182d%7C0%7C0%7C637541710424778311%7CUnknown%7CTWFpbGZsb3d8eyJWIjoiMC4wLjAwMDAiLCJQIjoiV2luMzIiLCJBTiI6Ik1haWwiLCJXVCI6Mn0%3D%7C1000&amp;sdata=vhuZqg2QTmv0cC07xEM5Com3aSbDQ7Wa0qT7W6QnBQQ%3D&amp;reserved=0" TargetMode="External"/><Relationship Id="rId4" Type="http://schemas.openxmlformats.org/officeDocument/2006/relationships/hyperlink" Target="https://nam02.safelinks.protection.outlook.com/?url=https%3A%2F%2Fwww.gtcc.edu%2Facademics%2Fhigh-school-programs%2Fcareer-and-college-promise.php&amp;data=04%7C01%7Cdroesslerc%40nccommunitycolleges.edu%7C5e80d77e2a464e0a603a08d900cec9e0%7C616f6b2af8af4525b6c8f74c6a2b182d%7C0%7C0%7C637541710424778311%7CUnknown%7CTWFpbGZsb3d8eyJWIjoiMC4wLjAwMDAiLCJQIjoiV2luMzIiLCJBTiI6Ik1haWwiLCJXVCI6Mn0%3D%7C1000&amp;sdata=Hh%2FLW5WNejIpjA%2BoXLzpd626lMf8RkQvKU5h00hgzWk%3D&amp;reserved=0"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lswhitlow@gtcc.edu"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nam02.safelinks.protection.outlook.com/?url=https%3A%2F%2Fcatalog.gtcc.edu%2Fpreview_program.php%3Fcatoid%3D8%26poid%3D3084&amp;data=04%7C01%7Cdroesslerc%40nccommunitycolleges.edu%7C5e80d77e2a464e0a603a08d900cec9e0%7C616f6b2af8af4525b6c8f74c6a2b182d%7C0%7C0%7C637541710424778311%7CUnknown%7CTWFpbGZsb3d8eyJWIjoiMC4wLjAwMDAiLCJQIjoiV2luMzIiLCJBTiI6Ik1haWwiLCJXVCI6Mn0%3D%7C1000&amp;sdata=vhuZqg2QTmv0cC07xEM5Com3aSbDQ7Wa0qT7W6QnBQQ%3D&amp;reserved=0" TargetMode="External"/><Relationship Id="rId4" Type="http://schemas.openxmlformats.org/officeDocument/2006/relationships/hyperlink" Target="https://nam02.safelinks.protection.outlook.com/?url=https%3A%2F%2Fwww.gtcc.edu%2Facademics%2Fhigh-school-programs%2Fcareer-and-college-promise.php&amp;data=04%7C01%7Cdroesslerc%40nccommunitycolleges.edu%7C5e80d77e2a464e0a603a08d900cec9e0%7C616f6b2af8af4525b6c8f74c6a2b182d%7C0%7C0%7C637541710424778311%7CUnknown%7CTWFpbGZsb3d8eyJWIjoiMC4wLjAwMDAiLCJQIjoiV2luMzIiLCJBTiI6Ik1haWwiLCJXVCI6Mn0%3D%7C1000&amp;sdata=Hh%2FLW5WNejIpjA%2BoXLzpd626lMf8RkQvKU5h00hgzWk%3D&amp;reserved=0"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am02.safelinks.protection.outlook.com/?url=http%3A%2F%2Fwww.cpcc.edu%2F&amp;data=04%7C01%7Cdroesslerc%40nccommunitycolleges.edu%7Cb0e1d81e8f944394ec6008d901159aa0%7C616f6b2af8af4525b6c8f74c6a2b182d%7C0%7C0%7C637542014876399655%7CUnknown%7CTWFpbGZsb3d8eyJWIjoiMC4wLjAwMDAiLCJQIjoiV2luMzIiLCJBTiI6Ik1haWwiLCJXVCI6Mn0%3D%7C1000&amp;sdata=rFULinNcW4VTuktnlZhll7mA%2FTKaB%2BQ9SulpgS6XXsc%3D&amp;reserved=0"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mailto:transport.systems@cpcc.edu" TargetMode="External"/><Relationship Id="rId4" Type="http://schemas.openxmlformats.org/officeDocument/2006/relationships/hyperlink" Target="tel:704.330.418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am02.safelinks.protection.outlook.com/?url=http%3A%2F%2Fwww.cpcc.edu%2F&amp;data=04%7C01%7Cdroesslerc%40nccommunitycolleges.edu%7Cb0e1d81e8f944394ec6008d901159aa0%7C616f6b2af8af4525b6c8f74c6a2b182d%7C0%7C0%7C637542014876399655%7CUnknown%7CTWFpbGZsb3d8eyJWIjoiMC4wLjAwMDAiLCJQIjoiV2luMzIiLCJBTiI6Ik1haWwiLCJXVCI6Mn0%3D%7C1000&amp;sdata=rFULinNcW4VTuktnlZhll7mA%2FTKaB%2BQ9SulpgS6XXsc%3D&amp;reserved=0"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mailto:transport.systems@cpcc.edu" TargetMode="External"/><Relationship Id="rId4" Type="http://schemas.openxmlformats.org/officeDocument/2006/relationships/hyperlink" Target="tel:704.330.418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am02.safelinks.protection.outlook.com/?url=http%3A%2F%2Fwww.cpcc.edu%2F&amp;data=04%7C01%7Cdroesslerc%40nccommunitycolleges.edu%7Cb0e1d81e8f944394ec6008d901159aa0%7C616f6b2af8af4525b6c8f74c6a2b182d%7C0%7C0%7C637542014876399655%7CUnknown%7CTWFpbGZsb3d8eyJWIjoiMC4wLjAwMDAiLCJQIjoiV2luMzIiLCJBTiI6Ik1haWwiLCJXVCI6Mn0%3D%7C1000&amp;sdata=rFULinNcW4VTuktnlZhll7mA%2FTKaB%2BQ9SulpgS6XXsc%3D&amp;reserved=0"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mailto:transport.systems@cpcc.edu" TargetMode="External"/><Relationship Id="rId4" Type="http://schemas.openxmlformats.org/officeDocument/2006/relationships/hyperlink" Target="tel:704.330.4181"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m02.safelinks.protection.outlook.com/?url=http%3A%2F%2Fwww.cpcc.edu%2F&amp;data=04%7C01%7Cdroesslerc%40nccommunitycolleges.edu%7Cb0e1d81e8f944394ec6008d901159aa0%7C616f6b2af8af4525b6c8f74c6a2b182d%7C0%7C0%7C637542014876399655%7CUnknown%7CTWFpbGZsb3d8eyJWIjoiMC4wLjAwMDAiLCJQIjoiV2luMzIiLCJBTiI6Ik1haWwiLCJXVCI6Mn0%3D%7C1000&amp;sdata=rFULinNcW4VTuktnlZhll7mA%2FTKaB%2BQ9SulpgS6XXsc%3D&amp;reserved=0"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mailto:transport.systems@cpcc.edu" TargetMode="External"/><Relationship Id="rId4" Type="http://schemas.openxmlformats.org/officeDocument/2006/relationships/hyperlink" Target="tel:704.330.418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algn="r"/>
            <a:r>
              <a:rPr lang="en-US" sz="1400" dirty="0">
                <a:latin typeface="Arial" charset="0"/>
                <a:ea typeface="ヒラギノ角ゴ Pro W3" charset="0"/>
                <a:cs typeface="Arial" charset="0"/>
              </a:rPr>
              <a:t>Chris</a:t>
            </a:r>
          </a:p>
          <a:p>
            <a:r>
              <a:rPr lang="en-US" sz="1400" dirty="0">
                <a:latin typeface="Arial" charset="0"/>
                <a:ea typeface="ヒラギノ角ゴ Pro W3" charset="0"/>
                <a:cs typeface="Arial" charset="0"/>
              </a:rPr>
              <a:t>We are here to help promote the great jobs, often unknown, in the great state of North Carolina.</a:t>
            </a:r>
          </a:p>
          <a:p>
            <a:endParaRPr lang="en-US" sz="1400" dirty="0"/>
          </a:p>
          <a:p>
            <a:r>
              <a:rPr lang="en-US" sz="1400" dirty="0"/>
              <a:t>Through these monthly meetings, we are going to let you know about some great career opportunities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And bring in special guests to let you know about the great career opportunities in North Carolina.</a:t>
            </a:r>
          </a:p>
          <a:p>
            <a:endParaRPr lang="en-US" sz="1400" dirty="0"/>
          </a:p>
          <a:p>
            <a:r>
              <a:rPr lang="en-US" sz="1400" dirty="0"/>
              <a:t>Please download this PowerPoint file and use it anyway you can to help get folks on a career pathway.</a:t>
            </a:r>
          </a:p>
          <a:p>
            <a:r>
              <a:rPr lang="en-US" sz="1400" dirty="0"/>
              <a:t>The reference showing from where the information was found, as well as the contact information for our guests is in the Notes section under each slide.</a:t>
            </a:r>
          </a:p>
          <a:p>
            <a:endParaRPr lang="en-US" sz="1400" dirty="0"/>
          </a:p>
          <a:p>
            <a:r>
              <a:rPr lang="en-US" sz="1400" dirty="0"/>
              <a:t>Get the PowerPoint on our </a:t>
            </a:r>
            <a:r>
              <a:rPr lang="en-US" sz="1400" dirty="0" err="1"/>
              <a:t>NCPerkins.org</a:t>
            </a:r>
            <a:r>
              <a:rPr lang="en-US" sz="1400" dirty="0"/>
              <a:t> website on our Presentations and Webinars page.  </a:t>
            </a:r>
          </a:p>
          <a:p>
            <a:r>
              <a:rPr lang="en-US" sz="1400" dirty="0"/>
              <a:t>Here is the direct address on the screen.</a:t>
            </a:r>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r>
              <a:rPr lang="en-US" dirty="0">
                <a:latin typeface="Arial" charset="0"/>
                <a:ea typeface="ヒラギノ角ゴ Pro W3" charset="0"/>
                <a:cs typeface="Arial" charset="0"/>
              </a:rPr>
              <a:t>-----</a:t>
            </a:r>
          </a:p>
          <a:p>
            <a:r>
              <a:rPr lang="en-US" dirty="0">
                <a:latin typeface="Arial" charset="0"/>
                <a:ea typeface="ヒラギノ角ゴ Pro W3" charset="0"/>
                <a:cs typeface="Arial" charset="0"/>
              </a:rPr>
              <a:t>Many of the videos shown during this webinar can be found here:</a:t>
            </a:r>
          </a:p>
          <a:p>
            <a:r>
              <a:rPr lang="en-US" dirty="0">
                <a:latin typeface="Arial" charset="0"/>
                <a:ea typeface="ヒラギノ角ゴ Pro W3" charset="0"/>
                <a:cs typeface="Arial" charset="0"/>
              </a:rPr>
              <a:t>https://</a:t>
            </a:r>
            <a:r>
              <a:rPr lang="en-US" dirty="0" err="1">
                <a:latin typeface="Arial" charset="0"/>
                <a:ea typeface="ヒラギノ角ゴ Pro W3" charset="0"/>
                <a:cs typeface="Arial" charset="0"/>
              </a:rPr>
              <a:t>www.ncperkins.org</a:t>
            </a:r>
            <a:r>
              <a:rPr lang="en-US" dirty="0">
                <a:latin typeface="Arial" charset="0"/>
                <a:ea typeface="ヒラギノ角ゴ Pro W3" charset="0"/>
                <a:cs typeface="Arial" charset="0"/>
              </a:rPr>
              <a:t>/video/</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6777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i="0" kern="1200" dirty="0">
                <a:solidFill>
                  <a:schemeClr val="tx1"/>
                </a:solidFill>
                <a:effectLst/>
                <a:latin typeface="+mn-lt"/>
                <a:ea typeface="+mn-ea"/>
                <a:cs typeface="+mn-cs"/>
              </a:rPr>
              <a:t>Jeremy Taylor</a:t>
            </a:r>
            <a:br>
              <a:rPr lang="en-US" dirty="0"/>
            </a:br>
            <a:r>
              <a:rPr lang="en-US" sz="1600" b="0" i="0" kern="1200" dirty="0">
                <a:solidFill>
                  <a:schemeClr val="tx1"/>
                </a:solidFill>
                <a:effectLst/>
                <a:latin typeface="+mn-lt"/>
                <a:ea typeface="+mn-ea"/>
                <a:cs typeface="+mn-cs"/>
              </a:rPr>
              <a:t>Program Chair - Instructor HET, Transportation Systems Technology Division</a:t>
            </a:r>
            <a:br>
              <a:rPr lang="en-US" dirty="0"/>
            </a:br>
            <a:r>
              <a:rPr lang="en-US" sz="1600" b="0" i="0" kern="1200" dirty="0">
                <a:solidFill>
                  <a:schemeClr val="tx1"/>
                </a:solidFill>
                <a:effectLst/>
                <a:latin typeface="+mn-lt"/>
                <a:ea typeface="+mn-ea"/>
                <a:cs typeface="+mn-cs"/>
              </a:rPr>
              <a:t>Central Piedmont Community College</a:t>
            </a:r>
            <a:br>
              <a:rPr lang="en-US" dirty="0"/>
            </a:br>
            <a:r>
              <a:rPr lang="en-US" sz="1600" b="0" i="0" kern="1200" dirty="0" err="1">
                <a:solidFill>
                  <a:schemeClr val="tx1"/>
                </a:solidFill>
                <a:effectLst/>
                <a:latin typeface="+mn-lt"/>
                <a:ea typeface="+mn-ea"/>
                <a:cs typeface="+mn-cs"/>
              </a:rPr>
              <a:t>Merancas</a:t>
            </a:r>
            <a:r>
              <a:rPr lang="en-US" sz="1600" b="0" i="0" kern="1200" dirty="0">
                <a:solidFill>
                  <a:schemeClr val="tx1"/>
                </a:solidFill>
                <a:effectLst/>
                <a:latin typeface="+mn-lt"/>
                <a:ea typeface="+mn-ea"/>
                <a:cs typeface="+mn-cs"/>
              </a:rPr>
              <a:t> Campus, TS Building</a:t>
            </a:r>
            <a:br>
              <a:rPr lang="en-US" dirty="0"/>
            </a:br>
            <a:r>
              <a:rPr lang="en-US" sz="1600" b="0" i="0" kern="1200" dirty="0">
                <a:solidFill>
                  <a:schemeClr val="tx1"/>
                </a:solidFill>
                <a:effectLst/>
                <a:latin typeface="+mn-lt"/>
                <a:ea typeface="+mn-ea"/>
                <a:cs typeface="+mn-cs"/>
              </a:rPr>
              <a:t>P.O. Box 35009 Charlotte, NC 28235</a:t>
            </a:r>
            <a:br>
              <a:rPr lang="en-US" dirty="0"/>
            </a:br>
            <a:r>
              <a:rPr lang="en-US" sz="1600" b="1" i="0" kern="1200" dirty="0">
                <a:solidFill>
                  <a:schemeClr val="tx1"/>
                </a:solidFill>
                <a:effectLst/>
                <a:latin typeface="+mn-lt"/>
                <a:ea typeface="+mn-ea"/>
                <a:cs typeface="+mn-cs"/>
              </a:rPr>
              <a:t>t </a:t>
            </a:r>
            <a:r>
              <a:rPr lang="en-US" sz="1600" b="0" i="0" kern="1200" dirty="0">
                <a:solidFill>
                  <a:schemeClr val="tx1"/>
                </a:solidFill>
                <a:effectLst/>
                <a:latin typeface="+mn-lt"/>
                <a:ea typeface="+mn-ea"/>
                <a:cs typeface="+mn-cs"/>
              </a:rPr>
              <a:t>704.330.4181 | </a:t>
            </a:r>
            <a:r>
              <a:rPr lang="en-US" sz="1600" b="1" i="0" kern="1200" dirty="0">
                <a:solidFill>
                  <a:schemeClr val="tx1"/>
                </a:solidFill>
                <a:effectLst/>
                <a:latin typeface="+mn-lt"/>
                <a:ea typeface="+mn-ea"/>
                <a:cs typeface="+mn-cs"/>
              </a:rPr>
              <a:t>f </a:t>
            </a:r>
            <a:r>
              <a:rPr lang="en-US" sz="1600" b="0" i="0" kern="1200" dirty="0">
                <a:solidFill>
                  <a:schemeClr val="tx1"/>
                </a:solidFill>
                <a:effectLst/>
                <a:latin typeface="+mn-lt"/>
                <a:ea typeface="+mn-ea"/>
                <a:cs typeface="+mn-cs"/>
              </a:rPr>
              <a:t>704.330.xxxx</a:t>
            </a:r>
            <a:br>
              <a:rPr lang="en-US" dirty="0"/>
            </a:br>
            <a:r>
              <a:rPr lang="en-US" sz="1600" b="0" i="0" kern="1200" dirty="0">
                <a:solidFill>
                  <a:schemeClr val="tx1"/>
                </a:solidFill>
                <a:effectLst/>
                <a:latin typeface="+mn-lt"/>
                <a:ea typeface="+mn-ea"/>
                <a:cs typeface="+mn-cs"/>
                <a:hlinkClick r:id="rId3"/>
              </a:rPr>
              <a:t>cpcc.edu</a:t>
            </a:r>
            <a:br>
              <a:rPr lang="en-US" dirty="0"/>
            </a:br>
            <a:endParaRPr lang="en-US" dirty="0"/>
          </a:p>
          <a:p>
            <a:r>
              <a:rPr lang="en-US" dirty="0" err="1"/>
              <a:t>jeremy.taylor@cpcc.edu</a:t>
            </a:r>
            <a:endParaRPr lang="en-US" dirty="0"/>
          </a:p>
          <a:p>
            <a:r>
              <a:rPr lang="en-US" dirty="0">
                <a:hlinkClick r:id="rId4"/>
              </a:rPr>
              <a:t>704.330.4181</a:t>
            </a:r>
            <a:endParaRPr lang="en-US" dirty="0"/>
          </a:p>
          <a:p>
            <a:r>
              <a:rPr lang="en-US" dirty="0">
                <a:hlinkClick r:id="rId5"/>
              </a:rPr>
              <a:t>transport.systems@cpcc.edu</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1719391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kern="1200" dirty="0">
                <a:solidFill>
                  <a:schemeClr val="tx1"/>
                </a:solidFill>
                <a:effectLst/>
                <a:latin typeface="+mn-lt"/>
                <a:ea typeface="+mn-ea"/>
                <a:cs typeface="+mn-cs"/>
              </a:rPr>
              <a:t>Jeremy Taylor</a:t>
            </a:r>
            <a:br>
              <a:rPr lang="en-US" dirty="0"/>
            </a:br>
            <a:r>
              <a:rPr lang="en-US" sz="1600" b="0" i="0" kern="1200" dirty="0">
                <a:solidFill>
                  <a:schemeClr val="tx1"/>
                </a:solidFill>
                <a:effectLst/>
                <a:latin typeface="+mn-lt"/>
                <a:ea typeface="+mn-ea"/>
                <a:cs typeface="+mn-cs"/>
              </a:rPr>
              <a:t>Program Chair - Instructor HET, Transportation Systems Technology Division</a:t>
            </a:r>
            <a:br>
              <a:rPr lang="en-US" dirty="0"/>
            </a:br>
            <a:r>
              <a:rPr lang="en-US" sz="1600" b="0" i="0" kern="1200" dirty="0">
                <a:solidFill>
                  <a:schemeClr val="tx1"/>
                </a:solidFill>
                <a:effectLst/>
                <a:latin typeface="+mn-lt"/>
                <a:ea typeface="+mn-ea"/>
                <a:cs typeface="+mn-cs"/>
              </a:rPr>
              <a:t>Central Piedmont Community College</a:t>
            </a:r>
            <a:br>
              <a:rPr lang="en-US" dirty="0"/>
            </a:br>
            <a:r>
              <a:rPr lang="en-US" sz="1600" b="0" i="0" kern="1200" dirty="0" err="1">
                <a:solidFill>
                  <a:schemeClr val="tx1"/>
                </a:solidFill>
                <a:effectLst/>
                <a:latin typeface="+mn-lt"/>
                <a:ea typeface="+mn-ea"/>
                <a:cs typeface="+mn-cs"/>
              </a:rPr>
              <a:t>Merancas</a:t>
            </a:r>
            <a:r>
              <a:rPr lang="en-US" sz="1600" b="0" i="0" kern="1200" dirty="0">
                <a:solidFill>
                  <a:schemeClr val="tx1"/>
                </a:solidFill>
                <a:effectLst/>
                <a:latin typeface="+mn-lt"/>
                <a:ea typeface="+mn-ea"/>
                <a:cs typeface="+mn-cs"/>
              </a:rPr>
              <a:t> Campus, TS Building</a:t>
            </a:r>
            <a:br>
              <a:rPr lang="en-US" dirty="0"/>
            </a:br>
            <a:r>
              <a:rPr lang="en-US" sz="1600" b="0" i="0" kern="1200" dirty="0">
                <a:solidFill>
                  <a:schemeClr val="tx1"/>
                </a:solidFill>
                <a:effectLst/>
                <a:latin typeface="+mn-lt"/>
                <a:ea typeface="+mn-ea"/>
                <a:cs typeface="+mn-cs"/>
              </a:rPr>
              <a:t>P.O. Box 35009 Charlotte, NC 28235</a:t>
            </a:r>
            <a:br>
              <a:rPr lang="en-US" dirty="0"/>
            </a:br>
            <a:r>
              <a:rPr lang="en-US" sz="1600" b="1" i="0" kern="1200" dirty="0">
                <a:solidFill>
                  <a:schemeClr val="tx1"/>
                </a:solidFill>
                <a:effectLst/>
                <a:latin typeface="+mn-lt"/>
                <a:ea typeface="+mn-ea"/>
                <a:cs typeface="+mn-cs"/>
              </a:rPr>
              <a:t>t </a:t>
            </a:r>
            <a:r>
              <a:rPr lang="en-US" sz="1600" b="0" i="0" kern="1200" dirty="0">
                <a:solidFill>
                  <a:schemeClr val="tx1"/>
                </a:solidFill>
                <a:effectLst/>
                <a:latin typeface="+mn-lt"/>
                <a:ea typeface="+mn-ea"/>
                <a:cs typeface="+mn-cs"/>
              </a:rPr>
              <a:t>704.330.4181 | </a:t>
            </a:r>
            <a:r>
              <a:rPr lang="en-US" sz="1600" b="1" i="0" kern="1200" dirty="0">
                <a:solidFill>
                  <a:schemeClr val="tx1"/>
                </a:solidFill>
                <a:effectLst/>
                <a:latin typeface="+mn-lt"/>
                <a:ea typeface="+mn-ea"/>
                <a:cs typeface="+mn-cs"/>
              </a:rPr>
              <a:t>f </a:t>
            </a:r>
            <a:r>
              <a:rPr lang="en-US" sz="1600" b="0" i="0" kern="1200" dirty="0">
                <a:solidFill>
                  <a:schemeClr val="tx1"/>
                </a:solidFill>
                <a:effectLst/>
                <a:latin typeface="+mn-lt"/>
                <a:ea typeface="+mn-ea"/>
                <a:cs typeface="+mn-cs"/>
              </a:rPr>
              <a:t>704.330.xxxx</a:t>
            </a:r>
            <a:br>
              <a:rPr lang="en-US" dirty="0"/>
            </a:br>
            <a:r>
              <a:rPr lang="en-US" sz="1600" b="0" i="0" kern="1200" dirty="0">
                <a:solidFill>
                  <a:schemeClr val="tx1"/>
                </a:solidFill>
                <a:effectLst/>
                <a:latin typeface="+mn-lt"/>
                <a:ea typeface="+mn-ea"/>
                <a:cs typeface="+mn-cs"/>
                <a:hlinkClick r:id="rId3"/>
              </a:rPr>
              <a:t>cpcc.edu</a:t>
            </a:r>
            <a:br>
              <a:rPr lang="en-US" dirty="0"/>
            </a:br>
            <a:endParaRPr lang="en-US" dirty="0"/>
          </a:p>
          <a:p>
            <a:r>
              <a:rPr lang="en-US" dirty="0" err="1"/>
              <a:t>jeremy.taylor@cpcc.edu</a:t>
            </a:r>
            <a:endParaRPr lang="en-US" dirty="0"/>
          </a:p>
          <a:p>
            <a:r>
              <a:rPr lang="en-US" dirty="0">
                <a:hlinkClick r:id="rId4"/>
              </a:rPr>
              <a:t>704.330.4181</a:t>
            </a:r>
            <a:endParaRPr lang="en-US" dirty="0"/>
          </a:p>
          <a:p>
            <a:r>
              <a:rPr lang="en-US" dirty="0">
                <a:hlinkClick r:id="rId5"/>
              </a:rPr>
              <a:t>transport.systems@cpcc.edu</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11</a:t>
            </a:fld>
            <a:endParaRPr lang="en-US"/>
          </a:p>
        </p:txBody>
      </p:sp>
    </p:spTree>
    <p:extLst>
      <p:ext uri="{BB962C8B-B14F-4D97-AF65-F5344CB8AC3E}">
        <p14:creationId xmlns:p14="http://schemas.microsoft.com/office/powerpoint/2010/main" val="412251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12</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41259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2978980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14</a:t>
            </a:fld>
            <a:endParaRPr lang="en-US"/>
          </a:p>
        </p:txBody>
      </p:sp>
    </p:spTree>
    <p:extLst>
      <p:ext uri="{BB962C8B-B14F-4D97-AF65-F5344CB8AC3E}">
        <p14:creationId xmlns:p14="http://schemas.microsoft.com/office/powerpoint/2010/main" val="3513729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15</a:t>
            </a:fld>
            <a:endParaRPr lang="en-US"/>
          </a:p>
        </p:txBody>
      </p:sp>
    </p:spTree>
    <p:extLst>
      <p:ext uri="{BB962C8B-B14F-4D97-AF65-F5344CB8AC3E}">
        <p14:creationId xmlns:p14="http://schemas.microsoft.com/office/powerpoint/2010/main" val="890205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16</a:t>
            </a:fld>
            <a:endParaRPr lang="en-US"/>
          </a:p>
        </p:txBody>
      </p:sp>
    </p:spTree>
    <p:extLst>
      <p:ext uri="{BB962C8B-B14F-4D97-AF65-F5344CB8AC3E}">
        <p14:creationId xmlns:p14="http://schemas.microsoft.com/office/powerpoint/2010/main" val="21315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17</a:t>
            </a:fld>
            <a:endParaRPr lang="en-US"/>
          </a:p>
        </p:txBody>
      </p:sp>
    </p:spTree>
    <p:extLst>
      <p:ext uri="{BB962C8B-B14F-4D97-AF65-F5344CB8AC3E}">
        <p14:creationId xmlns:p14="http://schemas.microsoft.com/office/powerpoint/2010/main" val="1733136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18</a:t>
            </a:fld>
            <a:endParaRPr lang="en-US"/>
          </a:p>
        </p:txBody>
      </p:sp>
    </p:spTree>
    <p:extLst>
      <p:ext uri="{BB962C8B-B14F-4D97-AF65-F5344CB8AC3E}">
        <p14:creationId xmlns:p14="http://schemas.microsoft.com/office/powerpoint/2010/main" val="3619603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19</a:t>
            </a:fld>
            <a:endParaRPr lang="en-US"/>
          </a:p>
        </p:txBody>
      </p:sp>
    </p:spTree>
    <p:extLst>
      <p:ext uri="{BB962C8B-B14F-4D97-AF65-F5344CB8AC3E}">
        <p14:creationId xmlns:p14="http://schemas.microsoft.com/office/powerpoint/2010/main" val="16797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dirty="0">
                <a:latin typeface="+mn-lt"/>
              </a:rPr>
              <a:t>Chris</a:t>
            </a:r>
          </a:p>
          <a:p>
            <a:r>
              <a:rPr lang="en-US" sz="1200" dirty="0">
                <a:latin typeface="+mn-lt"/>
              </a:rPr>
              <a:t>I always say our webinars are like radio but with pictures.  </a:t>
            </a:r>
          </a:p>
          <a:p>
            <a:r>
              <a:rPr lang="en-US" sz="1200" dirty="0">
                <a:latin typeface="+mn-lt"/>
              </a:rPr>
              <a:t>And here are a few pictures of your hosts for these monthly explorations into career pathways.</a:t>
            </a:r>
          </a:p>
          <a:p>
            <a:endParaRPr lang="en-US" sz="1200" dirty="0">
              <a:latin typeface="+mn-lt"/>
            </a:endParaRPr>
          </a:p>
          <a:p>
            <a:r>
              <a:rPr lang="en-US" sz="1200" dirty="0">
                <a:latin typeface="+mn-lt"/>
              </a:rPr>
              <a:t>(Why does the photographer have the best photo?)</a:t>
            </a:r>
          </a:p>
          <a:p>
            <a:endParaRPr lang="en-US" sz="1200" dirty="0">
              <a:latin typeface="+mn-lt"/>
            </a:endParaRPr>
          </a:p>
          <a:p>
            <a:r>
              <a:rPr lang="en-US" sz="1200" dirty="0">
                <a:latin typeface="+mn-lt"/>
              </a:rPr>
              <a:t>Our contact information is in the notes section under this slide.  </a:t>
            </a:r>
          </a:p>
          <a:p>
            <a:endParaRPr lang="en-US" sz="1200" dirty="0">
              <a:latin typeface="+mn-lt"/>
            </a:endParaRPr>
          </a:p>
          <a:p>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Dr. Bob </a:t>
            </a:r>
            <a:r>
              <a:rPr lang="en-US" sz="1200" b="1" dirty="0" err="1">
                <a:latin typeface="+mn-lt"/>
                <a:ea typeface="ヒラギノ角ゴ Pro W3" charset="0"/>
                <a:cs typeface="Arial" charset="0"/>
              </a:rPr>
              <a:t>Witchger</a:t>
            </a:r>
            <a:r>
              <a:rPr lang="en-US" sz="1200" b="1" dirty="0">
                <a:latin typeface="+mn-lt"/>
                <a:ea typeface="ヒラギノ角ゴ Pro W3" charset="0"/>
                <a:cs typeface="Arial" charset="0"/>
              </a:rPr>
              <a:t> </a:t>
            </a:r>
          </a:p>
          <a:p>
            <a:pPr eaLnBrk="1" hangingPunct="1">
              <a:spcBef>
                <a:spcPct val="0"/>
              </a:spcBef>
              <a:spcAft>
                <a:spcPct val="30000"/>
              </a:spcAft>
            </a:pPr>
            <a:r>
              <a:rPr lang="en-US" sz="1200" dirty="0">
                <a:latin typeface="+mn-lt"/>
                <a:ea typeface="ヒラギノ角ゴ Pro W3" charset="0"/>
                <a:cs typeface="Arial" charset="0"/>
              </a:rPr>
              <a:t>919-807-7126</a:t>
            </a:r>
          </a:p>
          <a:p>
            <a:pPr eaLnBrk="1" hangingPunct="1">
              <a:spcBef>
                <a:spcPct val="0"/>
              </a:spcBef>
              <a:spcAft>
                <a:spcPct val="30000"/>
              </a:spcAft>
            </a:pPr>
            <a:r>
              <a:rPr lang="en-US" sz="1200" dirty="0" err="1">
                <a:latin typeface="+mn-lt"/>
                <a:ea typeface="ヒラギノ角ゴ Pro W3" charset="0"/>
                <a:cs typeface="Arial" charset="0"/>
              </a:rPr>
              <a:t>WitchgerB@nccommunitycolleges.edu</a:t>
            </a:r>
            <a:endParaRPr lang="en-US" sz="1200" dirty="0">
              <a:latin typeface="+mn-lt"/>
              <a:ea typeface="ヒラギノ角ゴ Pro W3" charset="0"/>
              <a:cs typeface="Arial" charset="0"/>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Tony R. </a:t>
            </a:r>
            <a:r>
              <a:rPr lang="en-US" sz="1200" b="1" dirty="0" err="1">
                <a:latin typeface="+mn-lt"/>
              </a:rPr>
              <a:t>Reggi</a:t>
            </a:r>
            <a:endParaRPr lang="en-US" sz="1200" b="1" dirty="0">
              <a:latin typeface="+mn-lt"/>
            </a:endParaRPr>
          </a:p>
          <a:p>
            <a:r>
              <a:rPr lang="en-US" sz="1200" dirty="0">
                <a:latin typeface="+mn-lt"/>
              </a:rPr>
              <a:t>919-807-7131</a:t>
            </a:r>
          </a:p>
          <a:p>
            <a:r>
              <a:rPr lang="en-US" sz="1200" dirty="0" err="1">
                <a:latin typeface="+mn-lt"/>
              </a:rPr>
              <a:t>ReggiA@nccommunitycolleges.edu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Patti </a:t>
            </a:r>
            <a:r>
              <a:rPr lang="en-US" sz="1200" b="1" dirty="0" err="1">
                <a:latin typeface="+mn-lt"/>
              </a:rPr>
              <a:t>Coultas</a:t>
            </a:r>
            <a:endParaRPr lang="en-US" sz="1200" b="1" dirty="0">
              <a:latin typeface="+mn-lt"/>
            </a:endParaRPr>
          </a:p>
          <a:p>
            <a:r>
              <a:rPr lang="en-US" sz="1200" dirty="0">
                <a:latin typeface="+mn-lt"/>
              </a:rPr>
              <a:t>919-807-7130</a:t>
            </a:r>
          </a:p>
          <a:p>
            <a:r>
              <a:rPr lang="en-US" sz="1200" dirty="0" err="1">
                <a:latin typeface="+mn-lt"/>
              </a:rPr>
              <a:t>CoultasP@nccommunitycolleges.edu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Mary Olvera</a:t>
            </a:r>
          </a:p>
          <a:p>
            <a:r>
              <a:rPr lang="en-US" sz="1200" dirty="0">
                <a:latin typeface="+mn-lt"/>
              </a:rPr>
              <a:t>919-807-7120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OlveraM@nccommunitycolleges.edu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Michelle Lair</a:t>
            </a:r>
          </a:p>
          <a:p>
            <a:r>
              <a:rPr lang="en-US" sz="1200" dirty="0">
                <a:latin typeface="+mn-lt"/>
              </a:rPr>
              <a:t>919-807-72227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LairM@nccommunitycolleges.edu</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Chris Droessler </a:t>
            </a:r>
          </a:p>
          <a:p>
            <a:pPr eaLnBrk="1" hangingPunct="1">
              <a:spcBef>
                <a:spcPct val="0"/>
              </a:spcBef>
              <a:spcAft>
                <a:spcPct val="30000"/>
              </a:spcAft>
            </a:pPr>
            <a:r>
              <a:rPr lang="en-US" sz="1200" dirty="0">
                <a:latin typeface="+mn-lt"/>
                <a:ea typeface="ヒラギノ角ゴ Pro W3" charset="0"/>
                <a:cs typeface="Arial" charset="0"/>
              </a:rPr>
              <a:t>919-807-7068</a:t>
            </a:r>
          </a:p>
          <a:p>
            <a:pPr eaLnBrk="1" hangingPunct="1">
              <a:spcBef>
                <a:spcPct val="0"/>
              </a:spcBef>
              <a:spcAft>
                <a:spcPct val="30000"/>
              </a:spcAft>
            </a:pPr>
            <a:r>
              <a:rPr lang="en-US" sz="1200" dirty="0" err="1">
                <a:latin typeface="+mn-lt"/>
                <a:ea typeface="ヒラギノ角ゴ Pro W3" charset="0"/>
                <a:cs typeface="Arial" charset="0"/>
              </a:rPr>
              <a:t>DroesslerC@nccommunitycolleges.edu</a:t>
            </a:r>
            <a:endParaRPr lang="en-US" sz="1200" dirty="0">
              <a:latin typeface="+mn-lt"/>
              <a:ea typeface="ヒラギノ角ゴ Pro W3" charset="0"/>
              <a:cs typeface="Arial" charset="0"/>
            </a:endParaRPr>
          </a:p>
          <a:p>
            <a:endParaRPr lang="en-US" sz="1200" dirty="0">
              <a:latin typeface="+mn-lt"/>
            </a:endParaRPr>
          </a:p>
          <a:p>
            <a:r>
              <a:rPr lang="en-US" sz="1200" b="1" dirty="0">
                <a:latin typeface="+mn-lt"/>
              </a:rPr>
              <a:t>Cheryl Cox</a:t>
            </a:r>
          </a:p>
          <a:p>
            <a:r>
              <a:rPr lang="en-US" sz="1200" b="0" dirty="0">
                <a:latin typeface="+mn-lt"/>
              </a:rPr>
              <a:t>NC Department of Public Instruction</a:t>
            </a:r>
          </a:p>
          <a:p>
            <a:r>
              <a:rPr lang="en-US" sz="1200" dirty="0">
                <a:latin typeface="+mn-lt"/>
              </a:rPr>
              <a:t>919-807-3814</a:t>
            </a:r>
          </a:p>
          <a:p>
            <a:r>
              <a:rPr lang="en-US" sz="1200" dirty="0" err="1">
                <a:latin typeface="+mn-lt"/>
              </a:rPr>
              <a:t>Cheryl.Cox@dpi.nc.gov</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990895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20</a:t>
            </a:fld>
            <a:endParaRPr lang="en-US"/>
          </a:p>
        </p:txBody>
      </p:sp>
    </p:spTree>
    <p:extLst>
      <p:ext uri="{BB962C8B-B14F-4D97-AF65-F5344CB8AC3E}">
        <p14:creationId xmlns:p14="http://schemas.microsoft.com/office/powerpoint/2010/main" val="3847173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21</a:t>
            </a:fld>
            <a:endParaRPr lang="en-US"/>
          </a:p>
        </p:txBody>
      </p:sp>
    </p:spTree>
    <p:extLst>
      <p:ext uri="{BB962C8B-B14F-4D97-AF65-F5344CB8AC3E}">
        <p14:creationId xmlns:p14="http://schemas.microsoft.com/office/powerpoint/2010/main" val="1211363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22</a:t>
            </a:fld>
            <a:endParaRPr lang="en-US"/>
          </a:p>
        </p:txBody>
      </p:sp>
    </p:spTree>
    <p:extLst>
      <p:ext uri="{BB962C8B-B14F-4D97-AF65-F5344CB8AC3E}">
        <p14:creationId xmlns:p14="http://schemas.microsoft.com/office/powerpoint/2010/main" val="2576692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4178677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24</a:t>
            </a:fld>
            <a:endParaRPr lang="en-US"/>
          </a:p>
        </p:txBody>
      </p:sp>
    </p:spTree>
    <p:extLst>
      <p:ext uri="{BB962C8B-B14F-4D97-AF65-F5344CB8AC3E}">
        <p14:creationId xmlns:p14="http://schemas.microsoft.com/office/powerpoint/2010/main" val="4096139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25</a:t>
            </a:fld>
            <a:endParaRPr lang="en-US"/>
          </a:p>
        </p:txBody>
      </p:sp>
    </p:spTree>
    <p:extLst>
      <p:ext uri="{BB962C8B-B14F-4D97-AF65-F5344CB8AC3E}">
        <p14:creationId xmlns:p14="http://schemas.microsoft.com/office/powerpoint/2010/main" val="1076195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26</a:t>
            </a:fld>
            <a:endParaRPr lang="en-US"/>
          </a:p>
        </p:txBody>
      </p:sp>
    </p:spTree>
    <p:extLst>
      <p:ext uri="{BB962C8B-B14F-4D97-AF65-F5344CB8AC3E}">
        <p14:creationId xmlns:p14="http://schemas.microsoft.com/office/powerpoint/2010/main" val="760757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0" i="0" kern="1200" dirty="0">
                <a:solidFill>
                  <a:schemeClr val="tx1"/>
                </a:solidFill>
                <a:effectLst/>
                <a:latin typeface="+mn-lt"/>
                <a:ea typeface="+mn-ea"/>
                <a:cs typeface="+mn-cs"/>
              </a:rPr>
              <a:t>Nicolas (Nick) Yale</a:t>
            </a:r>
          </a:p>
          <a:p>
            <a:r>
              <a:rPr lang="en-US" sz="1600" b="0" i="0" kern="1200" dirty="0">
                <a:solidFill>
                  <a:schemeClr val="tx1"/>
                </a:solidFill>
                <a:effectLst/>
                <a:latin typeface="+mn-lt"/>
                <a:ea typeface="+mn-ea"/>
                <a:cs typeface="+mn-cs"/>
              </a:rPr>
              <a:t>GTCC Director of Aviation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Guilford Technical Community College</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336-334-4822, </a:t>
            </a:r>
            <a:r>
              <a:rPr lang="en-US" sz="1600" b="0" i="0" kern="1200" dirty="0" err="1">
                <a:solidFill>
                  <a:schemeClr val="tx1"/>
                </a:solidFill>
                <a:effectLst/>
                <a:latin typeface="+mn-lt"/>
                <a:ea typeface="+mn-ea"/>
                <a:cs typeface="+mn-cs"/>
              </a:rPr>
              <a:t>ext</a:t>
            </a:r>
            <a:r>
              <a:rPr lang="en-US" sz="1600" b="0" i="0" kern="1200" dirty="0">
                <a:solidFill>
                  <a:schemeClr val="tx1"/>
                </a:solidFill>
                <a:effectLst/>
                <a:latin typeface="+mn-lt"/>
                <a:ea typeface="+mn-ea"/>
                <a:cs typeface="+mn-cs"/>
              </a:rPr>
              <a:t> 59014</a:t>
            </a:r>
          </a:p>
          <a:p>
            <a:r>
              <a:rPr lang="en-US" sz="1600" b="0" i="0" u="sng" kern="1200" dirty="0">
                <a:solidFill>
                  <a:schemeClr val="tx1"/>
                </a:solidFill>
                <a:effectLst/>
                <a:latin typeface="+mn-lt"/>
                <a:ea typeface="+mn-ea"/>
                <a:cs typeface="+mn-cs"/>
                <a:hlinkClick r:id="rId3"/>
              </a:rPr>
              <a:t>nayale@gtcc.edu</a:t>
            </a:r>
            <a:endParaRPr lang="en-US" sz="1600" b="0" i="0" kern="1200" dirty="0">
              <a:solidFill>
                <a:schemeClr val="tx1"/>
              </a:solidFill>
              <a:effectLst/>
              <a:latin typeface="+mn-lt"/>
              <a:ea typeface="+mn-ea"/>
              <a:cs typeface="+mn-cs"/>
            </a:endParaRPr>
          </a:p>
          <a:p>
            <a:r>
              <a:rPr lang="en-US" sz="1600" b="0" i="0" u="sng" kern="1200" dirty="0">
                <a:solidFill>
                  <a:schemeClr val="tx1"/>
                </a:solidFill>
                <a:effectLst/>
                <a:latin typeface="+mn-lt"/>
                <a:ea typeface="+mn-ea"/>
                <a:cs typeface="+mn-cs"/>
                <a:hlinkClick r:id="rId4"/>
              </a:rPr>
              <a:t>Aviation Campus</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27</a:t>
            </a:fld>
            <a:endParaRPr lang="en-US"/>
          </a:p>
        </p:txBody>
      </p:sp>
    </p:spTree>
    <p:extLst>
      <p:ext uri="{BB962C8B-B14F-4D97-AF65-F5344CB8AC3E}">
        <p14:creationId xmlns:p14="http://schemas.microsoft.com/office/powerpoint/2010/main" val="3048777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28</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00748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Amanda Good</a:t>
            </a:r>
          </a:p>
          <a:p>
            <a:r>
              <a:rPr lang="en-US" dirty="0"/>
              <a:t>Kimley-Horn</a:t>
            </a:r>
          </a:p>
          <a:p>
            <a:endParaRPr lang="en-US" dirty="0"/>
          </a:p>
          <a:p>
            <a:r>
              <a:rPr lang="en-US" dirty="0" err="1"/>
              <a:t>amanda.good@kimley-horn.com</a:t>
            </a:r>
            <a:r>
              <a:rPr lang="en-US" dirty="0"/>
              <a:t> </a:t>
            </a:r>
          </a:p>
          <a:p>
            <a:r>
              <a:rPr lang="en-US" sz="1600" b="0" i="0" kern="1200" dirty="0">
                <a:solidFill>
                  <a:schemeClr val="tx1"/>
                </a:solidFill>
                <a:effectLst/>
                <a:latin typeface="+mn-lt"/>
                <a:ea typeface="+mn-ea"/>
                <a:cs typeface="+mn-cs"/>
              </a:rPr>
              <a:t>1 919 653 5849</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308503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817410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Amanda Good</a:t>
            </a:r>
          </a:p>
          <a:p>
            <a:r>
              <a:rPr lang="en-US" dirty="0"/>
              <a:t>Kimley-Horn</a:t>
            </a:r>
          </a:p>
          <a:p>
            <a:endParaRPr lang="en-US" dirty="0"/>
          </a:p>
          <a:p>
            <a:r>
              <a:rPr lang="en-US" dirty="0" err="1"/>
              <a:t>amanda.good@kimley-horn.com</a:t>
            </a:r>
            <a:r>
              <a:rPr lang="en-US" dirty="0"/>
              <a:t> </a:t>
            </a:r>
          </a:p>
          <a:p>
            <a:r>
              <a:rPr lang="en-US" sz="1600" b="0" i="0" kern="1200" dirty="0">
                <a:solidFill>
                  <a:schemeClr val="tx1"/>
                </a:solidFill>
                <a:effectLst/>
                <a:latin typeface="+mn-lt"/>
                <a:ea typeface="+mn-ea"/>
                <a:cs typeface="+mn-cs"/>
              </a:rPr>
              <a:t>1 919 653 5849</a:t>
            </a:r>
          </a:p>
          <a:p>
            <a:endParaRPr lang="en-US" sz="1600" b="0" i="0" kern="1200" dirty="0">
              <a:solidFill>
                <a:schemeClr val="tx1"/>
              </a:solidFill>
              <a:effectLst/>
              <a:latin typeface="+mn-lt"/>
              <a:ea typeface="+mn-ea"/>
              <a:cs typeface="+mn-cs"/>
            </a:endParaRPr>
          </a:p>
          <a:p>
            <a:endParaRPr lang="en-US" sz="1600" b="0" i="0" kern="1200" dirty="0">
              <a:solidFill>
                <a:schemeClr val="tx1"/>
              </a:solidFill>
              <a:effectLst/>
              <a:latin typeface="+mn-lt"/>
              <a:ea typeface="+mn-ea"/>
              <a:cs typeface="+mn-cs"/>
            </a:endParaRPr>
          </a:p>
          <a:p>
            <a:r>
              <a:rPr lang="en-US" b="1" dirty="0"/>
              <a:t>Data</a:t>
            </a:r>
            <a:r>
              <a:rPr lang="en-US" dirty="0"/>
              <a:t> – Big Data and how to capture this data, store this data, use this date is a growing discussion – where and how can we get data to evaluate performance and our return on investments</a:t>
            </a:r>
          </a:p>
          <a:p>
            <a:r>
              <a:rPr lang="en-US" b="1" dirty="0"/>
              <a:t>Communications</a:t>
            </a:r>
            <a:r>
              <a:rPr lang="en-US" b="0" dirty="0"/>
              <a:t> – how does everyone talk to each other? Putting in the infrastructure for rural and urban communications (FIBER project in NC)</a:t>
            </a:r>
          </a:p>
          <a:p>
            <a:r>
              <a:rPr lang="en-US" b="1" dirty="0"/>
              <a:t>Security</a:t>
            </a:r>
            <a:r>
              <a:rPr lang="en-US" b="0" dirty="0"/>
              <a:t> – all new protocols and new devices, how do you keep TMC’s operating securely; how do you keep devices working securely. </a:t>
            </a:r>
          </a:p>
          <a:p>
            <a:r>
              <a:rPr lang="en-US" b="1" dirty="0"/>
              <a:t>Video Analytics </a:t>
            </a:r>
            <a:r>
              <a:rPr lang="en-US" b="0" dirty="0"/>
              <a:t>– using artificial intelligence to track and identify the potential of a crash – whether this is pedestrian and vehicular or V2V – to be more proactive to responding versus reactive in responding to incidents</a:t>
            </a:r>
          </a:p>
          <a:p>
            <a:r>
              <a:rPr lang="en-US" b="1" dirty="0"/>
              <a:t>Mobility as a Service (Maas)</a:t>
            </a:r>
            <a:r>
              <a:rPr lang="en-US" b="0" dirty="0"/>
              <a:t> – having one platform that provides all transportation options of B to C – geared more toward mobility provided by a service and away from personally owning a vehicle</a:t>
            </a:r>
            <a:endParaRPr lang="en-US" b="1" dirty="0"/>
          </a:p>
          <a:p>
            <a:r>
              <a:rPr lang="en-US" b="1" dirty="0"/>
              <a:t>Connected</a:t>
            </a:r>
            <a:r>
              <a:rPr lang="en-US" dirty="0"/>
              <a:t> – the V2X connection with devices and vehicles; states are deploying technology on arterials to connect with vehicles (pilots) and signals or rail – but these are still pilots and use cases haven’t quite been worked out thoroughly</a:t>
            </a:r>
          </a:p>
          <a:p>
            <a:r>
              <a:rPr lang="en-US" b="1" dirty="0"/>
              <a:t>Automation/Autonomous</a:t>
            </a:r>
            <a:r>
              <a:rPr lang="en-US" b="0" dirty="0"/>
              <a:t> – AV’s are the rave right now – where are the pilot shuttles, where are the driverless vehicles, and when will they be arriving. Current AV shuttles and driverless vehicles are in small urban areas with great weather – the use cases need to evolve and then we’ll learn more to deploy more; they’ll be deployed greater number in the freight industry</a:t>
            </a:r>
            <a:endParaRPr lang="en-US" b="1"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1712655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Amanda Good</a:t>
            </a:r>
          </a:p>
          <a:p>
            <a:r>
              <a:rPr lang="en-US" dirty="0"/>
              <a:t>Kimley-Horn</a:t>
            </a:r>
          </a:p>
          <a:p>
            <a:endParaRPr lang="en-US" dirty="0"/>
          </a:p>
          <a:p>
            <a:r>
              <a:rPr lang="en-US" dirty="0" err="1"/>
              <a:t>amanda.good@kimley-horn.com</a:t>
            </a:r>
            <a:r>
              <a:rPr lang="en-US" dirty="0"/>
              <a:t> </a:t>
            </a:r>
          </a:p>
          <a:p>
            <a:r>
              <a:rPr lang="en-US" sz="1600" b="0" i="0" kern="1200" dirty="0">
                <a:solidFill>
                  <a:schemeClr val="tx1"/>
                </a:solidFill>
                <a:effectLst/>
                <a:latin typeface="+mn-lt"/>
                <a:ea typeface="+mn-ea"/>
                <a:cs typeface="+mn-cs"/>
              </a:rPr>
              <a:t>1 919 653 5849</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3697280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32</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159601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Joe D. Shook    M.A. Ed</a:t>
            </a:r>
          </a:p>
          <a:p>
            <a:r>
              <a:rPr lang="en-US" sz="1600" b="0" i="0" kern="1200" dirty="0">
                <a:solidFill>
                  <a:schemeClr val="tx1"/>
                </a:solidFill>
                <a:effectLst/>
                <a:latin typeface="+mn-lt"/>
                <a:ea typeface="+mn-ea"/>
                <a:cs typeface="+mn-cs"/>
              </a:rPr>
              <a:t>Dean of Advanced Technologies</a:t>
            </a:r>
          </a:p>
          <a:p>
            <a:r>
              <a:rPr lang="en-US" sz="1600" b="0" i="0" kern="1200" dirty="0">
                <a:solidFill>
                  <a:schemeClr val="tx1"/>
                </a:solidFill>
                <a:effectLst/>
                <a:latin typeface="+mn-lt"/>
                <a:ea typeface="+mn-ea"/>
                <a:cs typeface="+mn-cs"/>
              </a:rPr>
              <a:t>Blue Ridge Community College</a:t>
            </a:r>
          </a:p>
          <a:p>
            <a:r>
              <a:rPr lang="en-US" sz="1600" b="0" i="0" kern="1200" dirty="0">
                <a:solidFill>
                  <a:schemeClr val="tx1"/>
                </a:solidFill>
                <a:effectLst/>
                <a:latin typeface="+mn-lt"/>
                <a:ea typeface="+mn-ea"/>
                <a:cs typeface="+mn-cs"/>
              </a:rPr>
              <a:t>Joe D. Spearman Building - Room 102A</a:t>
            </a:r>
          </a:p>
          <a:p>
            <a:r>
              <a:rPr lang="en-US" sz="1600" b="0" i="0" kern="1200" dirty="0">
                <a:solidFill>
                  <a:schemeClr val="tx1"/>
                </a:solidFill>
                <a:effectLst/>
                <a:latin typeface="+mn-lt"/>
                <a:ea typeface="+mn-ea"/>
                <a:cs typeface="+mn-cs"/>
              </a:rPr>
              <a:t>(828)694-1686</a:t>
            </a:r>
          </a:p>
          <a:p>
            <a:r>
              <a:rPr lang="en-US" sz="1600" b="0" i="0" u="sng" kern="1200" dirty="0">
                <a:solidFill>
                  <a:schemeClr val="tx1"/>
                </a:solidFill>
                <a:effectLst/>
                <a:latin typeface="+mn-lt"/>
                <a:ea typeface="+mn-ea"/>
                <a:cs typeface="+mn-cs"/>
                <a:hlinkClick r:id="rId3"/>
              </a:rPr>
              <a:t>jd_shook@blueridge.edu</a:t>
            </a:r>
            <a:endParaRPr lang="en-US" sz="16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a:p>
        </p:txBody>
      </p:sp>
    </p:spTree>
    <p:extLst>
      <p:ext uri="{BB962C8B-B14F-4D97-AF65-F5344CB8AC3E}">
        <p14:creationId xmlns:p14="http://schemas.microsoft.com/office/powerpoint/2010/main" val="186322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Joe D. Shook    M.A. Ed</a:t>
            </a:r>
          </a:p>
          <a:p>
            <a:r>
              <a:rPr lang="en-US" sz="1600" b="0" i="0" kern="1200" dirty="0">
                <a:solidFill>
                  <a:schemeClr val="tx1"/>
                </a:solidFill>
                <a:effectLst/>
                <a:latin typeface="+mn-lt"/>
                <a:ea typeface="+mn-ea"/>
                <a:cs typeface="+mn-cs"/>
              </a:rPr>
              <a:t>Dean of Advanced Technologies</a:t>
            </a:r>
          </a:p>
          <a:p>
            <a:r>
              <a:rPr lang="en-US" sz="1600" b="0" i="0" kern="1200" dirty="0">
                <a:solidFill>
                  <a:schemeClr val="tx1"/>
                </a:solidFill>
                <a:effectLst/>
                <a:latin typeface="+mn-lt"/>
                <a:ea typeface="+mn-ea"/>
                <a:cs typeface="+mn-cs"/>
              </a:rPr>
              <a:t>Blue Ridge Community College</a:t>
            </a:r>
          </a:p>
          <a:p>
            <a:r>
              <a:rPr lang="en-US" sz="1600" b="0" i="0" kern="1200" dirty="0">
                <a:solidFill>
                  <a:schemeClr val="tx1"/>
                </a:solidFill>
                <a:effectLst/>
                <a:latin typeface="+mn-lt"/>
                <a:ea typeface="+mn-ea"/>
                <a:cs typeface="+mn-cs"/>
              </a:rPr>
              <a:t>Joe D. Spearman Building - Room 102A</a:t>
            </a:r>
          </a:p>
          <a:p>
            <a:r>
              <a:rPr lang="en-US" sz="1600" b="0" i="0" kern="1200" dirty="0">
                <a:solidFill>
                  <a:schemeClr val="tx1"/>
                </a:solidFill>
                <a:effectLst/>
                <a:latin typeface="+mn-lt"/>
                <a:ea typeface="+mn-ea"/>
                <a:cs typeface="+mn-cs"/>
              </a:rPr>
              <a:t>(828)694-1686</a:t>
            </a:r>
          </a:p>
          <a:p>
            <a:r>
              <a:rPr lang="en-US" sz="1600" b="0" i="0" u="sng" kern="1200" dirty="0">
                <a:solidFill>
                  <a:schemeClr val="tx1"/>
                </a:solidFill>
                <a:effectLst/>
                <a:latin typeface="+mn-lt"/>
                <a:ea typeface="+mn-ea"/>
                <a:cs typeface="+mn-cs"/>
                <a:hlinkClick r:id="rId3"/>
              </a:rPr>
              <a:t>jd_shook@blueridge.edu</a:t>
            </a:r>
            <a:endParaRPr lang="en-US" sz="16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34</a:t>
            </a:fld>
            <a:endParaRPr lang="en-US"/>
          </a:p>
        </p:txBody>
      </p:sp>
    </p:spTree>
    <p:extLst>
      <p:ext uri="{BB962C8B-B14F-4D97-AF65-F5344CB8AC3E}">
        <p14:creationId xmlns:p14="http://schemas.microsoft.com/office/powerpoint/2010/main" val="2276868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Joe D. Shook    M.A. Ed</a:t>
            </a:r>
          </a:p>
          <a:p>
            <a:r>
              <a:rPr lang="en-US" sz="1600" b="0" i="0" kern="1200" dirty="0">
                <a:solidFill>
                  <a:schemeClr val="tx1"/>
                </a:solidFill>
                <a:effectLst/>
                <a:latin typeface="+mn-lt"/>
                <a:ea typeface="+mn-ea"/>
                <a:cs typeface="+mn-cs"/>
              </a:rPr>
              <a:t>Dean of Advanced Technologies</a:t>
            </a:r>
          </a:p>
          <a:p>
            <a:r>
              <a:rPr lang="en-US" sz="1600" b="0" i="0" kern="1200" dirty="0">
                <a:solidFill>
                  <a:schemeClr val="tx1"/>
                </a:solidFill>
                <a:effectLst/>
                <a:latin typeface="+mn-lt"/>
                <a:ea typeface="+mn-ea"/>
                <a:cs typeface="+mn-cs"/>
              </a:rPr>
              <a:t>Blue Ridge Community College</a:t>
            </a:r>
          </a:p>
          <a:p>
            <a:r>
              <a:rPr lang="en-US" sz="1600" b="0" i="0" kern="1200" dirty="0">
                <a:solidFill>
                  <a:schemeClr val="tx1"/>
                </a:solidFill>
                <a:effectLst/>
                <a:latin typeface="+mn-lt"/>
                <a:ea typeface="+mn-ea"/>
                <a:cs typeface="+mn-cs"/>
              </a:rPr>
              <a:t>Joe D. Spearman Building - Room 102A</a:t>
            </a:r>
          </a:p>
          <a:p>
            <a:r>
              <a:rPr lang="en-US" sz="1600" b="0" i="0" kern="1200" dirty="0">
                <a:solidFill>
                  <a:schemeClr val="tx1"/>
                </a:solidFill>
                <a:effectLst/>
                <a:latin typeface="+mn-lt"/>
                <a:ea typeface="+mn-ea"/>
                <a:cs typeface="+mn-cs"/>
              </a:rPr>
              <a:t>(828)694-1686</a:t>
            </a:r>
          </a:p>
          <a:p>
            <a:r>
              <a:rPr lang="en-US" sz="1600" b="0" i="0" u="sng" kern="1200" dirty="0">
                <a:solidFill>
                  <a:schemeClr val="tx1"/>
                </a:solidFill>
                <a:effectLst/>
                <a:latin typeface="+mn-lt"/>
                <a:ea typeface="+mn-ea"/>
                <a:cs typeface="+mn-cs"/>
                <a:hlinkClick r:id="rId3"/>
              </a:rPr>
              <a:t>jd_shook@blueridge.edu</a:t>
            </a:r>
            <a:endParaRPr lang="en-US" sz="16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35</a:t>
            </a:fld>
            <a:endParaRPr lang="en-US"/>
          </a:p>
        </p:txBody>
      </p:sp>
    </p:spTree>
    <p:extLst>
      <p:ext uri="{BB962C8B-B14F-4D97-AF65-F5344CB8AC3E}">
        <p14:creationId xmlns:p14="http://schemas.microsoft.com/office/powerpoint/2010/main" val="4024001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36</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816131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Linda Whitlow</a:t>
            </a:r>
          </a:p>
          <a:p>
            <a:r>
              <a:rPr lang="en-US" sz="1600" b="0" i="0" kern="1200" dirty="0">
                <a:solidFill>
                  <a:schemeClr val="tx1"/>
                </a:solidFill>
                <a:effectLst/>
                <a:latin typeface="+mn-lt"/>
                <a:ea typeface="+mn-ea"/>
                <a:cs typeface="+mn-cs"/>
              </a:rPr>
              <a:t>Director of K-12 Partnerships</a:t>
            </a:r>
          </a:p>
          <a:p>
            <a:r>
              <a:rPr lang="en-US" sz="1600" b="0" i="0" u="sng" kern="1200" dirty="0">
                <a:solidFill>
                  <a:schemeClr val="tx1"/>
                </a:solidFill>
                <a:effectLst/>
                <a:latin typeface="+mn-lt"/>
                <a:ea typeface="+mn-ea"/>
                <a:cs typeface="+mn-cs"/>
                <a:hlinkClick r:id="rId3"/>
              </a:rPr>
              <a:t>lswhitlow@gtcc.edu</a:t>
            </a:r>
            <a:endParaRPr lang="en-US" sz="1600" b="0" i="0" kern="1200" dirty="0">
              <a:solidFill>
                <a:schemeClr val="tx1"/>
              </a:solidFill>
              <a:effectLst/>
              <a:latin typeface="+mn-lt"/>
              <a:ea typeface="+mn-ea"/>
              <a:cs typeface="+mn-cs"/>
            </a:endParaRPr>
          </a:p>
          <a:p>
            <a:endParaRPr lang="en-US" dirty="0"/>
          </a:p>
          <a:p>
            <a:r>
              <a:rPr lang="en-US" dirty="0"/>
              <a:t>GTCC Career and College Promise</a:t>
            </a:r>
          </a:p>
          <a:p>
            <a:r>
              <a:rPr lang="en-US" sz="1600" b="0" i="0" u="sng" kern="1200" dirty="0">
                <a:solidFill>
                  <a:schemeClr val="tx1"/>
                </a:solidFill>
                <a:effectLst/>
                <a:latin typeface="+mn-lt"/>
                <a:ea typeface="+mn-ea"/>
                <a:cs typeface="+mn-cs"/>
                <a:hlinkClick r:id="rId4"/>
              </a:rPr>
              <a:t>https://www.gtcc.edu/academics/high-school-programs/career-and-college-promise.php</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rPr>
              <a:t>Automotive Systems Technology Diploma - CCP</a:t>
            </a:r>
          </a:p>
          <a:p>
            <a:r>
              <a:rPr lang="en-US" sz="1600" b="0" i="0" u="sng" kern="1200" dirty="0">
                <a:solidFill>
                  <a:schemeClr val="tx1"/>
                </a:solidFill>
                <a:effectLst/>
                <a:latin typeface="+mn-lt"/>
                <a:ea typeface="+mn-ea"/>
                <a:cs typeface="+mn-cs"/>
                <a:hlinkClick r:id="rId5"/>
              </a:rPr>
              <a:t>https://catalog.gtcc.edu/preview_program.php?catoid=8&amp;poid=3084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37</a:t>
            </a:fld>
            <a:endParaRPr lang="en-US"/>
          </a:p>
        </p:txBody>
      </p:sp>
    </p:spTree>
    <p:extLst>
      <p:ext uri="{BB962C8B-B14F-4D97-AF65-F5344CB8AC3E}">
        <p14:creationId xmlns:p14="http://schemas.microsoft.com/office/powerpoint/2010/main" val="924959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Linda Whitlow</a:t>
            </a:r>
          </a:p>
          <a:p>
            <a:r>
              <a:rPr lang="en-US" sz="1600" b="0" i="0" kern="1200" dirty="0">
                <a:solidFill>
                  <a:schemeClr val="tx1"/>
                </a:solidFill>
                <a:effectLst/>
                <a:latin typeface="+mn-lt"/>
                <a:ea typeface="+mn-ea"/>
                <a:cs typeface="+mn-cs"/>
              </a:rPr>
              <a:t>Director of K-12 Partnerships</a:t>
            </a:r>
          </a:p>
          <a:p>
            <a:r>
              <a:rPr lang="en-US" sz="1600" b="0" i="0" u="sng" kern="1200" dirty="0">
                <a:solidFill>
                  <a:schemeClr val="tx1"/>
                </a:solidFill>
                <a:effectLst/>
                <a:latin typeface="+mn-lt"/>
                <a:ea typeface="+mn-ea"/>
                <a:cs typeface="+mn-cs"/>
                <a:hlinkClick r:id="rId3"/>
              </a:rPr>
              <a:t>lswhitlow@gtcc.edu</a:t>
            </a:r>
            <a:endParaRPr lang="en-US" sz="1600" b="0" i="0" kern="1200" dirty="0">
              <a:solidFill>
                <a:schemeClr val="tx1"/>
              </a:solidFill>
              <a:effectLst/>
              <a:latin typeface="+mn-lt"/>
              <a:ea typeface="+mn-ea"/>
              <a:cs typeface="+mn-cs"/>
            </a:endParaRPr>
          </a:p>
          <a:p>
            <a:endParaRPr lang="en-US" dirty="0"/>
          </a:p>
          <a:p>
            <a:r>
              <a:rPr lang="en-US" dirty="0"/>
              <a:t>GTCC Career and College Promise</a:t>
            </a:r>
          </a:p>
          <a:p>
            <a:r>
              <a:rPr lang="en-US" sz="1600" b="0" i="0" u="sng" kern="1200" dirty="0">
                <a:solidFill>
                  <a:schemeClr val="tx1"/>
                </a:solidFill>
                <a:effectLst/>
                <a:latin typeface="+mn-lt"/>
                <a:ea typeface="+mn-ea"/>
                <a:cs typeface="+mn-cs"/>
                <a:hlinkClick r:id="rId4"/>
              </a:rPr>
              <a:t>https://www.gtcc.edu/academics/high-school-programs/career-and-college-promise.php</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rPr>
              <a:t>Automotive Systems Technology Diploma - CCP</a:t>
            </a:r>
          </a:p>
          <a:p>
            <a:r>
              <a:rPr lang="en-US" sz="1600" b="0" i="0" u="sng" kern="1200" dirty="0">
                <a:solidFill>
                  <a:schemeClr val="tx1"/>
                </a:solidFill>
                <a:effectLst/>
                <a:latin typeface="+mn-lt"/>
                <a:ea typeface="+mn-ea"/>
                <a:cs typeface="+mn-cs"/>
                <a:hlinkClick r:id="rId5"/>
              </a:rPr>
              <a:t>https://catalog.gtcc.edu/preview_program.php?catoid=8&amp;poid=3084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2766651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Linda Whitlow</a:t>
            </a:r>
          </a:p>
          <a:p>
            <a:r>
              <a:rPr lang="en-US" sz="1600" b="0" i="0" kern="1200" dirty="0">
                <a:solidFill>
                  <a:schemeClr val="tx1"/>
                </a:solidFill>
                <a:effectLst/>
                <a:latin typeface="+mn-lt"/>
                <a:ea typeface="+mn-ea"/>
                <a:cs typeface="+mn-cs"/>
              </a:rPr>
              <a:t>Director of K-12 Partnerships</a:t>
            </a:r>
          </a:p>
          <a:p>
            <a:r>
              <a:rPr lang="en-US" sz="1600" b="0" i="0" u="sng" kern="1200" dirty="0">
                <a:solidFill>
                  <a:schemeClr val="tx1"/>
                </a:solidFill>
                <a:effectLst/>
                <a:latin typeface="+mn-lt"/>
                <a:ea typeface="+mn-ea"/>
                <a:cs typeface="+mn-cs"/>
                <a:hlinkClick r:id="rId3"/>
              </a:rPr>
              <a:t>lswhitlow@gtcc.edu</a:t>
            </a:r>
            <a:endParaRPr lang="en-US" sz="1600" b="0" i="0" kern="1200" dirty="0">
              <a:solidFill>
                <a:schemeClr val="tx1"/>
              </a:solidFill>
              <a:effectLst/>
              <a:latin typeface="+mn-lt"/>
              <a:ea typeface="+mn-ea"/>
              <a:cs typeface="+mn-cs"/>
            </a:endParaRPr>
          </a:p>
          <a:p>
            <a:endParaRPr lang="en-US" dirty="0"/>
          </a:p>
          <a:p>
            <a:r>
              <a:rPr lang="en-US" dirty="0"/>
              <a:t>GTCC Career and College Promise</a:t>
            </a:r>
          </a:p>
          <a:p>
            <a:r>
              <a:rPr lang="en-US" sz="1600" b="0" i="0" u="sng" kern="1200" dirty="0">
                <a:solidFill>
                  <a:schemeClr val="tx1"/>
                </a:solidFill>
                <a:effectLst/>
                <a:latin typeface="+mn-lt"/>
                <a:ea typeface="+mn-ea"/>
                <a:cs typeface="+mn-cs"/>
                <a:hlinkClick r:id="rId4"/>
              </a:rPr>
              <a:t>https://www.gtcc.edu/academics/high-school-programs/career-and-college-promise.php</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rPr>
              <a:t>Automotive Systems Technology Diploma - CCP</a:t>
            </a:r>
          </a:p>
          <a:p>
            <a:r>
              <a:rPr lang="en-US" sz="1600" b="0" i="0" u="sng" kern="1200" dirty="0">
                <a:solidFill>
                  <a:schemeClr val="tx1"/>
                </a:solidFill>
                <a:effectLst/>
                <a:latin typeface="+mn-lt"/>
                <a:ea typeface="+mn-ea"/>
                <a:cs typeface="+mn-cs"/>
                <a:hlinkClick r:id="rId5"/>
              </a:rPr>
              <a:t>https://catalog.gtcc.edu/preview_program.php?catoid=8&amp;poid=3084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39</a:t>
            </a:fld>
            <a:endParaRPr lang="en-US"/>
          </a:p>
        </p:txBody>
      </p:sp>
    </p:spTree>
    <p:extLst>
      <p:ext uri="{BB962C8B-B14F-4D97-AF65-F5344CB8AC3E}">
        <p14:creationId xmlns:p14="http://schemas.microsoft.com/office/powerpoint/2010/main" val="101966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Frank </a:t>
            </a:r>
            <a:r>
              <a:rPr lang="en-US" sz="1200" u="none" strike="noStrike" kern="1200" dirty="0" err="1">
                <a:solidFill>
                  <a:schemeClr val="tx1"/>
                </a:solidFill>
                <a:effectLst/>
                <a:latin typeface="+mn-lt"/>
                <a:ea typeface="+mn-ea"/>
                <a:cs typeface="+mn-cs"/>
              </a:rPr>
              <a:t>Scuiletti</a:t>
            </a:r>
            <a:endParaRPr lang="en-US" sz="120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3" tooltip="mailto:scuilettif@nccommunitycolleges.edu"/>
              </a:rPr>
              <a:t>scuilettif@nccommunitycolleges.edu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4072518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Linda Whitlow</a:t>
            </a:r>
          </a:p>
          <a:p>
            <a:r>
              <a:rPr lang="en-US" sz="1600" b="0" i="0" kern="1200" dirty="0">
                <a:solidFill>
                  <a:schemeClr val="tx1"/>
                </a:solidFill>
                <a:effectLst/>
                <a:latin typeface="+mn-lt"/>
                <a:ea typeface="+mn-ea"/>
                <a:cs typeface="+mn-cs"/>
              </a:rPr>
              <a:t>Director of K-12 Partnerships</a:t>
            </a:r>
          </a:p>
          <a:p>
            <a:r>
              <a:rPr lang="en-US" sz="1600" b="0" i="0" u="sng" kern="1200" dirty="0">
                <a:solidFill>
                  <a:schemeClr val="tx1"/>
                </a:solidFill>
                <a:effectLst/>
                <a:latin typeface="+mn-lt"/>
                <a:ea typeface="+mn-ea"/>
                <a:cs typeface="+mn-cs"/>
                <a:hlinkClick r:id="rId3"/>
              </a:rPr>
              <a:t>lswhitlow@gtcc.edu</a:t>
            </a:r>
            <a:endParaRPr lang="en-US" sz="1600" b="0" i="0" kern="1200" dirty="0">
              <a:solidFill>
                <a:schemeClr val="tx1"/>
              </a:solidFill>
              <a:effectLst/>
              <a:latin typeface="+mn-lt"/>
              <a:ea typeface="+mn-ea"/>
              <a:cs typeface="+mn-cs"/>
            </a:endParaRPr>
          </a:p>
          <a:p>
            <a:endParaRPr lang="en-US" dirty="0"/>
          </a:p>
          <a:p>
            <a:r>
              <a:rPr lang="en-US" dirty="0"/>
              <a:t>GTCC Career and College Promise</a:t>
            </a:r>
          </a:p>
          <a:p>
            <a:r>
              <a:rPr lang="en-US" sz="1600" b="0" i="0" u="sng" kern="1200" dirty="0">
                <a:solidFill>
                  <a:schemeClr val="tx1"/>
                </a:solidFill>
                <a:effectLst/>
                <a:latin typeface="+mn-lt"/>
                <a:ea typeface="+mn-ea"/>
                <a:cs typeface="+mn-cs"/>
                <a:hlinkClick r:id="rId4"/>
              </a:rPr>
              <a:t>https://www.gtcc.edu/academics/high-school-programs/career-and-college-promise.php</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rPr>
              <a:t>Automotive Systems Technology Diploma - CCP</a:t>
            </a:r>
          </a:p>
          <a:p>
            <a:r>
              <a:rPr lang="en-US" sz="1600" b="0" i="0" u="sng" kern="1200" dirty="0">
                <a:solidFill>
                  <a:schemeClr val="tx1"/>
                </a:solidFill>
                <a:effectLst/>
                <a:latin typeface="+mn-lt"/>
                <a:ea typeface="+mn-ea"/>
                <a:cs typeface="+mn-cs"/>
                <a:hlinkClick r:id="rId5"/>
              </a:rPr>
              <a:t>https://catalog.gtcc.edu/preview_program.php?catoid=8&amp;poid=3084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40</a:t>
            </a:fld>
            <a:endParaRPr lang="en-US"/>
          </a:p>
        </p:txBody>
      </p:sp>
    </p:spTree>
    <p:extLst>
      <p:ext uri="{BB962C8B-B14F-4D97-AF65-F5344CB8AC3E}">
        <p14:creationId xmlns:p14="http://schemas.microsoft.com/office/powerpoint/2010/main" val="3990774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Linda Whitlow</a:t>
            </a:r>
          </a:p>
          <a:p>
            <a:r>
              <a:rPr lang="en-US" sz="1600" b="0" i="0" kern="1200" dirty="0">
                <a:solidFill>
                  <a:schemeClr val="tx1"/>
                </a:solidFill>
                <a:effectLst/>
                <a:latin typeface="+mn-lt"/>
                <a:ea typeface="+mn-ea"/>
                <a:cs typeface="+mn-cs"/>
              </a:rPr>
              <a:t>Director of K-12 Partnerships</a:t>
            </a:r>
          </a:p>
          <a:p>
            <a:r>
              <a:rPr lang="en-US" sz="1600" b="0" i="0" u="sng" kern="1200" dirty="0">
                <a:solidFill>
                  <a:schemeClr val="tx1"/>
                </a:solidFill>
                <a:effectLst/>
                <a:latin typeface="+mn-lt"/>
                <a:ea typeface="+mn-ea"/>
                <a:cs typeface="+mn-cs"/>
                <a:hlinkClick r:id="rId3"/>
              </a:rPr>
              <a:t>lswhitlow@gtcc.edu</a:t>
            </a:r>
            <a:endParaRPr lang="en-US" sz="1600" b="0" i="0" kern="1200" dirty="0">
              <a:solidFill>
                <a:schemeClr val="tx1"/>
              </a:solidFill>
              <a:effectLst/>
              <a:latin typeface="+mn-lt"/>
              <a:ea typeface="+mn-ea"/>
              <a:cs typeface="+mn-cs"/>
            </a:endParaRPr>
          </a:p>
          <a:p>
            <a:endParaRPr lang="en-US" dirty="0"/>
          </a:p>
          <a:p>
            <a:r>
              <a:rPr lang="en-US" dirty="0"/>
              <a:t>GTCC Career and College Promise</a:t>
            </a:r>
          </a:p>
          <a:p>
            <a:r>
              <a:rPr lang="en-US" sz="1600" b="0" i="0" u="sng" kern="1200" dirty="0">
                <a:solidFill>
                  <a:schemeClr val="tx1"/>
                </a:solidFill>
                <a:effectLst/>
                <a:latin typeface="+mn-lt"/>
                <a:ea typeface="+mn-ea"/>
                <a:cs typeface="+mn-cs"/>
                <a:hlinkClick r:id="rId4"/>
              </a:rPr>
              <a:t>https://www.gtcc.edu/academics/high-school-programs/career-and-college-promise.php</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rPr>
              <a:t>Automotive Systems Technology Diploma - CCP</a:t>
            </a:r>
          </a:p>
          <a:p>
            <a:r>
              <a:rPr lang="en-US" sz="1600" b="0" i="0" u="sng" kern="1200" dirty="0">
                <a:solidFill>
                  <a:schemeClr val="tx1"/>
                </a:solidFill>
                <a:effectLst/>
                <a:latin typeface="+mn-lt"/>
                <a:ea typeface="+mn-ea"/>
                <a:cs typeface="+mn-cs"/>
                <a:hlinkClick r:id="rId5"/>
              </a:rPr>
              <a:t>https://catalog.gtcc.edu/preview_program.php?catoid=8&amp;poid=3084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41</a:t>
            </a:fld>
            <a:endParaRPr lang="en-US"/>
          </a:p>
        </p:txBody>
      </p:sp>
    </p:spTree>
    <p:extLst>
      <p:ext uri="{BB962C8B-B14F-4D97-AF65-F5344CB8AC3E}">
        <p14:creationId xmlns:p14="http://schemas.microsoft.com/office/powerpoint/2010/main" val="3615138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Linda Whitlow</a:t>
            </a:r>
          </a:p>
          <a:p>
            <a:r>
              <a:rPr lang="en-US" sz="1600" b="0" i="0" kern="1200" dirty="0">
                <a:solidFill>
                  <a:schemeClr val="tx1"/>
                </a:solidFill>
                <a:effectLst/>
                <a:latin typeface="+mn-lt"/>
                <a:ea typeface="+mn-ea"/>
                <a:cs typeface="+mn-cs"/>
              </a:rPr>
              <a:t>Director of K-12 Partnerships</a:t>
            </a:r>
          </a:p>
          <a:p>
            <a:r>
              <a:rPr lang="en-US" sz="1600" b="0" i="0" u="sng" kern="1200" dirty="0">
                <a:solidFill>
                  <a:schemeClr val="tx1"/>
                </a:solidFill>
                <a:effectLst/>
                <a:latin typeface="+mn-lt"/>
                <a:ea typeface="+mn-ea"/>
                <a:cs typeface="+mn-cs"/>
                <a:hlinkClick r:id="rId3"/>
              </a:rPr>
              <a:t>lswhitlow@gtcc.edu</a:t>
            </a:r>
            <a:endParaRPr lang="en-US" sz="1600" b="0" i="0" kern="1200" dirty="0">
              <a:solidFill>
                <a:schemeClr val="tx1"/>
              </a:solidFill>
              <a:effectLst/>
              <a:latin typeface="+mn-lt"/>
              <a:ea typeface="+mn-ea"/>
              <a:cs typeface="+mn-cs"/>
            </a:endParaRPr>
          </a:p>
          <a:p>
            <a:endParaRPr lang="en-US" dirty="0"/>
          </a:p>
          <a:p>
            <a:r>
              <a:rPr lang="en-US" dirty="0"/>
              <a:t>GTCC Career and College Promise</a:t>
            </a:r>
          </a:p>
          <a:p>
            <a:r>
              <a:rPr lang="en-US" sz="1600" b="0" i="0" u="sng" kern="1200" dirty="0">
                <a:solidFill>
                  <a:schemeClr val="tx1"/>
                </a:solidFill>
                <a:effectLst/>
                <a:latin typeface="+mn-lt"/>
                <a:ea typeface="+mn-ea"/>
                <a:cs typeface="+mn-cs"/>
                <a:hlinkClick r:id="rId4"/>
              </a:rPr>
              <a:t>https://www.gtcc.edu/academics/high-school-programs/career-and-college-promise.php</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r>
              <a:rPr lang="en-US" sz="1600" b="0" i="0" kern="1200" dirty="0">
                <a:solidFill>
                  <a:schemeClr val="tx1"/>
                </a:solidFill>
                <a:effectLst/>
                <a:latin typeface="+mn-lt"/>
                <a:ea typeface="+mn-ea"/>
                <a:cs typeface="+mn-cs"/>
              </a:rPr>
              <a:t>Automotive Systems Technology Diploma - CCP</a:t>
            </a:r>
          </a:p>
          <a:p>
            <a:r>
              <a:rPr lang="en-US" sz="1600" b="0" i="0" u="sng" kern="1200" dirty="0">
                <a:solidFill>
                  <a:schemeClr val="tx1"/>
                </a:solidFill>
                <a:effectLst/>
                <a:latin typeface="+mn-lt"/>
                <a:ea typeface="+mn-ea"/>
                <a:cs typeface="+mn-cs"/>
                <a:hlinkClick r:id="rId5"/>
              </a:rPr>
              <a:t>https://catalog.gtcc.edu/preview_program.php?catoid=8&amp;poid=3084</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42</a:t>
            </a:fld>
            <a:endParaRPr lang="en-US"/>
          </a:p>
        </p:txBody>
      </p:sp>
    </p:spTree>
    <p:extLst>
      <p:ext uri="{BB962C8B-B14F-4D97-AF65-F5344CB8AC3E}">
        <p14:creationId xmlns:p14="http://schemas.microsoft.com/office/powerpoint/2010/main" val="2787383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43</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5486294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Registration page</a:t>
            </a:r>
          </a:p>
          <a:p>
            <a:r>
              <a:rPr lang="en-US" dirty="0"/>
              <a:t>https://</a:t>
            </a:r>
            <a:r>
              <a:rPr lang="en-US" dirty="0" err="1"/>
              <a:t>register.gotowebinar.com</a:t>
            </a:r>
            <a:r>
              <a:rPr lang="en-US" dirty="0"/>
              <a:t>/register/7684553148246083597</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44</a:t>
            </a:fld>
            <a:endParaRPr lang="en-US"/>
          </a:p>
        </p:txBody>
      </p:sp>
    </p:spTree>
    <p:extLst>
      <p:ext uri="{BB962C8B-B14F-4D97-AF65-F5344CB8AC3E}">
        <p14:creationId xmlns:p14="http://schemas.microsoft.com/office/powerpoint/2010/main" val="3692243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Registration page</a:t>
            </a:r>
          </a:p>
          <a:p>
            <a:r>
              <a:rPr lang="en-US" dirty="0"/>
              <a:t>https://</a:t>
            </a:r>
            <a:r>
              <a:rPr lang="en-US" dirty="0" err="1"/>
              <a:t>register.gotowebinar.com</a:t>
            </a:r>
            <a:r>
              <a:rPr lang="en-US" dirty="0"/>
              <a:t>/register/7684553148246083597</a:t>
            </a:r>
          </a:p>
          <a:p>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45</a:t>
            </a:fld>
            <a:endParaRPr lang="en-US"/>
          </a:p>
        </p:txBody>
      </p:sp>
    </p:spTree>
    <p:extLst>
      <p:ext uri="{BB962C8B-B14F-4D97-AF65-F5344CB8AC3E}">
        <p14:creationId xmlns:p14="http://schemas.microsoft.com/office/powerpoint/2010/main" val="971287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ea typeface="ヒラギノ角ゴ Pro W3" charset="0"/>
                <a:cs typeface="Arial" charset="0"/>
              </a:rPr>
              <a:t>Our next meeting like this one will be on ------.</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 will skip December and be back in January.)</a:t>
            </a:r>
          </a:p>
          <a:p>
            <a:endParaRPr lang="en-US" sz="1200" dirty="0">
              <a:latin typeface="+mn-lt"/>
              <a:ea typeface="ヒラギノ角ゴ Pro W3" charset="0"/>
              <a:cs typeface="Arial" charset="0"/>
            </a:endParaRP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You can go to the </a:t>
            </a:r>
            <a:r>
              <a:rPr lang="en-US" sz="1200" dirty="0" err="1">
                <a:latin typeface="+mn-lt"/>
                <a:ea typeface="ヒラギノ角ゴ Pro W3" charset="0"/>
                <a:cs typeface="Arial" charset="0"/>
              </a:rPr>
              <a:t>NCPerkins</a:t>
            </a:r>
            <a:r>
              <a:rPr lang="en-US" sz="1200" dirty="0">
                <a:latin typeface="+mn-lt"/>
                <a:ea typeface="ヒラギノ角ゴ Pro W3" charset="0"/>
                <a:cs typeface="Arial" charset="0"/>
              </a:rPr>
              <a:t> website to register for that meeting.</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We'll also send you a reminder, since you are now on our mailing list.</a:t>
            </a:r>
            <a:endParaRPr lang="en-US" dirty="0">
              <a:latin typeface="+mn-lt"/>
            </a:endParaRPr>
          </a:p>
          <a:p>
            <a:endParaRPr lang="en-US" dirty="0">
              <a:latin typeface="+mn-lt"/>
            </a:endParaRPr>
          </a:p>
          <a:p>
            <a:r>
              <a:rPr lang="en-US" dirty="0">
                <a:latin typeface="+mn-lt"/>
              </a:rPr>
              <a:t>So go ahead and sign up for all the meetings, and you'll be reminded the day before.</a:t>
            </a:r>
          </a:p>
          <a:p>
            <a:endParaRPr lang="en-US" dirty="0">
              <a:latin typeface="+mn-lt"/>
            </a:endParaRPr>
          </a:p>
          <a:p>
            <a:r>
              <a:rPr lang="en-US" dirty="0">
                <a:latin typeface="+mn-lt"/>
              </a:rPr>
              <a:t>If you liked something you saw here, send folks to the recording.  Find it at that same web page.</a:t>
            </a:r>
          </a:p>
          <a:p>
            <a:endParaRPr lang="en-US" dirty="0">
              <a:latin typeface="+mn-lt"/>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46</a:t>
            </a:fld>
            <a:endParaRPr lang="en-US"/>
          </a:p>
        </p:txBody>
      </p:sp>
    </p:spTree>
    <p:extLst>
      <p:ext uri="{BB962C8B-B14F-4D97-AF65-F5344CB8AC3E}">
        <p14:creationId xmlns:p14="http://schemas.microsoft.com/office/powerpoint/2010/main" val="151546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91467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i="0" kern="1200" dirty="0">
                <a:solidFill>
                  <a:schemeClr val="tx1"/>
                </a:solidFill>
                <a:effectLst/>
                <a:latin typeface="+mn-lt"/>
                <a:ea typeface="+mn-ea"/>
                <a:cs typeface="+mn-cs"/>
              </a:rPr>
              <a:t>Jeremy Taylor</a:t>
            </a:r>
            <a:br>
              <a:rPr lang="en-US" dirty="0"/>
            </a:br>
            <a:r>
              <a:rPr lang="en-US" sz="1600" b="0" i="0" kern="1200" dirty="0">
                <a:solidFill>
                  <a:schemeClr val="tx1"/>
                </a:solidFill>
                <a:effectLst/>
                <a:latin typeface="+mn-lt"/>
                <a:ea typeface="+mn-ea"/>
                <a:cs typeface="+mn-cs"/>
              </a:rPr>
              <a:t>Program Chair - Instructor HET, Transportation Systems Technology Division</a:t>
            </a:r>
            <a:br>
              <a:rPr lang="en-US" dirty="0"/>
            </a:br>
            <a:r>
              <a:rPr lang="en-US" sz="1600" b="0" i="0" kern="1200" dirty="0">
                <a:solidFill>
                  <a:schemeClr val="tx1"/>
                </a:solidFill>
                <a:effectLst/>
                <a:latin typeface="+mn-lt"/>
                <a:ea typeface="+mn-ea"/>
                <a:cs typeface="+mn-cs"/>
              </a:rPr>
              <a:t>Central Piedmont Community College</a:t>
            </a:r>
            <a:br>
              <a:rPr lang="en-US" dirty="0"/>
            </a:br>
            <a:r>
              <a:rPr lang="en-US" sz="1600" b="0" i="0" kern="1200" dirty="0" err="1">
                <a:solidFill>
                  <a:schemeClr val="tx1"/>
                </a:solidFill>
                <a:effectLst/>
                <a:latin typeface="+mn-lt"/>
                <a:ea typeface="+mn-ea"/>
                <a:cs typeface="+mn-cs"/>
              </a:rPr>
              <a:t>Merancas</a:t>
            </a:r>
            <a:r>
              <a:rPr lang="en-US" sz="1600" b="0" i="0" kern="1200" dirty="0">
                <a:solidFill>
                  <a:schemeClr val="tx1"/>
                </a:solidFill>
                <a:effectLst/>
                <a:latin typeface="+mn-lt"/>
                <a:ea typeface="+mn-ea"/>
                <a:cs typeface="+mn-cs"/>
              </a:rPr>
              <a:t> Campus, TS Building</a:t>
            </a:r>
            <a:br>
              <a:rPr lang="en-US" dirty="0"/>
            </a:br>
            <a:r>
              <a:rPr lang="en-US" sz="1600" b="0" i="0" kern="1200" dirty="0">
                <a:solidFill>
                  <a:schemeClr val="tx1"/>
                </a:solidFill>
                <a:effectLst/>
                <a:latin typeface="+mn-lt"/>
                <a:ea typeface="+mn-ea"/>
                <a:cs typeface="+mn-cs"/>
              </a:rPr>
              <a:t>P.O. Box 35009 Charlotte, NC 28235</a:t>
            </a:r>
            <a:br>
              <a:rPr lang="en-US" dirty="0"/>
            </a:br>
            <a:r>
              <a:rPr lang="en-US" sz="1600" b="1" i="0" kern="1200" dirty="0">
                <a:solidFill>
                  <a:schemeClr val="tx1"/>
                </a:solidFill>
                <a:effectLst/>
                <a:latin typeface="+mn-lt"/>
                <a:ea typeface="+mn-ea"/>
                <a:cs typeface="+mn-cs"/>
              </a:rPr>
              <a:t>t </a:t>
            </a:r>
            <a:r>
              <a:rPr lang="en-US" sz="1600" b="0" i="0" kern="1200" dirty="0">
                <a:solidFill>
                  <a:schemeClr val="tx1"/>
                </a:solidFill>
                <a:effectLst/>
                <a:latin typeface="+mn-lt"/>
                <a:ea typeface="+mn-ea"/>
                <a:cs typeface="+mn-cs"/>
              </a:rPr>
              <a:t>704.330.4181 | </a:t>
            </a:r>
            <a:r>
              <a:rPr lang="en-US" sz="1600" b="1" i="0" kern="1200" dirty="0">
                <a:solidFill>
                  <a:schemeClr val="tx1"/>
                </a:solidFill>
                <a:effectLst/>
                <a:latin typeface="+mn-lt"/>
                <a:ea typeface="+mn-ea"/>
                <a:cs typeface="+mn-cs"/>
              </a:rPr>
              <a:t>f </a:t>
            </a:r>
            <a:r>
              <a:rPr lang="en-US" sz="1600" b="0" i="0" kern="1200" dirty="0">
                <a:solidFill>
                  <a:schemeClr val="tx1"/>
                </a:solidFill>
                <a:effectLst/>
                <a:latin typeface="+mn-lt"/>
                <a:ea typeface="+mn-ea"/>
                <a:cs typeface="+mn-cs"/>
              </a:rPr>
              <a:t>704.330.xxxx</a:t>
            </a:r>
            <a:br>
              <a:rPr lang="en-US" dirty="0"/>
            </a:br>
            <a:r>
              <a:rPr lang="en-US" sz="1600" b="0" i="0" kern="1200" dirty="0">
                <a:solidFill>
                  <a:schemeClr val="tx1"/>
                </a:solidFill>
                <a:effectLst/>
                <a:latin typeface="+mn-lt"/>
                <a:ea typeface="+mn-ea"/>
                <a:cs typeface="+mn-cs"/>
                <a:hlinkClick r:id="rId3"/>
              </a:rPr>
              <a:t>cpcc.edu</a:t>
            </a:r>
            <a:br>
              <a:rPr lang="en-US" dirty="0"/>
            </a:br>
            <a:endParaRPr lang="en-US" dirty="0"/>
          </a:p>
          <a:p>
            <a:r>
              <a:rPr lang="en-US" dirty="0" err="1"/>
              <a:t>jeremy.taylor@cpcc.edu</a:t>
            </a:r>
            <a:endParaRPr lang="en-US" dirty="0"/>
          </a:p>
          <a:p>
            <a:r>
              <a:rPr lang="en-US" dirty="0">
                <a:hlinkClick r:id="rId4"/>
              </a:rPr>
              <a:t>704.330.4181</a:t>
            </a:r>
            <a:endParaRPr lang="en-US" dirty="0"/>
          </a:p>
          <a:p>
            <a:r>
              <a:rPr lang="en-US" dirty="0">
                <a:hlinkClick r:id="rId5"/>
              </a:rPr>
              <a:t>transport.systems@cpcc.edu</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518974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i="0" kern="1200" dirty="0">
                <a:solidFill>
                  <a:schemeClr val="tx1"/>
                </a:solidFill>
                <a:effectLst/>
                <a:latin typeface="+mn-lt"/>
                <a:ea typeface="+mn-ea"/>
                <a:cs typeface="+mn-cs"/>
              </a:rPr>
              <a:t>Jeremy Taylor</a:t>
            </a:r>
            <a:br>
              <a:rPr lang="en-US" dirty="0"/>
            </a:br>
            <a:r>
              <a:rPr lang="en-US" sz="1600" b="0" i="0" kern="1200" dirty="0">
                <a:solidFill>
                  <a:schemeClr val="tx1"/>
                </a:solidFill>
                <a:effectLst/>
                <a:latin typeface="+mn-lt"/>
                <a:ea typeface="+mn-ea"/>
                <a:cs typeface="+mn-cs"/>
              </a:rPr>
              <a:t>Program Chair - Instructor HET, Transportation Systems Technology Division</a:t>
            </a:r>
            <a:br>
              <a:rPr lang="en-US" dirty="0"/>
            </a:br>
            <a:r>
              <a:rPr lang="en-US" sz="1600" b="0" i="0" kern="1200" dirty="0">
                <a:solidFill>
                  <a:schemeClr val="tx1"/>
                </a:solidFill>
                <a:effectLst/>
                <a:latin typeface="+mn-lt"/>
                <a:ea typeface="+mn-ea"/>
                <a:cs typeface="+mn-cs"/>
              </a:rPr>
              <a:t>Central Piedmont Community College</a:t>
            </a:r>
            <a:br>
              <a:rPr lang="en-US" dirty="0"/>
            </a:br>
            <a:r>
              <a:rPr lang="en-US" sz="1600" b="0" i="0" kern="1200" dirty="0" err="1">
                <a:solidFill>
                  <a:schemeClr val="tx1"/>
                </a:solidFill>
                <a:effectLst/>
                <a:latin typeface="+mn-lt"/>
                <a:ea typeface="+mn-ea"/>
                <a:cs typeface="+mn-cs"/>
              </a:rPr>
              <a:t>Merancas</a:t>
            </a:r>
            <a:r>
              <a:rPr lang="en-US" sz="1600" b="0" i="0" kern="1200" dirty="0">
                <a:solidFill>
                  <a:schemeClr val="tx1"/>
                </a:solidFill>
                <a:effectLst/>
                <a:latin typeface="+mn-lt"/>
                <a:ea typeface="+mn-ea"/>
                <a:cs typeface="+mn-cs"/>
              </a:rPr>
              <a:t> Campus, TS Building</a:t>
            </a:r>
            <a:br>
              <a:rPr lang="en-US" dirty="0"/>
            </a:br>
            <a:r>
              <a:rPr lang="en-US" sz="1600" b="0" i="0" kern="1200" dirty="0">
                <a:solidFill>
                  <a:schemeClr val="tx1"/>
                </a:solidFill>
                <a:effectLst/>
                <a:latin typeface="+mn-lt"/>
                <a:ea typeface="+mn-ea"/>
                <a:cs typeface="+mn-cs"/>
              </a:rPr>
              <a:t>P.O. Box 35009 Charlotte, NC 28235</a:t>
            </a:r>
            <a:br>
              <a:rPr lang="en-US" dirty="0"/>
            </a:br>
            <a:r>
              <a:rPr lang="en-US" sz="1600" b="1" i="0" kern="1200" dirty="0">
                <a:solidFill>
                  <a:schemeClr val="tx1"/>
                </a:solidFill>
                <a:effectLst/>
                <a:latin typeface="+mn-lt"/>
                <a:ea typeface="+mn-ea"/>
                <a:cs typeface="+mn-cs"/>
              </a:rPr>
              <a:t>t </a:t>
            </a:r>
            <a:r>
              <a:rPr lang="en-US" sz="1600" b="0" i="0" kern="1200" dirty="0">
                <a:solidFill>
                  <a:schemeClr val="tx1"/>
                </a:solidFill>
                <a:effectLst/>
                <a:latin typeface="+mn-lt"/>
                <a:ea typeface="+mn-ea"/>
                <a:cs typeface="+mn-cs"/>
              </a:rPr>
              <a:t>704.330.4181 | </a:t>
            </a:r>
            <a:r>
              <a:rPr lang="en-US" sz="1600" b="1" i="0" kern="1200" dirty="0">
                <a:solidFill>
                  <a:schemeClr val="tx1"/>
                </a:solidFill>
                <a:effectLst/>
                <a:latin typeface="+mn-lt"/>
                <a:ea typeface="+mn-ea"/>
                <a:cs typeface="+mn-cs"/>
              </a:rPr>
              <a:t>f </a:t>
            </a:r>
            <a:r>
              <a:rPr lang="en-US" sz="1600" b="0" i="0" kern="1200" dirty="0">
                <a:solidFill>
                  <a:schemeClr val="tx1"/>
                </a:solidFill>
                <a:effectLst/>
                <a:latin typeface="+mn-lt"/>
                <a:ea typeface="+mn-ea"/>
                <a:cs typeface="+mn-cs"/>
              </a:rPr>
              <a:t>704.330.xxxx</a:t>
            </a:r>
            <a:br>
              <a:rPr lang="en-US" dirty="0"/>
            </a:br>
            <a:r>
              <a:rPr lang="en-US" sz="1600" b="0" i="0" kern="1200" dirty="0">
                <a:solidFill>
                  <a:schemeClr val="tx1"/>
                </a:solidFill>
                <a:effectLst/>
                <a:latin typeface="+mn-lt"/>
                <a:ea typeface="+mn-ea"/>
                <a:cs typeface="+mn-cs"/>
                <a:hlinkClick r:id="rId3"/>
              </a:rPr>
              <a:t>cpcc.edu</a:t>
            </a:r>
            <a:br>
              <a:rPr lang="en-US" dirty="0"/>
            </a:br>
            <a:endParaRPr lang="en-US" dirty="0"/>
          </a:p>
          <a:p>
            <a:r>
              <a:rPr lang="en-US" dirty="0" err="1"/>
              <a:t>jeremy.taylor@cpcc.edu</a:t>
            </a:r>
            <a:endParaRPr lang="en-US" dirty="0"/>
          </a:p>
          <a:p>
            <a:r>
              <a:rPr lang="en-US" dirty="0">
                <a:hlinkClick r:id="rId4"/>
              </a:rPr>
              <a:t>704.330.4181</a:t>
            </a:r>
            <a:endParaRPr lang="en-US" dirty="0"/>
          </a:p>
          <a:p>
            <a:r>
              <a:rPr lang="en-US" dirty="0">
                <a:hlinkClick r:id="rId5"/>
              </a:rPr>
              <a:t>transport.systems@cpcc.edu</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737766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i="0" kern="1200" dirty="0">
                <a:solidFill>
                  <a:schemeClr val="tx1"/>
                </a:solidFill>
                <a:effectLst/>
                <a:latin typeface="+mn-lt"/>
                <a:ea typeface="+mn-ea"/>
                <a:cs typeface="+mn-cs"/>
              </a:rPr>
              <a:t>Jeremy Taylor</a:t>
            </a:r>
            <a:br>
              <a:rPr lang="en-US" dirty="0"/>
            </a:br>
            <a:r>
              <a:rPr lang="en-US" sz="1600" b="0" i="0" kern="1200" dirty="0">
                <a:solidFill>
                  <a:schemeClr val="tx1"/>
                </a:solidFill>
                <a:effectLst/>
                <a:latin typeface="+mn-lt"/>
                <a:ea typeface="+mn-ea"/>
                <a:cs typeface="+mn-cs"/>
              </a:rPr>
              <a:t>Program Chair - Instructor HET, Transportation Systems Technology Division</a:t>
            </a:r>
            <a:br>
              <a:rPr lang="en-US" dirty="0"/>
            </a:br>
            <a:r>
              <a:rPr lang="en-US" sz="1600" b="0" i="0" kern="1200" dirty="0">
                <a:solidFill>
                  <a:schemeClr val="tx1"/>
                </a:solidFill>
                <a:effectLst/>
                <a:latin typeface="+mn-lt"/>
                <a:ea typeface="+mn-ea"/>
                <a:cs typeface="+mn-cs"/>
              </a:rPr>
              <a:t>Central Piedmont Community College</a:t>
            </a:r>
            <a:br>
              <a:rPr lang="en-US" dirty="0"/>
            </a:br>
            <a:r>
              <a:rPr lang="en-US" sz="1600" b="0" i="0" kern="1200" dirty="0" err="1">
                <a:solidFill>
                  <a:schemeClr val="tx1"/>
                </a:solidFill>
                <a:effectLst/>
                <a:latin typeface="+mn-lt"/>
                <a:ea typeface="+mn-ea"/>
                <a:cs typeface="+mn-cs"/>
              </a:rPr>
              <a:t>Merancas</a:t>
            </a:r>
            <a:r>
              <a:rPr lang="en-US" sz="1600" b="0" i="0" kern="1200" dirty="0">
                <a:solidFill>
                  <a:schemeClr val="tx1"/>
                </a:solidFill>
                <a:effectLst/>
                <a:latin typeface="+mn-lt"/>
                <a:ea typeface="+mn-ea"/>
                <a:cs typeface="+mn-cs"/>
              </a:rPr>
              <a:t> Campus, TS Building</a:t>
            </a:r>
            <a:br>
              <a:rPr lang="en-US" dirty="0"/>
            </a:br>
            <a:r>
              <a:rPr lang="en-US" sz="1600" b="0" i="0" kern="1200" dirty="0">
                <a:solidFill>
                  <a:schemeClr val="tx1"/>
                </a:solidFill>
                <a:effectLst/>
                <a:latin typeface="+mn-lt"/>
                <a:ea typeface="+mn-ea"/>
                <a:cs typeface="+mn-cs"/>
              </a:rPr>
              <a:t>P.O. Box 35009 Charlotte, NC 28235</a:t>
            </a:r>
            <a:br>
              <a:rPr lang="en-US" dirty="0"/>
            </a:br>
            <a:r>
              <a:rPr lang="en-US" sz="1600" b="1" i="0" kern="1200" dirty="0">
                <a:solidFill>
                  <a:schemeClr val="tx1"/>
                </a:solidFill>
                <a:effectLst/>
                <a:latin typeface="+mn-lt"/>
                <a:ea typeface="+mn-ea"/>
                <a:cs typeface="+mn-cs"/>
              </a:rPr>
              <a:t>t </a:t>
            </a:r>
            <a:r>
              <a:rPr lang="en-US" sz="1600" b="0" i="0" kern="1200" dirty="0">
                <a:solidFill>
                  <a:schemeClr val="tx1"/>
                </a:solidFill>
                <a:effectLst/>
                <a:latin typeface="+mn-lt"/>
                <a:ea typeface="+mn-ea"/>
                <a:cs typeface="+mn-cs"/>
              </a:rPr>
              <a:t>704.330.4181 | </a:t>
            </a:r>
            <a:r>
              <a:rPr lang="en-US" sz="1600" b="1" i="0" kern="1200" dirty="0">
                <a:solidFill>
                  <a:schemeClr val="tx1"/>
                </a:solidFill>
                <a:effectLst/>
                <a:latin typeface="+mn-lt"/>
                <a:ea typeface="+mn-ea"/>
                <a:cs typeface="+mn-cs"/>
              </a:rPr>
              <a:t>f </a:t>
            </a:r>
            <a:r>
              <a:rPr lang="en-US" sz="1600" b="0" i="0" kern="1200" dirty="0">
                <a:solidFill>
                  <a:schemeClr val="tx1"/>
                </a:solidFill>
                <a:effectLst/>
                <a:latin typeface="+mn-lt"/>
                <a:ea typeface="+mn-ea"/>
                <a:cs typeface="+mn-cs"/>
              </a:rPr>
              <a:t>704.330.xxxx</a:t>
            </a:r>
            <a:br>
              <a:rPr lang="en-US" dirty="0"/>
            </a:br>
            <a:r>
              <a:rPr lang="en-US" sz="1600" b="0" i="0" kern="1200" dirty="0">
                <a:solidFill>
                  <a:schemeClr val="tx1"/>
                </a:solidFill>
                <a:effectLst/>
                <a:latin typeface="+mn-lt"/>
                <a:ea typeface="+mn-ea"/>
                <a:cs typeface="+mn-cs"/>
                <a:hlinkClick r:id="rId3"/>
              </a:rPr>
              <a:t>cpcc.edu</a:t>
            </a:r>
            <a:br>
              <a:rPr lang="en-US" dirty="0"/>
            </a:br>
            <a:endParaRPr lang="en-US" dirty="0"/>
          </a:p>
          <a:p>
            <a:r>
              <a:rPr lang="en-US" dirty="0" err="1"/>
              <a:t>jeremy.taylor@cpcc.edu</a:t>
            </a:r>
            <a:endParaRPr lang="en-US" dirty="0"/>
          </a:p>
          <a:p>
            <a:r>
              <a:rPr lang="en-US" dirty="0">
                <a:hlinkClick r:id="rId4"/>
              </a:rPr>
              <a:t>704.330.4181</a:t>
            </a:r>
            <a:endParaRPr lang="en-US" dirty="0"/>
          </a:p>
          <a:p>
            <a:r>
              <a:rPr lang="en-US" dirty="0">
                <a:hlinkClick r:id="rId5"/>
              </a:rPr>
              <a:t>transport.systems@cpcc.edu</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219867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i="0" kern="1200" dirty="0">
                <a:solidFill>
                  <a:schemeClr val="tx1"/>
                </a:solidFill>
                <a:effectLst/>
                <a:latin typeface="+mn-lt"/>
                <a:ea typeface="+mn-ea"/>
                <a:cs typeface="+mn-cs"/>
              </a:rPr>
              <a:t>Jeremy Taylor</a:t>
            </a:r>
            <a:br>
              <a:rPr lang="en-US" dirty="0"/>
            </a:br>
            <a:r>
              <a:rPr lang="en-US" sz="1600" b="0" i="0" kern="1200" dirty="0">
                <a:solidFill>
                  <a:schemeClr val="tx1"/>
                </a:solidFill>
                <a:effectLst/>
                <a:latin typeface="+mn-lt"/>
                <a:ea typeface="+mn-ea"/>
                <a:cs typeface="+mn-cs"/>
              </a:rPr>
              <a:t>Program Chair - Instructor HET, Transportation Systems Technology Division</a:t>
            </a:r>
            <a:br>
              <a:rPr lang="en-US" dirty="0"/>
            </a:br>
            <a:r>
              <a:rPr lang="en-US" sz="1600" b="0" i="0" kern="1200" dirty="0">
                <a:solidFill>
                  <a:schemeClr val="tx1"/>
                </a:solidFill>
                <a:effectLst/>
                <a:latin typeface="+mn-lt"/>
                <a:ea typeface="+mn-ea"/>
                <a:cs typeface="+mn-cs"/>
              </a:rPr>
              <a:t>Central Piedmont Community College</a:t>
            </a:r>
            <a:br>
              <a:rPr lang="en-US" dirty="0"/>
            </a:br>
            <a:r>
              <a:rPr lang="en-US" sz="1600" b="0" i="0" kern="1200" dirty="0" err="1">
                <a:solidFill>
                  <a:schemeClr val="tx1"/>
                </a:solidFill>
                <a:effectLst/>
                <a:latin typeface="+mn-lt"/>
                <a:ea typeface="+mn-ea"/>
                <a:cs typeface="+mn-cs"/>
              </a:rPr>
              <a:t>Merancas</a:t>
            </a:r>
            <a:r>
              <a:rPr lang="en-US" sz="1600" b="0" i="0" kern="1200" dirty="0">
                <a:solidFill>
                  <a:schemeClr val="tx1"/>
                </a:solidFill>
                <a:effectLst/>
                <a:latin typeface="+mn-lt"/>
                <a:ea typeface="+mn-ea"/>
                <a:cs typeface="+mn-cs"/>
              </a:rPr>
              <a:t> Campus, TS Building</a:t>
            </a:r>
            <a:br>
              <a:rPr lang="en-US" dirty="0"/>
            </a:br>
            <a:r>
              <a:rPr lang="en-US" sz="1600" b="0" i="0" kern="1200" dirty="0">
                <a:solidFill>
                  <a:schemeClr val="tx1"/>
                </a:solidFill>
                <a:effectLst/>
                <a:latin typeface="+mn-lt"/>
                <a:ea typeface="+mn-ea"/>
                <a:cs typeface="+mn-cs"/>
              </a:rPr>
              <a:t>P.O. Box 35009 Charlotte, NC 28235</a:t>
            </a:r>
            <a:br>
              <a:rPr lang="en-US" dirty="0"/>
            </a:br>
            <a:r>
              <a:rPr lang="en-US" sz="1600" b="1" i="0" kern="1200" dirty="0">
                <a:solidFill>
                  <a:schemeClr val="tx1"/>
                </a:solidFill>
                <a:effectLst/>
                <a:latin typeface="+mn-lt"/>
                <a:ea typeface="+mn-ea"/>
                <a:cs typeface="+mn-cs"/>
              </a:rPr>
              <a:t>t </a:t>
            </a:r>
            <a:r>
              <a:rPr lang="en-US" sz="1600" b="0" i="0" kern="1200" dirty="0">
                <a:solidFill>
                  <a:schemeClr val="tx1"/>
                </a:solidFill>
                <a:effectLst/>
                <a:latin typeface="+mn-lt"/>
                <a:ea typeface="+mn-ea"/>
                <a:cs typeface="+mn-cs"/>
              </a:rPr>
              <a:t>704.330.4181 | </a:t>
            </a:r>
            <a:r>
              <a:rPr lang="en-US" sz="1600" b="1" i="0" kern="1200" dirty="0">
                <a:solidFill>
                  <a:schemeClr val="tx1"/>
                </a:solidFill>
                <a:effectLst/>
                <a:latin typeface="+mn-lt"/>
                <a:ea typeface="+mn-ea"/>
                <a:cs typeface="+mn-cs"/>
              </a:rPr>
              <a:t>f </a:t>
            </a:r>
            <a:r>
              <a:rPr lang="en-US" sz="1600" b="0" i="0" kern="1200" dirty="0">
                <a:solidFill>
                  <a:schemeClr val="tx1"/>
                </a:solidFill>
                <a:effectLst/>
                <a:latin typeface="+mn-lt"/>
                <a:ea typeface="+mn-ea"/>
                <a:cs typeface="+mn-cs"/>
              </a:rPr>
              <a:t>704.330.xxxx</a:t>
            </a:r>
            <a:br>
              <a:rPr lang="en-US" dirty="0"/>
            </a:br>
            <a:r>
              <a:rPr lang="en-US" sz="1600" b="0" i="0" kern="1200" dirty="0">
                <a:solidFill>
                  <a:schemeClr val="tx1"/>
                </a:solidFill>
                <a:effectLst/>
                <a:latin typeface="+mn-lt"/>
                <a:ea typeface="+mn-ea"/>
                <a:cs typeface="+mn-cs"/>
                <a:hlinkClick r:id="rId3"/>
              </a:rPr>
              <a:t>cpcc.edu</a:t>
            </a:r>
            <a:br>
              <a:rPr lang="en-US" dirty="0"/>
            </a:br>
            <a:endParaRPr lang="en-US" dirty="0"/>
          </a:p>
          <a:p>
            <a:r>
              <a:rPr lang="en-US" dirty="0" err="1"/>
              <a:t>jeremy.taylor@cpcc.edu</a:t>
            </a:r>
            <a:endParaRPr lang="en-US" dirty="0"/>
          </a:p>
          <a:p>
            <a:r>
              <a:rPr lang="en-US" dirty="0">
                <a:hlinkClick r:id="rId4"/>
              </a:rPr>
              <a:t>704.330.4181</a:t>
            </a:r>
            <a:endParaRPr lang="en-US" dirty="0"/>
          </a:p>
          <a:p>
            <a:r>
              <a:rPr lang="en-US" dirty="0">
                <a:hlinkClick r:id="rId5"/>
              </a:rPr>
              <a:t>transport.systems@cpcc.edu</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4151780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4/20/21</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0B4E8221-5023-C446-8F2B-7ED5B2526BFD}"/>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E4A8D8FB-937D-7B4C-8FA4-5E2AE79787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4/20/21</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1521519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0B48BA-77C4-4E42-BE1B-263E2931BF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55" y="1"/>
            <a:ext cx="9141714" cy="5169875"/>
          </a:xfrm>
          <a:prstGeom prst="rect">
            <a:avLst/>
          </a:prstGeom>
        </p:spPr>
      </p:pic>
      <p:sp>
        <p:nvSpPr>
          <p:cNvPr id="20" name="Rectangle 19">
            <a:extLst>
              <a:ext uri="{FF2B5EF4-FFF2-40B4-BE49-F238E27FC236}">
                <a16:creationId xmlns:a16="http://schemas.microsoft.com/office/drawing/2014/main" id="{C901379E-23AF-41B0-8BAB-284F56492D48}"/>
              </a:ext>
            </a:extLst>
          </p:cNvPr>
          <p:cNvSpPr/>
          <p:nvPr userDrawn="1"/>
        </p:nvSpPr>
        <p:spPr>
          <a:xfrm>
            <a:off x="1318846" y="3009226"/>
            <a:ext cx="7825154" cy="2147461"/>
          </a:xfrm>
          <a:prstGeom prst="rect">
            <a:avLst/>
          </a:prstGeom>
          <a:solidFill>
            <a:srgbClr val="ECAA1F"/>
          </a:solidFill>
          <a:ln>
            <a:solidFill>
              <a:srgbClr val="ECA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 Placeholder 16">
            <a:extLst>
              <a:ext uri="{FF2B5EF4-FFF2-40B4-BE49-F238E27FC236}">
                <a16:creationId xmlns:a16="http://schemas.microsoft.com/office/drawing/2014/main" id="{B6235286-FAD8-4A54-B90D-58F70001B177}"/>
              </a:ext>
            </a:extLst>
          </p:cNvPr>
          <p:cNvSpPr>
            <a:spLocks noGrp="1"/>
          </p:cNvSpPr>
          <p:nvPr>
            <p:ph type="body" sz="quarter" idx="11" hasCustomPrompt="1"/>
          </p:nvPr>
        </p:nvSpPr>
        <p:spPr>
          <a:xfrm>
            <a:off x="1793631" y="4592771"/>
            <a:ext cx="7252214" cy="492130"/>
          </a:xfrm>
        </p:spPr>
        <p:txBody>
          <a:bodyPr>
            <a:noAutofit/>
          </a:bodyPr>
          <a:lstStyle>
            <a:lvl1pPr marL="0" indent="0" algn="r">
              <a:buNone/>
              <a:defRPr sz="2700" b="1" i="0" cap="all" baseline="0">
                <a:solidFill>
                  <a:schemeClr val="bg1"/>
                </a:solidFill>
                <a:latin typeface="Calibri" panose="020F0502020204030204" pitchFamily="34" charset="0"/>
              </a:defRPr>
            </a:lvl1pPr>
          </a:lstStyle>
          <a:p>
            <a:pPr lvl="0"/>
            <a:r>
              <a:rPr lang="en-US" dirty="0"/>
              <a:t>Insert title here</a:t>
            </a:r>
          </a:p>
        </p:txBody>
      </p:sp>
      <p:sp>
        <p:nvSpPr>
          <p:cNvPr id="19" name="Content Placeholder 18">
            <a:extLst>
              <a:ext uri="{FF2B5EF4-FFF2-40B4-BE49-F238E27FC236}">
                <a16:creationId xmlns:a16="http://schemas.microsoft.com/office/drawing/2014/main" id="{772201BE-6704-4323-8D17-BD0DA9EA9F40}"/>
              </a:ext>
            </a:extLst>
          </p:cNvPr>
          <p:cNvSpPr>
            <a:spLocks noGrp="1"/>
          </p:cNvSpPr>
          <p:nvPr>
            <p:ph sz="quarter" idx="12" hasCustomPrompt="1"/>
          </p:nvPr>
        </p:nvSpPr>
        <p:spPr>
          <a:xfrm rot="16200000">
            <a:off x="8179453" y="3654594"/>
            <a:ext cx="1406249" cy="326534"/>
          </a:xfrm>
        </p:spPr>
        <p:txBody>
          <a:bodyPr/>
          <a:lstStyle>
            <a:lvl1pPr marL="0" indent="0" algn="r">
              <a:buNone/>
              <a:defRPr b="1">
                <a:solidFill>
                  <a:schemeClr val="bg1"/>
                </a:solidFill>
                <a:latin typeface="Calibri" panose="020F0502020204030204" pitchFamily="34" charset="0"/>
                <a:cs typeface="Calibri" panose="020F0502020204030204" pitchFamily="34" charset="0"/>
              </a:defRPr>
            </a:lvl1pPr>
          </a:lstStyle>
          <a:p>
            <a:pPr lvl="0"/>
            <a:r>
              <a:rPr lang="en-US" dirty="0"/>
              <a:t>Insert Date</a:t>
            </a:r>
          </a:p>
        </p:txBody>
      </p:sp>
      <p:sp>
        <p:nvSpPr>
          <p:cNvPr id="21" name="Rectangle 20">
            <a:extLst>
              <a:ext uri="{FF2B5EF4-FFF2-40B4-BE49-F238E27FC236}">
                <a16:creationId xmlns:a16="http://schemas.microsoft.com/office/drawing/2014/main" id="{61698382-0A97-4FBF-A7B5-F201C332ADCB}"/>
              </a:ext>
            </a:extLst>
          </p:cNvPr>
          <p:cNvSpPr/>
          <p:nvPr userDrawn="1"/>
        </p:nvSpPr>
        <p:spPr>
          <a:xfrm>
            <a:off x="-17582" y="25392"/>
            <a:ext cx="9141714" cy="5143500"/>
          </a:xfrm>
          <a:prstGeom prst="rect">
            <a:avLst/>
          </a:prstGeom>
          <a:noFill/>
          <a:ln w="76200">
            <a:solidFill>
              <a:srgbClr val="ECA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8545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
        <p:nvSpPr>
          <p:cNvPr id="6" name="Footer Placeholder 4">
            <a:extLst>
              <a:ext uri="{FF2B5EF4-FFF2-40B4-BE49-F238E27FC236}">
                <a16:creationId xmlns:a16="http://schemas.microsoft.com/office/drawing/2014/main" id="{19535D50-516C-FD45-863A-320262EE362F}"/>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7" name="Picture 6">
            <a:extLst>
              <a:ext uri="{FF2B5EF4-FFF2-40B4-BE49-F238E27FC236}">
                <a16:creationId xmlns:a16="http://schemas.microsoft.com/office/drawing/2014/main" id="{9742903E-CCCD-794C-85C8-1483EEAE23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D359914D-7AA7-1B45-80EF-F7E8F778F5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74268DC7-027D-C648-9BA3-E4F4A9808B86}"/>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a:extLst>
              <a:ext uri="{FF2B5EF4-FFF2-40B4-BE49-F238E27FC236}">
                <a16:creationId xmlns:a16="http://schemas.microsoft.com/office/drawing/2014/main" id="{D9FA4655-50C3-264A-9310-3247FA3337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
        <p:nvSpPr>
          <p:cNvPr id="9" name="Footer Placeholder 4">
            <a:extLst>
              <a:ext uri="{FF2B5EF4-FFF2-40B4-BE49-F238E27FC236}">
                <a16:creationId xmlns:a16="http://schemas.microsoft.com/office/drawing/2014/main" id="{9468A882-7F28-774E-9FAE-22C25BF549D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94643920-20D1-4C4A-AD8D-40EF1972C6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44E73F84-046E-2A46-99DD-2DAD61594CB5}"/>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8DFFB1B7-9F55-BC46-BBEB-7CC12D52D2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4/20/21</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4/20/21</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gtcc.edu/academics/academic-programs/programs/manufacturing-transportation-construction/aviation-management.php"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www.gtcc.edu/academics/academic-programs/programs/manufacturing-transportation-construction/aviation-systems-technology.php"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https://www.gtcc.edu/academics/academic-programs/programs/manufacturing-transportation-construction/aviation-electronics-technology.php"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gtcc.edu/academics/academic-programs/programs/manufacturing-transportation-construction/aerospace-manufacturing-technology.php"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www.gtcc.edu/academics/academic-programs/programs/manufacturing-transportation-construction/amqcp-structures-assembly.php"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s://www.gtcc.edu/academics/academic-programs/programs/manufacturing-transportation-construction/amqcp-aircraft-structural-repairs.php"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gtcc.edu/academics/academic-programs/programs/manufacturing-transportation-construction/amqcp-composite-technology-level-1.php"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hyperlink" Target="https://www.gtcc.edu/academics/academic-programs/programs/manufacturing-transportation-construction/nondestructive-testing.php"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gtcc.edu/aviation-tour-signup/index.php"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daytonabeach.erau.edu/"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blueridge.edu/programs-courses/transportation-automotive/alternative-transportation-technolog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hyperlink" Target="https://nam02.safelinks.protection.outlook.com/?url=https%3A%2F%2Fwww.gtcc.edu%2Facademics%2Fhigh-school-programs%2Fcareer-and-college-promise.php&amp;data=04%7C01%7Cdroesslerc%40nccommunitycolleges.edu%7C5e80d77e2a464e0a603a08d900cec9e0%7C616f6b2af8af4525b6c8f74c6a2b182d%7C0%7C0%7C637541710424778311%7CUnknown%7CTWFpbGZsb3d8eyJWIjoiMC4wLjAwMDAiLCJQIjoiV2luMzIiLCJBTiI6Ik1haWwiLCJXVCI6Mn0%3D%7C1000&amp;sdata=Hh%2FLW5WNejIpjA%2BoXLzpd626lMf8RkQvKU5h00hgzWk%3D&amp;reserved=0"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nam02.safelinks.protection.outlook.com/?url=https%3A%2F%2Fcatalog.gtcc.edu%2Fpreview_program.php%3Fcatoid%3D8%26poid%3D3084&amp;data=04%7C01%7Cdroesslerc%40nccommunitycolleges.edu%7C5e80d77e2a464e0a603a08d900cec9e0%7C616f6b2af8af4525b6c8f74c6a2b182d%7C0%7C0%7C637541710424778311%7CUnknown%7CTWFpbGZsb3d8eyJWIjoiMC4wLjAwMDAiLCJQIjoiV2luMzIiLCJBTiI6Ik1haWwiLCJXVCI6Mn0%3D%7C1000&amp;sdata=vhuZqg2QTmv0cC07xEM5Com3aSbDQ7Wa0qT7W6QnBQQ%3D&amp;reserved=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register.gotowebinar.com/register/7684553148246083597"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51BA0-FC83-F04A-BBE0-BB737F014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4" y="1234842"/>
            <a:ext cx="9144000" cy="3356177"/>
          </a:xfrm>
          <a:prstGeom prst="rect">
            <a:avLst/>
          </a:prstGeom>
        </p:spPr>
      </p:pic>
      <p:sp>
        <p:nvSpPr>
          <p:cNvPr id="2" name="Title 1"/>
          <p:cNvSpPr>
            <a:spLocks noGrp="1"/>
          </p:cNvSpPr>
          <p:nvPr>
            <p:ph type="title"/>
          </p:nvPr>
        </p:nvSpPr>
        <p:spPr>
          <a:xfrm>
            <a:off x="1314793" y="0"/>
            <a:ext cx="7364361" cy="994172"/>
          </a:xfrm>
        </p:spPr>
        <p:txBody>
          <a:bodyPr>
            <a:normAutofit/>
          </a:bodyPr>
          <a:lstStyle/>
          <a:p>
            <a:r>
              <a:rPr lang="en-US" dirty="0"/>
              <a:t>April 21, 2021</a:t>
            </a:r>
            <a:br>
              <a:rPr lang="en-US" dirty="0"/>
            </a:br>
            <a:r>
              <a:rPr lang="en-US" dirty="0"/>
              <a:t>Careers in Transportation</a:t>
            </a:r>
          </a:p>
        </p:txBody>
      </p:sp>
      <p:sp>
        <p:nvSpPr>
          <p:cNvPr id="4" name="Rectangle 3"/>
          <p:cNvSpPr>
            <a:spLocks noChangeArrowheads="1"/>
          </p:cNvSpPr>
          <p:nvPr/>
        </p:nvSpPr>
        <p:spPr bwMode="auto">
          <a:xfrm>
            <a:off x="263324" y="3427917"/>
            <a:ext cx="5246225" cy="140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err="1"/>
              <a:t>www.ncperkins.org</a:t>
            </a:r>
            <a:r>
              <a:rPr lang="en-US" sz="2400" b="1" dirty="0"/>
              <a:t>/presentations</a:t>
            </a:r>
          </a:p>
        </p:txBody>
      </p:sp>
    </p:spTree>
    <p:extLst>
      <p:ext uri="{BB962C8B-B14F-4D97-AF65-F5344CB8AC3E}">
        <p14:creationId xmlns:p14="http://schemas.microsoft.com/office/powerpoint/2010/main" val="35899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295745-728C-9F45-8F23-C44329FE11BE}"/>
              </a:ext>
            </a:extLst>
          </p:cNvPr>
          <p:cNvPicPr>
            <a:picLocks noChangeAspect="1"/>
          </p:cNvPicPr>
          <p:nvPr/>
        </p:nvPicPr>
        <p:blipFill>
          <a:blip r:embed="rId3"/>
          <a:stretch>
            <a:fillRect/>
          </a:stretch>
        </p:blipFill>
        <p:spPr>
          <a:xfrm>
            <a:off x="2661557" y="-174139"/>
            <a:ext cx="3827604" cy="5539515"/>
          </a:xfrm>
          <a:prstGeom prst="rect">
            <a:avLst/>
          </a:prstGeom>
        </p:spPr>
      </p:pic>
    </p:spTree>
    <p:extLst>
      <p:ext uri="{BB962C8B-B14F-4D97-AF65-F5344CB8AC3E}">
        <p14:creationId xmlns:p14="http://schemas.microsoft.com/office/powerpoint/2010/main" val="376263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493F4-2A64-A846-9588-AD7A4194B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84" y="0"/>
            <a:ext cx="3119799" cy="5188360"/>
          </a:xfrm>
          <a:prstGeom prst="rect">
            <a:avLst/>
          </a:prstGeom>
        </p:spPr>
      </p:pic>
      <p:pic>
        <p:nvPicPr>
          <p:cNvPr id="5" name="Picture 4">
            <a:extLst>
              <a:ext uri="{FF2B5EF4-FFF2-40B4-BE49-F238E27FC236}">
                <a16:creationId xmlns:a16="http://schemas.microsoft.com/office/drawing/2014/main" id="{D6BB6C5E-7117-6749-A495-382DF3D45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076" y="-2952"/>
            <a:ext cx="3234518" cy="5191312"/>
          </a:xfrm>
          <a:prstGeom prst="rect">
            <a:avLst/>
          </a:prstGeom>
        </p:spPr>
      </p:pic>
    </p:spTree>
    <p:extLst>
      <p:ext uri="{BB962C8B-B14F-4D97-AF65-F5344CB8AC3E}">
        <p14:creationId xmlns:p14="http://schemas.microsoft.com/office/powerpoint/2010/main" val="248696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416904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Nicolas (Nick) Yale</a:t>
            </a:r>
          </a:p>
        </p:txBody>
      </p:sp>
      <p:sp>
        <p:nvSpPr>
          <p:cNvPr id="3" name="Subtitle 2"/>
          <p:cNvSpPr>
            <a:spLocks noGrp="1"/>
          </p:cNvSpPr>
          <p:nvPr>
            <p:ph type="subTitle" idx="1"/>
          </p:nvPr>
        </p:nvSpPr>
        <p:spPr/>
        <p:txBody>
          <a:bodyPr>
            <a:normAutofit/>
          </a:bodyPr>
          <a:lstStyle/>
          <a:p>
            <a:r>
              <a:rPr lang="en-US" sz="2800" dirty="0"/>
              <a:t>Director of Aviation Programs</a:t>
            </a:r>
            <a:endParaRPr lang="en-US" dirty="0"/>
          </a:p>
          <a:p>
            <a:r>
              <a:rPr lang="en-US" dirty="0"/>
              <a:t>Guilford Technical Community College</a:t>
            </a:r>
          </a:p>
        </p:txBody>
      </p:sp>
      <p:pic>
        <p:nvPicPr>
          <p:cNvPr id="4" name="Picture 2" descr="https://www.nccommunitycolleges.edu/sites/default/files/styles/400_wide/public/college-logos/guilfordtechcc.png">
            <a:extLst>
              <a:ext uri="{FF2B5EF4-FFF2-40B4-BE49-F238E27FC236}">
                <a16:creationId xmlns:a16="http://schemas.microsoft.com/office/drawing/2014/main" id="{67548DD5-0DB3-5643-B058-15891AB3A72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8479"/>
          <a:stretch/>
        </p:blipFill>
        <p:spPr bwMode="auto">
          <a:xfrm>
            <a:off x="3275686" y="3798798"/>
            <a:ext cx="2617114" cy="14251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pbs.twimg.com/media/CFitr_CUsAEhBQW.jpg">
            <a:extLst>
              <a:ext uri="{FF2B5EF4-FFF2-40B4-BE49-F238E27FC236}">
                <a16:creationId xmlns:a16="http://schemas.microsoft.com/office/drawing/2014/main" id="{4E6C266C-935B-B445-A49E-B75CC9FAC13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81527" y="-92765"/>
            <a:ext cx="3576411" cy="284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BA9A8F-4551-9D46-BAD0-93E1AB2DB89A}"/>
              </a:ext>
            </a:extLst>
          </p:cNvPr>
          <p:cNvSpPr/>
          <p:nvPr/>
        </p:nvSpPr>
        <p:spPr>
          <a:xfrm>
            <a:off x="1600200" y="1257300"/>
            <a:ext cx="7315200" cy="342900"/>
          </a:xfrm>
          <a:prstGeom prst="rect">
            <a:avLst/>
          </a:prstGeom>
          <a:solidFill>
            <a:srgbClr val="008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25F05491-D829-E044-9031-DD41A23A566E}"/>
              </a:ext>
            </a:extLst>
          </p:cNvPr>
          <p:cNvSpPr/>
          <p:nvPr/>
        </p:nvSpPr>
        <p:spPr>
          <a:xfrm>
            <a:off x="228600" y="228600"/>
            <a:ext cx="7315200" cy="285750"/>
          </a:xfrm>
          <a:prstGeom prst="rect">
            <a:avLst/>
          </a:prstGeom>
          <a:solidFill>
            <a:srgbClr val="008000"/>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6">
            <a:extLst>
              <a:ext uri="{FF2B5EF4-FFF2-40B4-BE49-F238E27FC236}">
                <a16:creationId xmlns:a16="http://schemas.microsoft.com/office/drawing/2014/main" id="{1335629B-F089-9B4C-8826-CC49347C7121}"/>
              </a:ext>
            </a:extLst>
          </p:cNvPr>
          <p:cNvSpPr txBox="1">
            <a:spLocks/>
          </p:cNvSpPr>
          <p:nvPr/>
        </p:nvSpPr>
        <p:spPr>
          <a:xfrm>
            <a:off x="0" y="514351"/>
            <a:ext cx="9144000" cy="742950"/>
          </a:xfrm>
          <a:prstGeom prst="rect">
            <a:avLst/>
          </a:prstGeom>
          <a:solidFill>
            <a:schemeClr val="tx1"/>
          </a:solidFill>
        </p:spPr>
        <p:txBody>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sz="3200" b="0" dirty="0">
                <a:solidFill>
                  <a:schemeClr val="bg1"/>
                </a:solidFill>
                <a:latin typeface="Times New Roman" pitchFamily="18" charset="0"/>
                <a:cs typeface="Times New Roman" pitchFamily="18" charset="0"/>
              </a:rPr>
              <a:t>Guilford Technical Community College</a:t>
            </a:r>
          </a:p>
        </p:txBody>
      </p:sp>
      <p:sp>
        <p:nvSpPr>
          <p:cNvPr id="5" name="Rectangle 4">
            <a:extLst>
              <a:ext uri="{FF2B5EF4-FFF2-40B4-BE49-F238E27FC236}">
                <a16:creationId xmlns:a16="http://schemas.microsoft.com/office/drawing/2014/main" id="{AC9EB205-9C44-684B-AA4A-482CDFFD3686}"/>
              </a:ext>
            </a:extLst>
          </p:cNvPr>
          <p:cNvSpPr/>
          <p:nvPr/>
        </p:nvSpPr>
        <p:spPr>
          <a:xfrm>
            <a:off x="342900" y="1624124"/>
            <a:ext cx="7429500" cy="507831"/>
          </a:xfrm>
          <a:prstGeom prst="rect">
            <a:avLst/>
          </a:prstGeom>
        </p:spPr>
        <p:txBody>
          <a:bodyPr wrap="square">
            <a:spAutoFit/>
          </a:bodyPr>
          <a:lstStyle/>
          <a:p>
            <a:pPr algn="ctr"/>
            <a:r>
              <a:rPr lang="en-US" sz="2700" dirty="0"/>
              <a:t>How Aviators Do More Than Fly</a:t>
            </a:r>
          </a:p>
        </p:txBody>
      </p:sp>
      <p:sp>
        <p:nvSpPr>
          <p:cNvPr id="6" name="TextBox 5">
            <a:extLst>
              <a:ext uri="{FF2B5EF4-FFF2-40B4-BE49-F238E27FC236}">
                <a16:creationId xmlns:a16="http://schemas.microsoft.com/office/drawing/2014/main" id="{5B10611A-A41C-6542-BE37-ACDB231FF04F}"/>
              </a:ext>
            </a:extLst>
          </p:cNvPr>
          <p:cNvSpPr txBox="1"/>
          <p:nvPr/>
        </p:nvSpPr>
        <p:spPr>
          <a:xfrm>
            <a:off x="1771650" y="4569980"/>
            <a:ext cx="5772150" cy="369332"/>
          </a:xfrm>
          <a:prstGeom prst="rect">
            <a:avLst/>
          </a:prstGeom>
          <a:noFill/>
        </p:spPr>
        <p:txBody>
          <a:bodyPr wrap="square" rtlCol="0">
            <a:spAutoFit/>
          </a:bodyPr>
          <a:lstStyle/>
          <a:p>
            <a:pPr algn="ctr"/>
            <a:r>
              <a:rPr lang="en-US" sz="1800" dirty="0"/>
              <a:t>Nicolas Yale, Director of Aviation Programs GTCC</a:t>
            </a:r>
          </a:p>
        </p:txBody>
      </p:sp>
      <p:pic>
        <p:nvPicPr>
          <p:cNvPr id="7" name="Picture 6">
            <a:extLst>
              <a:ext uri="{FF2B5EF4-FFF2-40B4-BE49-F238E27FC236}">
                <a16:creationId xmlns:a16="http://schemas.microsoft.com/office/drawing/2014/main" id="{E3A63A2D-E5AA-4B4F-AC21-559D99F989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1" y="2108872"/>
            <a:ext cx="2039249" cy="1379145"/>
          </a:xfrm>
          <a:prstGeom prst="rect">
            <a:avLst/>
          </a:prstGeom>
        </p:spPr>
      </p:pic>
      <p:pic>
        <p:nvPicPr>
          <p:cNvPr id="8" name="Picture 7">
            <a:extLst>
              <a:ext uri="{FF2B5EF4-FFF2-40B4-BE49-F238E27FC236}">
                <a16:creationId xmlns:a16="http://schemas.microsoft.com/office/drawing/2014/main" id="{1D6D2DC5-79A8-C745-B086-F77B8AFF6B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2150" y="2108872"/>
            <a:ext cx="2078549" cy="1379145"/>
          </a:xfrm>
          <a:prstGeom prst="rect">
            <a:avLst/>
          </a:prstGeom>
        </p:spPr>
      </p:pic>
      <p:pic>
        <p:nvPicPr>
          <p:cNvPr id="9" name="Picture 8">
            <a:extLst>
              <a:ext uri="{FF2B5EF4-FFF2-40B4-BE49-F238E27FC236}">
                <a16:creationId xmlns:a16="http://schemas.microsoft.com/office/drawing/2014/main" id="{D0140D95-45D1-5E43-AE7C-2714A1A8F2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1" y="2103287"/>
            <a:ext cx="2078549" cy="1380223"/>
          </a:xfrm>
          <a:prstGeom prst="rect">
            <a:avLst/>
          </a:prstGeom>
        </p:spPr>
      </p:pic>
      <p:pic>
        <p:nvPicPr>
          <p:cNvPr id="10" name="Picture 9">
            <a:extLst>
              <a:ext uri="{FF2B5EF4-FFF2-40B4-BE49-F238E27FC236}">
                <a16:creationId xmlns:a16="http://schemas.microsoft.com/office/drawing/2014/main" id="{D28AC017-E3A4-9845-AF3D-5EADD0E61B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1851" y="2103287"/>
            <a:ext cx="2043195" cy="1380223"/>
          </a:xfrm>
          <a:prstGeom prst="rect">
            <a:avLst/>
          </a:prstGeom>
        </p:spPr>
      </p:pic>
    </p:spTree>
    <p:extLst>
      <p:ext uri="{BB962C8B-B14F-4D97-AF65-F5344CB8AC3E}">
        <p14:creationId xmlns:p14="http://schemas.microsoft.com/office/powerpoint/2010/main" val="287025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E0FD4-4F1A-3242-98DE-BCCAE3C158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676101" y="851125"/>
            <a:ext cx="4858080" cy="3441251"/>
          </a:xfrm>
          <a:prstGeom prst="rect">
            <a:avLst/>
          </a:prstGeom>
        </p:spPr>
      </p:pic>
      <p:sp>
        <p:nvSpPr>
          <p:cNvPr id="3" name="Rectangle 2">
            <a:extLst>
              <a:ext uri="{FF2B5EF4-FFF2-40B4-BE49-F238E27FC236}">
                <a16:creationId xmlns:a16="http://schemas.microsoft.com/office/drawing/2014/main" id="{8AFAD06F-285F-514A-9754-6FA146F6E0B6}"/>
              </a:ext>
            </a:extLst>
          </p:cNvPr>
          <p:cNvSpPr/>
          <p:nvPr/>
        </p:nvSpPr>
        <p:spPr>
          <a:xfrm>
            <a:off x="2485"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a:extLst>
              <a:ext uri="{FF2B5EF4-FFF2-40B4-BE49-F238E27FC236}">
                <a16:creationId xmlns:a16="http://schemas.microsoft.com/office/drawing/2014/main" id="{2B9DE811-5061-D940-9109-72B272EA7247}"/>
              </a:ext>
            </a:extLst>
          </p:cNvPr>
          <p:cNvSpPr/>
          <p:nvPr/>
        </p:nvSpPr>
        <p:spPr>
          <a:xfrm>
            <a:off x="59635"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itle 1">
            <a:extLst>
              <a:ext uri="{FF2B5EF4-FFF2-40B4-BE49-F238E27FC236}">
                <a16:creationId xmlns:a16="http://schemas.microsoft.com/office/drawing/2014/main" id="{FB04F192-6B00-8C42-892A-7FE53427BCCC}"/>
              </a:ext>
            </a:extLst>
          </p:cNvPr>
          <p:cNvSpPr txBox="1">
            <a:spLocks/>
          </p:cNvSpPr>
          <p:nvPr/>
        </p:nvSpPr>
        <p:spPr>
          <a:xfrm>
            <a:off x="1143000" y="114300"/>
            <a:ext cx="3616472" cy="1200150"/>
          </a:xfrm>
          <a:prstGeom prst="rect">
            <a:avLst/>
          </a:prstGeom>
        </p:spPr>
        <p:txBody>
          <a:bodyP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r>
              <a:rPr lang="en-US"/>
              <a:t>Introductions</a:t>
            </a:r>
            <a:endParaRPr lang="en-US" dirty="0"/>
          </a:p>
        </p:txBody>
      </p:sp>
      <p:sp>
        <p:nvSpPr>
          <p:cNvPr id="6" name="Text Placeholder 3">
            <a:extLst>
              <a:ext uri="{FF2B5EF4-FFF2-40B4-BE49-F238E27FC236}">
                <a16:creationId xmlns:a16="http://schemas.microsoft.com/office/drawing/2014/main" id="{AB696C0D-638E-C742-AB24-71258D15B730}"/>
              </a:ext>
            </a:extLst>
          </p:cNvPr>
          <p:cNvSpPr txBox="1">
            <a:spLocks/>
          </p:cNvSpPr>
          <p:nvPr/>
        </p:nvSpPr>
        <p:spPr>
          <a:xfrm>
            <a:off x="1145658" y="1200150"/>
            <a:ext cx="3814142" cy="2858691"/>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685800">
              <a:spcBef>
                <a:spcPts val="750"/>
              </a:spcBef>
              <a:defRPr/>
            </a:pPr>
            <a:r>
              <a:rPr lang="en-US" sz="1500" dirty="0">
                <a:solidFill>
                  <a:sysClr val="windowText" lastClr="000000"/>
                </a:solidFill>
              </a:rPr>
              <a:t>My name is Nicolas (Nick) Yale and I am the director of Aviation Programs at GTCC.  </a:t>
            </a:r>
          </a:p>
          <a:p>
            <a:pPr defTabSz="685800">
              <a:spcBef>
                <a:spcPts val="750"/>
              </a:spcBef>
              <a:defRPr/>
            </a:pPr>
            <a:r>
              <a:rPr lang="en-US" sz="1500" dirty="0">
                <a:solidFill>
                  <a:sysClr val="windowText" lastClr="000000"/>
                </a:solidFill>
              </a:rPr>
              <a:t>I have spent the last 30 years in the aviation industry working as a technician, reliability engineer, instructor, logistics planner, leader and mentor.  I am a private pilot, Airframe and Powerplant Technician, Avionics (FCC) Technician, and have specialized credentials in multiple areas. I have held various positions at Delta Airlines, FedEx Express Air Operations, Boeing Military Services, and now GTCC.</a:t>
            </a:r>
          </a:p>
          <a:p>
            <a:pPr defTabSz="685800">
              <a:spcBef>
                <a:spcPts val="750"/>
              </a:spcBef>
              <a:defRPr/>
            </a:pPr>
            <a:endParaRPr lang="en-US" sz="1500" dirty="0">
              <a:solidFill>
                <a:sysClr val="windowText" lastClr="000000"/>
              </a:solidFill>
            </a:endParaRPr>
          </a:p>
          <a:p>
            <a:pPr defTabSz="685800">
              <a:spcBef>
                <a:spcPts val="750"/>
              </a:spcBef>
              <a:defRPr/>
            </a:pPr>
            <a:r>
              <a:rPr lang="en-US" sz="1500" dirty="0">
                <a:solidFill>
                  <a:sysClr val="windowText" lastClr="000000"/>
                </a:solidFill>
              </a:rPr>
              <a:t>I truly enjoy seeing new students find their way into a successful rewarding career.</a:t>
            </a:r>
          </a:p>
        </p:txBody>
      </p:sp>
    </p:spTree>
    <p:extLst>
      <p:ext uri="{BB962C8B-B14F-4D97-AF65-F5344CB8AC3E}">
        <p14:creationId xmlns:p14="http://schemas.microsoft.com/office/powerpoint/2010/main" val="34855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DFB7A6-2662-6445-AE6A-2FEE50D987F1}"/>
              </a:ext>
            </a:extLst>
          </p:cNvPr>
          <p:cNvSpPr/>
          <p:nvPr/>
        </p:nvSpPr>
        <p:spPr>
          <a:xfrm>
            <a:off x="2485"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BA9B0419-FC86-CC45-B6BA-164B4FF99846}"/>
              </a:ext>
            </a:extLst>
          </p:cNvPr>
          <p:cNvSpPr/>
          <p:nvPr/>
        </p:nvSpPr>
        <p:spPr>
          <a:xfrm>
            <a:off x="59635"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FD7BFC68-E79C-BA42-8CAF-656230C35365}"/>
              </a:ext>
            </a:extLst>
          </p:cNvPr>
          <p:cNvSpPr txBox="1">
            <a:spLocks/>
          </p:cNvSpPr>
          <p:nvPr/>
        </p:nvSpPr>
        <p:spPr>
          <a:xfrm>
            <a:off x="1143000" y="114300"/>
            <a:ext cx="7086600" cy="1200150"/>
          </a:xfrm>
          <a:prstGeom prst="rect">
            <a:avLst/>
          </a:prstGeom>
        </p:spPr>
        <p:txBody>
          <a:bodyP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r>
              <a:rPr lang="en-US"/>
              <a:t>What we Do at GTCC Aviation</a:t>
            </a:r>
            <a:endParaRPr lang="en-US" dirty="0"/>
          </a:p>
        </p:txBody>
      </p:sp>
      <p:sp>
        <p:nvSpPr>
          <p:cNvPr id="5" name="Text Placeholder 3">
            <a:extLst>
              <a:ext uri="{FF2B5EF4-FFF2-40B4-BE49-F238E27FC236}">
                <a16:creationId xmlns:a16="http://schemas.microsoft.com/office/drawing/2014/main" id="{E692F7BF-696E-0D43-BA75-01D578A05C58}"/>
              </a:ext>
            </a:extLst>
          </p:cNvPr>
          <p:cNvSpPr txBox="1">
            <a:spLocks/>
          </p:cNvSpPr>
          <p:nvPr/>
        </p:nvSpPr>
        <p:spPr>
          <a:xfrm>
            <a:off x="1143000" y="1200150"/>
            <a:ext cx="7486650" cy="3829050"/>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685800">
              <a:spcBef>
                <a:spcPts val="750"/>
              </a:spcBef>
              <a:defRPr/>
            </a:pPr>
            <a:r>
              <a:rPr lang="en-US" sz="1500" dirty="0">
                <a:solidFill>
                  <a:sysClr val="windowText" lastClr="000000"/>
                </a:solidFill>
              </a:rPr>
              <a:t>GTCC Aviation offers 5 degree options, and 4 </a:t>
            </a:r>
            <a:r>
              <a:rPr lang="en-US" sz="1500" dirty="0" err="1">
                <a:solidFill>
                  <a:sysClr val="windowText" lastClr="000000"/>
                </a:solidFill>
              </a:rPr>
              <a:t>ConEd</a:t>
            </a:r>
            <a:r>
              <a:rPr lang="en-US" sz="1500" dirty="0">
                <a:solidFill>
                  <a:sysClr val="windowText" lastClr="000000"/>
                </a:solidFill>
              </a:rPr>
              <a:t> offerings all aligned with regional Aviation industry.</a:t>
            </a:r>
          </a:p>
          <a:p>
            <a:pPr defTabSz="685800">
              <a:spcBef>
                <a:spcPts val="750"/>
              </a:spcBef>
              <a:defRPr/>
            </a:pPr>
            <a:endParaRPr lang="en-US" sz="1500" dirty="0">
              <a:solidFill>
                <a:sysClr val="windowText" lastClr="000000"/>
              </a:solidFill>
            </a:endParaRPr>
          </a:p>
          <a:p>
            <a:pPr defTabSz="685800">
              <a:spcBef>
                <a:spcPts val="750"/>
              </a:spcBef>
              <a:defRPr/>
            </a:pPr>
            <a:r>
              <a:rPr lang="en-US" sz="1500" dirty="0">
                <a:solidFill>
                  <a:sysClr val="windowText" lastClr="000000"/>
                </a:solidFill>
              </a:rPr>
              <a:t>Before I review those options and answer questions, here are a few facts:</a:t>
            </a:r>
          </a:p>
          <a:p>
            <a:pPr defTabSz="685800">
              <a:spcBef>
                <a:spcPts val="750"/>
              </a:spcBef>
              <a:defRPr/>
            </a:pPr>
            <a:endParaRPr lang="en-US" sz="1500" dirty="0">
              <a:solidFill>
                <a:sysClr val="windowText" lastClr="000000"/>
              </a:solidFill>
            </a:endParaRPr>
          </a:p>
          <a:p>
            <a:pPr defTabSz="685800">
              <a:spcBef>
                <a:spcPts val="750"/>
              </a:spcBef>
              <a:defRPr/>
            </a:pPr>
            <a:r>
              <a:rPr lang="en-US" sz="1500" dirty="0">
                <a:solidFill>
                  <a:sysClr val="windowText" lastClr="000000"/>
                </a:solidFill>
              </a:rPr>
              <a:t>1- Our Faculty and Staff in Aviation (24) have hundreds of years of experience as pilots, technicians, inspectors, manufacturing specialist, and in military air operations.</a:t>
            </a:r>
          </a:p>
          <a:p>
            <a:pPr defTabSz="685800">
              <a:spcBef>
                <a:spcPts val="750"/>
              </a:spcBef>
              <a:defRPr/>
            </a:pPr>
            <a:r>
              <a:rPr lang="en-US" sz="1500" dirty="0">
                <a:solidFill>
                  <a:sysClr val="windowText" lastClr="000000"/>
                </a:solidFill>
              </a:rPr>
              <a:t>2- We have one goal, offer successful programs where upon completion students can and will be hired by local/regional/national aviation employers.</a:t>
            </a:r>
          </a:p>
          <a:p>
            <a:pPr defTabSz="685800">
              <a:spcBef>
                <a:spcPts val="750"/>
              </a:spcBef>
              <a:defRPr/>
            </a:pPr>
            <a:r>
              <a:rPr lang="en-US" sz="1500" dirty="0">
                <a:solidFill>
                  <a:sysClr val="windowText" lastClr="000000"/>
                </a:solidFill>
              </a:rPr>
              <a:t>3- We have between 425-500 students in programs every Fall/Spring Combined.  </a:t>
            </a:r>
          </a:p>
          <a:p>
            <a:pPr defTabSz="685800">
              <a:spcBef>
                <a:spcPts val="750"/>
              </a:spcBef>
              <a:defRPr/>
            </a:pPr>
            <a:r>
              <a:rPr lang="en-US" sz="1500" dirty="0">
                <a:solidFill>
                  <a:sysClr val="windowText" lastClr="000000"/>
                </a:solidFill>
              </a:rPr>
              <a:t>4- We have successful apprenticeships set up with multiple employers in the region so students can be gaining real experience while they are in classes. </a:t>
            </a:r>
          </a:p>
          <a:p>
            <a:pPr defTabSz="685800">
              <a:spcBef>
                <a:spcPts val="750"/>
              </a:spcBef>
              <a:defRPr/>
            </a:pPr>
            <a:r>
              <a:rPr lang="en-US" sz="1500" dirty="0">
                <a:solidFill>
                  <a:sysClr val="windowText" lastClr="000000"/>
                </a:solidFill>
              </a:rPr>
              <a:t>5- Our equipment/facilities/programs/faculty are impressive enough that they are used to recruit more aviation businesses to the region regularly.   </a:t>
            </a:r>
          </a:p>
        </p:txBody>
      </p:sp>
    </p:spTree>
    <p:extLst>
      <p:ext uri="{BB962C8B-B14F-4D97-AF65-F5344CB8AC3E}">
        <p14:creationId xmlns:p14="http://schemas.microsoft.com/office/powerpoint/2010/main" val="118932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FB0FB-EA77-DD42-A55A-BBA100BC978F}"/>
              </a:ext>
            </a:extLst>
          </p:cNvPr>
          <p:cNvSpPr/>
          <p:nvPr/>
        </p:nvSpPr>
        <p:spPr>
          <a:xfrm>
            <a:off x="2485"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3BBA1EA6-572F-2741-98C5-AE828A3CEF6A}"/>
              </a:ext>
            </a:extLst>
          </p:cNvPr>
          <p:cNvSpPr/>
          <p:nvPr/>
        </p:nvSpPr>
        <p:spPr>
          <a:xfrm>
            <a:off x="59635"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251DEA93-D9EA-EA45-8E22-6C99F3897130}"/>
              </a:ext>
            </a:extLst>
          </p:cNvPr>
          <p:cNvSpPr txBox="1">
            <a:spLocks/>
          </p:cNvSpPr>
          <p:nvPr/>
        </p:nvSpPr>
        <p:spPr>
          <a:xfrm>
            <a:off x="1143000" y="114300"/>
            <a:ext cx="3616472" cy="1200150"/>
          </a:xfrm>
          <a:prstGeom prst="rect">
            <a:avLst/>
          </a:prstGeom>
        </p:spPr>
        <p:txBody>
          <a:bodyPr>
            <a:normAutofit fontScale="97500"/>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r>
              <a:rPr lang="en-US">
                <a:hlinkClick r:id="rId3"/>
              </a:rPr>
              <a:t>Aviation Management and Career Pilot</a:t>
            </a:r>
            <a:endParaRPr lang="en-US" dirty="0"/>
          </a:p>
        </p:txBody>
      </p:sp>
      <p:sp>
        <p:nvSpPr>
          <p:cNvPr id="5" name="Text Placeholder 3">
            <a:extLst>
              <a:ext uri="{FF2B5EF4-FFF2-40B4-BE49-F238E27FC236}">
                <a16:creationId xmlns:a16="http://schemas.microsoft.com/office/drawing/2014/main" id="{366C76C7-C0DB-AF43-9AF9-80665F4E0EC6}"/>
              </a:ext>
            </a:extLst>
          </p:cNvPr>
          <p:cNvSpPr txBox="1">
            <a:spLocks/>
          </p:cNvSpPr>
          <p:nvPr/>
        </p:nvSpPr>
        <p:spPr>
          <a:xfrm>
            <a:off x="1143000" y="1543050"/>
            <a:ext cx="3814142" cy="2858691"/>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685800">
              <a:spcBef>
                <a:spcPts val="750"/>
              </a:spcBef>
              <a:defRPr/>
            </a:pPr>
            <a:r>
              <a:rPr lang="en-US" sz="1500" dirty="0">
                <a:solidFill>
                  <a:sysClr val="windowText" lastClr="000000"/>
                </a:solidFill>
              </a:rPr>
              <a:t>The Aviation Management offering of this program trains management personnel to work in the aviation industry in a variety of areas. Graduates take positions in sales, planning, scheduling, and logistical support.</a:t>
            </a:r>
          </a:p>
          <a:p>
            <a:pPr defTabSz="685800">
              <a:spcBef>
                <a:spcPts val="750"/>
              </a:spcBef>
              <a:defRPr/>
            </a:pPr>
            <a:r>
              <a:rPr lang="en-US" sz="1500" dirty="0">
                <a:solidFill>
                  <a:sysClr val="windowText" lastClr="000000"/>
                </a:solidFill>
              </a:rPr>
              <a:t>The Career Pilot offering of this program is designed to prepare those building hours towards their pilot ratings to become professional pilots.  Industry requires a minimum of an Associates degree for regional carriers and a Bachelors degree for main line carriers. </a:t>
            </a:r>
          </a:p>
          <a:p>
            <a:pPr defTabSz="685800">
              <a:spcBef>
                <a:spcPts val="750"/>
              </a:spcBef>
              <a:defRPr/>
            </a:pPr>
            <a:r>
              <a:rPr lang="en-US" sz="1500" dirty="0">
                <a:solidFill>
                  <a:sysClr val="windowText" lastClr="000000"/>
                </a:solidFill>
              </a:rPr>
              <a:t>This program is regulated by the FAA under Part 141 of Federal Code. </a:t>
            </a:r>
          </a:p>
        </p:txBody>
      </p:sp>
      <p:pic>
        <p:nvPicPr>
          <p:cNvPr id="6" name="Picture 5">
            <a:extLst>
              <a:ext uri="{FF2B5EF4-FFF2-40B4-BE49-F238E27FC236}">
                <a16:creationId xmlns:a16="http://schemas.microsoft.com/office/drawing/2014/main" id="{3928F9D4-18D8-C145-8459-82CE15F70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400" y="0"/>
            <a:ext cx="3419856" cy="5143500"/>
          </a:xfrm>
          <a:prstGeom prst="rect">
            <a:avLst/>
          </a:prstGeom>
        </p:spPr>
      </p:pic>
    </p:spTree>
    <p:extLst>
      <p:ext uri="{BB962C8B-B14F-4D97-AF65-F5344CB8AC3E}">
        <p14:creationId xmlns:p14="http://schemas.microsoft.com/office/powerpoint/2010/main" val="366393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0B05B6-6CD3-C141-9F87-6028F70999FA}"/>
              </a:ext>
            </a:extLst>
          </p:cNvPr>
          <p:cNvSpPr/>
          <p:nvPr/>
        </p:nvSpPr>
        <p:spPr>
          <a:xfrm>
            <a:off x="2485"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FAFCD61D-4307-0B43-ACF3-9BFEA862227C}"/>
              </a:ext>
            </a:extLst>
          </p:cNvPr>
          <p:cNvSpPr/>
          <p:nvPr/>
        </p:nvSpPr>
        <p:spPr>
          <a:xfrm>
            <a:off x="59635"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FA71E014-6311-664A-8F0E-A561C6167ABA}"/>
              </a:ext>
            </a:extLst>
          </p:cNvPr>
          <p:cNvSpPr txBox="1">
            <a:spLocks/>
          </p:cNvSpPr>
          <p:nvPr/>
        </p:nvSpPr>
        <p:spPr>
          <a:xfrm>
            <a:off x="1143000" y="457200"/>
            <a:ext cx="3995531" cy="51435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685800">
              <a:defRPr/>
            </a:pPr>
            <a:r>
              <a:rPr lang="en-US" sz="3000" dirty="0">
                <a:solidFill>
                  <a:sysClr val="windowText" lastClr="000000"/>
                </a:solidFill>
                <a:latin typeface="Times New Roman" panose="02020603050405020304" pitchFamily="18" charset="0"/>
                <a:cs typeface="Times New Roman" panose="02020603050405020304" pitchFamily="18" charset="0"/>
                <a:hlinkClick r:id="rId3"/>
              </a:rPr>
              <a:t>Aviation Systems Technology</a:t>
            </a:r>
            <a:endParaRPr lang="en-US" sz="300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Text Placeholder 3">
            <a:extLst>
              <a:ext uri="{FF2B5EF4-FFF2-40B4-BE49-F238E27FC236}">
                <a16:creationId xmlns:a16="http://schemas.microsoft.com/office/drawing/2014/main" id="{B9A194A2-F5FE-8B4E-8F0F-8C9B34CC72D9}"/>
              </a:ext>
            </a:extLst>
          </p:cNvPr>
          <p:cNvSpPr txBox="1">
            <a:spLocks/>
          </p:cNvSpPr>
          <p:nvPr/>
        </p:nvSpPr>
        <p:spPr>
          <a:xfrm>
            <a:off x="1085850" y="1085850"/>
            <a:ext cx="4052681" cy="3714750"/>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685800">
              <a:spcBef>
                <a:spcPts val="750"/>
              </a:spcBef>
              <a:defRPr/>
            </a:pPr>
            <a:r>
              <a:rPr lang="en-US" sz="1500" dirty="0">
                <a:solidFill>
                  <a:sysClr val="windowText" lastClr="000000"/>
                </a:solidFill>
              </a:rPr>
              <a:t>This program trains the future Aviation Airframe and </a:t>
            </a:r>
            <a:r>
              <a:rPr lang="en-US" sz="1500" dirty="0" err="1">
                <a:solidFill>
                  <a:sysClr val="windowText" lastClr="000000"/>
                </a:solidFill>
              </a:rPr>
              <a:t>Powerplant</a:t>
            </a:r>
            <a:r>
              <a:rPr lang="en-US" sz="1500" dirty="0">
                <a:solidFill>
                  <a:sysClr val="windowText" lastClr="000000"/>
                </a:solidFill>
              </a:rPr>
              <a:t> technicians that work in a variety of industry locations. </a:t>
            </a:r>
          </a:p>
          <a:p>
            <a:pPr defTabSz="685800">
              <a:spcBef>
                <a:spcPts val="750"/>
              </a:spcBef>
              <a:defRPr/>
            </a:pPr>
            <a:r>
              <a:rPr lang="en-US" sz="1500" dirty="0">
                <a:solidFill>
                  <a:sysClr val="windowText" lastClr="000000"/>
                </a:solidFill>
              </a:rPr>
              <a:t>Students interested in an aircraft maintenance position in industry must gain their Airframe “A”, and </a:t>
            </a:r>
            <a:r>
              <a:rPr lang="en-US" sz="1500" dirty="0" err="1">
                <a:solidFill>
                  <a:sysClr val="windowText" lastClr="000000"/>
                </a:solidFill>
              </a:rPr>
              <a:t>Powerplant</a:t>
            </a:r>
            <a:r>
              <a:rPr lang="en-US" sz="1500" dirty="0">
                <a:solidFill>
                  <a:sysClr val="windowText" lastClr="000000"/>
                </a:solidFill>
              </a:rPr>
              <a:t> “P” license to legally work independently on aircraft.</a:t>
            </a:r>
          </a:p>
          <a:p>
            <a:pPr defTabSz="685800">
              <a:spcBef>
                <a:spcPts val="750"/>
              </a:spcBef>
              <a:defRPr/>
            </a:pPr>
            <a:r>
              <a:rPr lang="en-US" sz="1500" dirty="0">
                <a:solidFill>
                  <a:sysClr val="windowText" lastClr="000000"/>
                </a:solidFill>
              </a:rPr>
              <a:t>Students gain employment in all areas of aviation from aircraft manufacturing, to maintenance repair and overhaul facilities (MRO), to component manufacturing and repair facilities.  Many also work in General aviation on private aircraft.</a:t>
            </a:r>
          </a:p>
          <a:p>
            <a:pPr defTabSz="685800">
              <a:spcBef>
                <a:spcPts val="750"/>
              </a:spcBef>
              <a:defRPr/>
            </a:pPr>
            <a:r>
              <a:rPr lang="en-US" sz="1500" dirty="0">
                <a:solidFill>
                  <a:sysClr val="windowText" lastClr="000000"/>
                </a:solidFill>
              </a:rPr>
              <a:t>This program is regulated by the FAA under Part 147 of the Federal Code.  </a:t>
            </a:r>
          </a:p>
        </p:txBody>
      </p:sp>
      <p:pic>
        <p:nvPicPr>
          <p:cNvPr id="6" name="Picture 5">
            <a:extLst>
              <a:ext uri="{FF2B5EF4-FFF2-40B4-BE49-F238E27FC236}">
                <a16:creationId xmlns:a16="http://schemas.microsoft.com/office/drawing/2014/main" id="{468C948A-ED87-FA41-8C9C-D982D94AFB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0031" y="0"/>
            <a:ext cx="3429000" cy="5143500"/>
          </a:xfrm>
          <a:prstGeom prst="rect">
            <a:avLst/>
          </a:prstGeom>
        </p:spPr>
      </p:pic>
    </p:spTree>
    <p:extLst>
      <p:ext uri="{BB962C8B-B14F-4D97-AF65-F5344CB8AC3E}">
        <p14:creationId xmlns:p14="http://schemas.microsoft.com/office/powerpoint/2010/main" val="46901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CABD38-F888-9D45-9BF3-69123B2CCBCC}"/>
              </a:ext>
            </a:extLst>
          </p:cNvPr>
          <p:cNvSpPr/>
          <p:nvPr/>
        </p:nvSpPr>
        <p:spPr>
          <a:xfrm>
            <a:off x="2485"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4CA67F30-DF3E-A246-9392-216154155D5A}"/>
              </a:ext>
            </a:extLst>
          </p:cNvPr>
          <p:cNvSpPr/>
          <p:nvPr/>
        </p:nvSpPr>
        <p:spPr>
          <a:xfrm>
            <a:off x="59635"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F2D85E1D-C1A6-1046-B309-F163E1289CF6}"/>
              </a:ext>
            </a:extLst>
          </p:cNvPr>
          <p:cNvSpPr txBox="1">
            <a:spLocks/>
          </p:cNvSpPr>
          <p:nvPr/>
        </p:nvSpPr>
        <p:spPr>
          <a:xfrm>
            <a:off x="863162" y="265046"/>
            <a:ext cx="3645777" cy="80010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685800">
              <a:defRPr/>
            </a:pPr>
            <a:r>
              <a:rPr lang="en-US" sz="3000" dirty="0">
                <a:solidFill>
                  <a:sysClr val="windowText" lastClr="000000"/>
                </a:solidFill>
                <a:latin typeface="Times New Roman" panose="02020603050405020304" pitchFamily="18" charset="0"/>
                <a:cs typeface="Times New Roman" panose="02020603050405020304" pitchFamily="18" charset="0"/>
                <a:hlinkClick r:id="rId3"/>
              </a:rPr>
              <a:t>Aviation Electronics (Avionics) Technology</a:t>
            </a:r>
            <a:endParaRPr lang="en-US" sz="300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Text Placeholder 3">
            <a:extLst>
              <a:ext uri="{FF2B5EF4-FFF2-40B4-BE49-F238E27FC236}">
                <a16:creationId xmlns:a16="http://schemas.microsoft.com/office/drawing/2014/main" id="{5D43AC2E-9507-6A46-BE97-DFE189A91DA5}"/>
              </a:ext>
            </a:extLst>
          </p:cNvPr>
          <p:cNvSpPr txBox="1">
            <a:spLocks/>
          </p:cNvSpPr>
          <p:nvPr/>
        </p:nvSpPr>
        <p:spPr>
          <a:xfrm>
            <a:off x="802585" y="1142404"/>
            <a:ext cx="3597965" cy="3772496"/>
          </a:xfrm>
          <a:prstGeom prst="rect">
            <a:avLst/>
          </a:prstGeom>
        </p:spPr>
        <p:txBody>
          <a:bodyPr vert="horz" lIns="68580" tIns="34290" rIns="68580" bIns="3429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685800">
              <a:spcBef>
                <a:spcPts val="750"/>
              </a:spcBef>
              <a:defRPr/>
            </a:pPr>
            <a:r>
              <a:rPr lang="en-US" sz="1650" dirty="0">
                <a:solidFill>
                  <a:sysClr val="windowText" lastClr="000000"/>
                </a:solidFill>
              </a:rPr>
              <a:t>This program trains future Aviation Avionics and Electronics technicians. </a:t>
            </a:r>
          </a:p>
          <a:p>
            <a:pPr defTabSz="685800">
              <a:spcBef>
                <a:spcPts val="750"/>
              </a:spcBef>
              <a:defRPr/>
            </a:pPr>
            <a:r>
              <a:rPr lang="en-US" sz="1650" dirty="0">
                <a:solidFill>
                  <a:sysClr val="windowText" lastClr="000000"/>
                </a:solidFill>
              </a:rPr>
              <a:t>Students interested in avionics technical positions in industry must gain the experience and knowledge to support the rapidly changing and highly complex avionics installed on modern aircraft.  Students gain this knowledge along with gaining FCC licensing required in most positions in industry. </a:t>
            </a:r>
          </a:p>
          <a:p>
            <a:pPr defTabSz="685800">
              <a:spcBef>
                <a:spcPts val="750"/>
              </a:spcBef>
              <a:defRPr/>
            </a:pPr>
            <a:r>
              <a:rPr lang="en-US" sz="1650" dirty="0">
                <a:solidFill>
                  <a:sysClr val="windowText" lastClr="000000"/>
                </a:solidFill>
              </a:rPr>
              <a:t>Most students work either in MRO activities or Avionics installation shops performing upgrades and repairs to avionics systems.</a:t>
            </a:r>
          </a:p>
          <a:p>
            <a:pPr defTabSz="685800">
              <a:spcBef>
                <a:spcPts val="750"/>
              </a:spcBef>
              <a:defRPr/>
            </a:pPr>
            <a:r>
              <a:rPr lang="en-US" sz="1650" dirty="0">
                <a:solidFill>
                  <a:sysClr val="windowText" lastClr="000000"/>
                </a:solidFill>
              </a:rPr>
              <a:t>There are more jobs available than graduates, high demand career path. </a:t>
            </a:r>
          </a:p>
        </p:txBody>
      </p:sp>
      <p:pic>
        <p:nvPicPr>
          <p:cNvPr id="6" name="Picture 5">
            <a:extLst>
              <a:ext uri="{FF2B5EF4-FFF2-40B4-BE49-F238E27FC236}">
                <a16:creationId xmlns:a16="http://schemas.microsoft.com/office/drawing/2014/main" id="{C9393489-C53B-B344-8245-B5ADBE3F01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5063" y="114300"/>
            <a:ext cx="3691769" cy="2457450"/>
          </a:xfrm>
          <a:prstGeom prst="rect">
            <a:avLst/>
          </a:prstGeom>
        </p:spPr>
      </p:pic>
      <p:pic>
        <p:nvPicPr>
          <p:cNvPr id="7" name="Picture 6">
            <a:extLst>
              <a:ext uri="{FF2B5EF4-FFF2-40B4-BE49-F238E27FC236}">
                <a16:creationId xmlns:a16="http://schemas.microsoft.com/office/drawing/2014/main" id="{659FF32B-E3E4-8A41-95A0-4D3720C570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5062" y="2571751"/>
            <a:ext cx="3871913" cy="2326544"/>
          </a:xfrm>
          <a:prstGeom prst="rect">
            <a:avLst/>
          </a:prstGeom>
        </p:spPr>
      </p:pic>
    </p:spTree>
    <p:extLst>
      <p:ext uri="{BB962C8B-B14F-4D97-AF65-F5344CB8AC3E}">
        <p14:creationId xmlns:p14="http://schemas.microsoft.com/office/powerpoint/2010/main" val="109884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smiling at the camera&#10;&#10;Description automatically generated">
            <a:extLst>
              <a:ext uri="{FF2B5EF4-FFF2-40B4-BE49-F238E27FC236}">
                <a16:creationId xmlns:a16="http://schemas.microsoft.com/office/drawing/2014/main" id="{5C0A037A-7580-994D-BB38-81789984B5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4625" y="2916433"/>
            <a:ext cx="1537182" cy="1828801"/>
          </a:xfrm>
          <a:prstGeom prst="rect">
            <a:avLst/>
          </a:prstGeom>
        </p:spPr>
      </p:pic>
      <p:pic>
        <p:nvPicPr>
          <p:cNvPr id="9" name="Picture 8" descr="A person wearing a suit and tie smiling and looking at the camera&#10;&#10;Description automatically generated">
            <a:extLst>
              <a:ext uri="{FF2B5EF4-FFF2-40B4-BE49-F238E27FC236}">
                <a16:creationId xmlns:a16="http://schemas.microsoft.com/office/drawing/2014/main" id="{50C20E19-B647-2943-B43D-E5ACCA5CF4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016" y="595952"/>
            <a:ext cx="1477980" cy="1828339"/>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E4421517-F18C-1A4F-AB7A-D1D88DBB8B1C}"/>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7000"/>
                    </a14:imgEffect>
                  </a14:imgLayer>
                </a14:imgProps>
              </a:ext>
              <a:ext uri="{28A0092B-C50C-407E-A947-70E740481C1C}">
                <a14:useLocalDpi xmlns:a14="http://schemas.microsoft.com/office/drawing/2010/main"/>
              </a:ext>
            </a:extLst>
          </a:blip>
          <a:stretch>
            <a:fillRect/>
          </a:stretch>
        </p:blipFill>
        <p:spPr>
          <a:xfrm>
            <a:off x="6983191" y="1236379"/>
            <a:ext cx="1810512" cy="1828800"/>
          </a:xfrm>
          <a:prstGeom prst="rect">
            <a:avLst/>
          </a:prstGeom>
        </p:spPr>
      </p:pic>
      <p:sp>
        <p:nvSpPr>
          <p:cNvPr id="8" name="Title 1">
            <a:extLst>
              <a:ext uri="{FF2B5EF4-FFF2-40B4-BE49-F238E27FC236}">
                <a16:creationId xmlns:a16="http://schemas.microsoft.com/office/drawing/2014/main" id="{9C304A69-DE4E-4345-9810-9DA1D45285EA}"/>
              </a:ext>
            </a:extLst>
          </p:cNvPr>
          <p:cNvSpPr txBox="1">
            <a:spLocks/>
          </p:cNvSpPr>
          <p:nvPr/>
        </p:nvSpPr>
        <p:spPr>
          <a:xfrm>
            <a:off x="301758"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Bob </a:t>
            </a:r>
            <a:r>
              <a:rPr lang="en-US" b="0" dirty="0" err="1">
                <a:latin typeface="+mn-lt"/>
              </a:rPr>
              <a:t>Witchger</a:t>
            </a:r>
            <a:endParaRPr lang="en-US" b="0" dirty="0">
              <a:latin typeface="+mn-lt"/>
            </a:endParaRPr>
          </a:p>
        </p:txBody>
      </p:sp>
      <p:sp>
        <p:nvSpPr>
          <p:cNvPr id="10" name="Title 1">
            <a:extLst>
              <a:ext uri="{FF2B5EF4-FFF2-40B4-BE49-F238E27FC236}">
                <a16:creationId xmlns:a16="http://schemas.microsoft.com/office/drawing/2014/main" id="{EF1E67C8-DC0B-FA47-9556-84AF43963D8F}"/>
              </a:ext>
            </a:extLst>
          </p:cNvPr>
          <p:cNvSpPr txBox="1">
            <a:spLocks/>
          </p:cNvSpPr>
          <p:nvPr/>
        </p:nvSpPr>
        <p:spPr>
          <a:xfrm>
            <a:off x="6826266" y="3065179"/>
            <a:ext cx="2124363" cy="1019602"/>
          </a:xfrm>
          <a:prstGeom prst="rect">
            <a:avLst/>
          </a:prstGeom>
        </p:spPr>
        <p:txBody>
          <a:bodyPr vert="horz" lIns="91440" tIns="45720" rIns="91440" bIns="45720" rtlCol="0" anchor="t">
            <a:no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Cheryl Cox</a:t>
            </a:r>
          </a:p>
          <a:p>
            <a:pPr algn="ctr">
              <a:tabLst>
                <a:tab pos="7297738" algn="r"/>
              </a:tabLst>
            </a:pPr>
            <a:r>
              <a:rPr lang="en-US" sz="2000" dirty="0">
                <a:latin typeface="+mn-lt"/>
              </a:rPr>
              <a:t>NC Dept of </a:t>
            </a:r>
            <a:br>
              <a:rPr lang="en-US" sz="2000" dirty="0">
                <a:latin typeface="+mn-lt"/>
              </a:rPr>
            </a:br>
            <a:r>
              <a:rPr lang="en-US" sz="2000" dirty="0">
                <a:latin typeface="+mn-lt"/>
              </a:rPr>
              <a:t>Public Instruction</a:t>
            </a:r>
          </a:p>
        </p:txBody>
      </p:sp>
      <p:sp>
        <p:nvSpPr>
          <p:cNvPr id="7" name="TextBox 6">
            <a:extLst>
              <a:ext uri="{FF2B5EF4-FFF2-40B4-BE49-F238E27FC236}">
                <a16:creationId xmlns:a16="http://schemas.microsoft.com/office/drawing/2014/main" id="{A8086652-7647-1B42-87ED-E46826222F07}"/>
              </a:ext>
            </a:extLst>
          </p:cNvPr>
          <p:cNvSpPr txBox="1"/>
          <p:nvPr/>
        </p:nvSpPr>
        <p:spPr>
          <a:xfrm>
            <a:off x="0" y="88550"/>
            <a:ext cx="9144000" cy="492443"/>
          </a:xfrm>
          <a:prstGeom prst="rect">
            <a:avLst/>
          </a:prstGeom>
          <a:noFill/>
        </p:spPr>
        <p:txBody>
          <a:bodyPr wrap="square" rtlCol="0">
            <a:spAutoFit/>
          </a:bodyPr>
          <a:lstStyle/>
          <a:p>
            <a:pPr algn="ctr"/>
            <a:r>
              <a:rPr lang="en-US" sz="2600" b="1" i="1" dirty="0">
                <a:solidFill>
                  <a:srgbClr val="0070C0"/>
                </a:solidFill>
              </a:rPr>
              <a:t>Raising the Awareness of Career Pathways in North Carolina</a:t>
            </a:r>
          </a:p>
        </p:txBody>
      </p:sp>
      <p:pic>
        <p:nvPicPr>
          <p:cNvPr id="15362" name="Picture 2" descr="https://media-exp1.licdn.com/dms/image/C4E03AQFTVBLhd7rKug/profile-displayphoto-shrink_200_200/0?e=1593043200&amp;v=beta&amp;t=3pdTw5cRoUuBQpQJXoaRPDx4mNsQd4VaFnp7-xn3wBA">
            <a:extLst>
              <a:ext uri="{FF2B5EF4-FFF2-40B4-BE49-F238E27FC236}">
                <a16:creationId xmlns:a16="http://schemas.microsoft.com/office/drawing/2014/main" id="{67ED7FDC-72CD-4141-B860-99E89006608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75016" y="2901580"/>
            <a:ext cx="1489424" cy="18572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0EB8D66-9B76-C248-A53C-0724D13198A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32709" y="2916434"/>
            <a:ext cx="1502202" cy="1828800"/>
          </a:xfrm>
          <a:prstGeom prst="rect">
            <a:avLst/>
          </a:prstGeom>
        </p:spPr>
      </p:pic>
      <p:pic>
        <p:nvPicPr>
          <p:cNvPr id="15364" name="Picture 4" descr="https://media-exp1.licdn.com/dms/image/C5603AQFIsG1DAe7dAw/profile-displayphoto-shrink_800_800/0?e=1593043200&amp;v=beta&amp;t=Et1ldSJdUcrVJyAfZ3iX_stB6AYyRcpPZxWm6p5lb8A">
            <a:extLst>
              <a:ext uri="{FF2B5EF4-FFF2-40B4-BE49-F238E27FC236}">
                <a16:creationId xmlns:a16="http://schemas.microsoft.com/office/drawing/2014/main" id="{E8E67CCD-21AA-A948-B321-AD9DC86ADA9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686938" y="595952"/>
            <a:ext cx="1593744" cy="1828800"/>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2DBA2A06-9D0F-904D-B81C-59BD4387E4A2}"/>
              </a:ext>
            </a:extLst>
          </p:cNvPr>
          <p:cNvSpPr txBox="1">
            <a:spLocks/>
          </p:cNvSpPr>
          <p:nvPr/>
        </p:nvSpPr>
        <p:spPr>
          <a:xfrm>
            <a:off x="2462222"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Patti </a:t>
            </a:r>
            <a:r>
              <a:rPr lang="en-US" dirty="0" err="1"/>
              <a:t>Coultas</a:t>
            </a:r>
            <a:endParaRPr lang="en-US" dirty="0"/>
          </a:p>
        </p:txBody>
      </p:sp>
      <p:sp>
        <p:nvSpPr>
          <p:cNvPr id="25" name="Title 1">
            <a:extLst>
              <a:ext uri="{FF2B5EF4-FFF2-40B4-BE49-F238E27FC236}">
                <a16:creationId xmlns:a16="http://schemas.microsoft.com/office/drawing/2014/main" id="{8C7FC917-24B5-5E4E-8CD6-3AAA34BC2CD4}"/>
              </a:ext>
            </a:extLst>
          </p:cNvPr>
          <p:cNvSpPr txBox="1">
            <a:spLocks/>
          </p:cNvSpPr>
          <p:nvPr/>
        </p:nvSpPr>
        <p:spPr>
          <a:xfrm>
            <a:off x="4632694"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dirty="0"/>
              <a:t>Tony </a:t>
            </a:r>
            <a:r>
              <a:rPr lang="en-US" dirty="0" err="1"/>
              <a:t>Reggi</a:t>
            </a:r>
            <a:endParaRPr lang="en-US" b="0" dirty="0">
              <a:latin typeface="+mn-lt"/>
            </a:endParaRPr>
          </a:p>
        </p:txBody>
      </p:sp>
      <p:sp>
        <p:nvSpPr>
          <p:cNvPr id="28" name="Title 1">
            <a:extLst>
              <a:ext uri="{FF2B5EF4-FFF2-40B4-BE49-F238E27FC236}">
                <a16:creationId xmlns:a16="http://schemas.microsoft.com/office/drawing/2014/main" id="{5971810C-6538-C449-A0D0-E6B473F32336}"/>
              </a:ext>
            </a:extLst>
          </p:cNvPr>
          <p:cNvSpPr txBox="1">
            <a:spLocks/>
          </p:cNvSpPr>
          <p:nvPr/>
        </p:nvSpPr>
        <p:spPr>
          <a:xfrm>
            <a:off x="301758"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Michelle Lair</a:t>
            </a:r>
          </a:p>
        </p:txBody>
      </p:sp>
      <p:sp>
        <p:nvSpPr>
          <p:cNvPr id="29" name="Title 1">
            <a:extLst>
              <a:ext uri="{FF2B5EF4-FFF2-40B4-BE49-F238E27FC236}">
                <a16:creationId xmlns:a16="http://schemas.microsoft.com/office/drawing/2014/main" id="{E92757AE-2B86-7946-8186-1489784916BB}"/>
              </a:ext>
            </a:extLst>
          </p:cNvPr>
          <p:cNvSpPr txBox="1">
            <a:spLocks/>
          </p:cNvSpPr>
          <p:nvPr/>
        </p:nvSpPr>
        <p:spPr>
          <a:xfrm>
            <a:off x="2462222"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Mary Olvera</a:t>
            </a:r>
          </a:p>
        </p:txBody>
      </p:sp>
      <p:sp>
        <p:nvSpPr>
          <p:cNvPr id="30" name="Title 1">
            <a:extLst>
              <a:ext uri="{FF2B5EF4-FFF2-40B4-BE49-F238E27FC236}">
                <a16:creationId xmlns:a16="http://schemas.microsoft.com/office/drawing/2014/main" id="{A11A273A-00B3-AD4E-B8F6-F4E8AF91DE9E}"/>
              </a:ext>
            </a:extLst>
          </p:cNvPr>
          <p:cNvSpPr txBox="1">
            <a:spLocks/>
          </p:cNvSpPr>
          <p:nvPr/>
        </p:nvSpPr>
        <p:spPr>
          <a:xfrm>
            <a:off x="4632694"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spcAft>
                <a:spcPct val="30000"/>
              </a:spcAft>
            </a:pPr>
            <a:r>
              <a:rPr lang="en-US" dirty="0">
                <a:ea typeface="ヒラギノ角ゴ Pro W3" charset="0"/>
                <a:cs typeface="Arial" charset="0"/>
              </a:rPr>
              <a:t>Chris Droessler </a:t>
            </a:r>
          </a:p>
        </p:txBody>
      </p:sp>
      <p:pic>
        <p:nvPicPr>
          <p:cNvPr id="17" name="Picture 16" descr="A person wearing glasses&#10;&#10;Description automatically generated with medium confidence">
            <a:extLst>
              <a:ext uri="{FF2B5EF4-FFF2-40B4-BE49-F238E27FC236}">
                <a16:creationId xmlns:a16="http://schemas.microsoft.com/office/drawing/2014/main" id="{0BE7D7F8-F499-E740-BDF9-D96028DBEB0B}"/>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19000"/>
                    </a14:imgEffect>
                  </a14:imgLayer>
                </a14:imgProps>
              </a:ext>
              <a:ext uri="{28A0092B-C50C-407E-A947-70E740481C1C}">
                <a14:useLocalDpi xmlns:a14="http://schemas.microsoft.com/office/drawing/2010/main"/>
              </a:ext>
            </a:extLst>
          </a:blip>
          <a:srcRect/>
          <a:stretch/>
        </p:blipFill>
        <p:spPr>
          <a:xfrm>
            <a:off x="4914625" y="617445"/>
            <a:ext cx="1537181" cy="1822266"/>
          </a:xfrm>
          <a:prstGeom prst="rect">
            <a:avLst/>
          </a:prstGeom>
        </p:spPr>
      </p:pic>
    </p:spTree>
    <p:extLst>
      <p:ext uri="{BB962C8B-B14F-4D97-AF65-F5344CB8AC3E}">
        <p14:creationId xmlns:p14="http://schemas.microsoft.com/office/powerpoint/2010/main" val="251227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FA8997-7EE4-F44D-B3B4-F16E28EA6F81}"/>
              </a:ext>
            </a:extLst>
          </p:cNvPr>
          <p:cNvSpPr/>
          <p:nvPr/>
        </p:nvSpPr>
        <p:spPr>
          <a:xfrm>
            <a:off x="2485"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5D6BAF9A-F6F3-F947-9DA9-9C64A7AB9FA7}"/>
              </a:ext>
            </a:extLst>
          </p:cNvPr>
          <p:cNvSpPr/>
          <p:nvPr/>
        </p:nvSpPr>
        <p:spPr>
          <a:xfrm>
            <a:off x="59635"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EAEF217A-453B-9F45-A665-68A307CF086C}"/>
              </a:ext>
            </a:extLst>
          </p:cNvPr>
          <p:cNvSpPr txBox="1">
            <a:spLocks/>
          </p:cNvSpPr>
          <p:nvPr/>
        </p:nvSpPr>
        <p:spPr>
          <a:xfrm>
            <a:off x="1023028" y="178904"/>
            <a:ext cx="2949178" cy="120015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685800">
              <a:defRPr/>
            </a:pPr>
            <a:r>
              <a:rPr lang="en-US" sz="3000" dirty="0">
                <a:solidFill>
                  <a:sysClr val="windowText" lastClr="000000"/>
                </a:solidFill>
                <a:latin typeface="Times New Roman" panose="02020603050405020304" pitchFamily="18" charset="0"/>
                <a:cs typeface="Times New Roman" panose="02020603050405020304" pitchFamily="18" charset="0"/>
                <a:hlinkClick r:id="rId3"/>
              </a:rPr>
              <a:t>Aerospace Manufacturing Technology</a:t>
            </a:r>
            <a:endParaRPr lang="en-US" sz="300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Text Placeholder 3">
            <a:extLst>
              <a:ext uri="{FF2B5EF4-FFF2-40B4-BE49-F238E27FC236}">
                <a16:creationId xmlns:a16="http://schemas.microsoft.com/office/drawing/2014/main" id="{ED73E35B-E8B3-3342-9519-B228E3CF9475}"/>
              </a:ext>
            </a:extLst>
          </p:cNvPr>
          <p:cNvSpPr txBox="1">
            <a:spLocks/>
          </p:cNvSpPr>
          <p:nvPr/>
        </p:nvSpPr>
        <p:spPr>
          <a:xfrm>
            <a:off x="1023028" y="1386508"/>
            <a:ext cx="3983674" cy="357808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685800">
              <a:spcBef>
                <a:spcPts val="750"/>
              </a:spcBef>
              <a:defRPr/>
            </a:pPr>
            <a:r>
              <a:rPr lang="en-US" sz="1650" dirty="0">
                <a:solidFill>
                  <a:sysClr val="windowText" lastClr="000000"/>
                </a:solidFill>
              </a:rPr>
              <a:t>This program trains the future Aviation Manufacturing Technicians to work in local and regional Original Equipment Manufacturing (OEM) locations. </a:t>
            </a:r>
          </a:p>
          <a:p>
            <a:pPr defTabSz="685800">
              <a:spcBef>
                <a:spcPts val="750"/>
              </a:spcBef>
              <a:defRPr/>
            </a:pPr>
            <a:r>
              <a:rPr lang="en-US" sz="1650" dirty="0">
                <a:solidFill>
                  <a:sysClr val="windowText" lastClr="000000"/>
                </a:solidFill>
              </a:rPr>
              <a:t>Students gain the skills in Sheet metal manufacturing and repair along with Composites manufacturing and repair.  </a:t>
            </a:r>
          </a:p>
          <a:p>
            <a:pPr defTabSz="685800">
              <a:spcBef>
                <a:spcPts val="750"/>
              </a:spcBef>
              <a:defRPr/>
            </a:pPr>
            <a:r>
              <a:rPr lang="en-US" sz="1650" dirty="0">
                <a:solidFill>
                  <a:sysClr val="windowText" lastClr="000000"/>
                </a:solidFill>
              </a:rPr>
              <a:t>There are 3 pathways in the Associates offerings for AST. </a:t>
            </a:r>
          </a:p>
          <a:p>
            <a:pPr marL="257175" indent="-257175" defTabSz="685800">
              <a:spcBef>
                <a:spcPts val="750"/>
              </a:spcBef>
              <a:buFontTx/>
              <a:buChar char="-"/>
              <a:defRPr/>
            </a:pPr>
            <a:r>
              <a:rPr lang="en-US" sz="1650" dirty="0">
                <a:solidFill>
                  <a:sysClr val="windowText" lastClr="000000"/>
                </a:solidFill>
              </a:rPr>
              <a:t>AST Operations Management Option</a:t>
            </a:r>
          </a:p>
          <a:p>
            <a:pPr marL="257175" indent="-257175" defTabSz="685800">
              <a:spcBef>
                <a:spcPts val="750"/>
              </a:spcBef>
              <a:buFontTx/>
              <a:buChar char="-"/>
              <a:defRPr/>
            </a:pPr>
            <a:r>
              <a:rPr lang="en-US" sz="1650" dirty="0">
                <a:solidFill>
                  <a:sysClr val="windowText" lastClr="000000"/>
                </a:solidFill>
              </a:rPr>
              <a:t>AST CNC Operator Option</a:t>
            </a:r>
          </a:p>
          <a:p>
            <a:pPr marL="257175" indent="-257175" defTabSz="685800">
              <a:spcBef>
                <a:spcPts val="750"/>
              </a:spcBef>
              <a:buFontTx/>
              <a:buChar char="-"/>
              <a:defRPr/>
            </a:pPr>
            <a:r>
              <a:rPr lang="en-US" sz="1650" dirty="0">
                <a:solidFill>
                  <a:sysClr val="windowText" lastClr="000000"/>
                </a:solidFill>
              </a:rPr>
              <a:t>AST Manufacturing Engineer Option</a:t>
            </a:r>
          </a:p>
        </p:txBody>
      </p:sp>
      <p:pic>
        <p:nvPicPr>
          <p:cNvPr id="6" name="Picture 5">
            <a:extLst>
              <a:ext uri="{FF2B5EF4-FFF2-40B4-BE49-F238E27FC236}">
                <a16:creationId xmlns:a16="http://schemas.microsoft.com/office/drawing/2014/main" id="{1304B937-FAD3-FB45-B100-5D726D008336}"/>
              </a:ext>
            </a:extLst>
          </p:cNvPr>
          <p:cNvPicPr>
            <a:picLocks noChangeAspect="1"/>
          </p:cNvPicPr>
          <p:nvPr/>
        </p:nvPicPr>
        <p:blipFill>
          <a:blip r:embed="rId4"/>
          <a:stretch>
            <a:fillRect/>
          </a:stretch>
        </p:blipFill>
        <p:spPr>
          <a:xfrm>
            <a:off x="4857750" y="0"/>
            <a:ext cx="4379119" cy="2121694"/>
          </a:xfrm>
          <a:prstGeom prst="rect">
            <a:avLst/>
          </a:prstGeom>
        </p:spPr>
      </p:pic>
      <p:pic>
        <p:nvPicPr>
          <p:cNvPr id="7" name="Picture 6">
            <a:extLst>
              <a:ext uri="{FF2B5EF4-FFF2-40B4-BE49-F238E27FC236}">
                <a16:creationId xmlns:a16="http://schemas.microsoft.com/office/drawing/2014/main" id="{9F67730F-E46B-B446-9388-B8CC70728F00}"/>
              </a:ext>
            </a:extLst>
          </p:cNvPr>
          <p:cNvPicPr>
            <a:picLocks noChangeAspect="1"/>
          </p:cNvPicPr>
          <p:nvPr/>
        </p:nvPicPr>
        <p:blipFill>
          <a:blip r:embed="rId5"/>
          <a:stretch>
            <a:fillRect/>
          </a:stretch>
        </p:blipFill>
        <p:spPr>
          <a:xfrm>
            <a:off x="4850963" y="2343150"/>
            <a:ext cx="4233402" cy="2035140"/>
          </a:xfrm>
          <a:prstGeom prst="rect">
            <a:avLst/>
          </a:prstGeom>
        </p:spPr>
      </p:pic>
    </p:spTree>
    <p:extLst>
      <p:ext uri="{BB962C8B-B14F-4D97-AF65-F5344CB8AC3E}">
        <p14:creationId xmlns:p14="http://schemas.microsoft.com/office/powerpoint/2010/main" val="215432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6A44A8-0CB5-FA47-8D1E-64C51FB438E8}"/>
              </a:ext>
            </a:extLst>
          </p:cNvPr>
          <p:cNvSpPr/>
          <p:nvPr/>
        </p:nvSpPr>
        <p:spPr>
          <a:xfrm>
            <a:off x="2485"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56A6CC1C-0150-6D49-B93F-FD5494868D6D}"/>
              </a:ext>
            </a:extLst>
          </p:cNvPr>
          <p:cNvSpPr/>
          <p:nvPr/>
        </p:nvSpPr>
        <p:spPr>
          <a:xfrm>
            <a:off x="59635"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39AFC462-CD97-3343-9317-91B4BDF03E42}"/>
              </a:ext>
            </a:extLst>
          </p:cNvPr>
          <p:cNvSpPr txBox="1">
            <a:spLocks/>
          </p:cNvSpPr>
          <p:nvPr/>
        </p:nvSpPr>
        <p:spPr>
          <a:xfrm>
            <a:off x="1089025" y="228600"/>
            <a:ext cx="3817317" cy="80010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685800">
              <a:defRPr/>
            </a:pPr>
            <a:r>
              <a:rPr lang="en-US" sz="2700" dirty="0">
                <a:solidFill>
                  <a:sysClr val="windowText" lastClr="000000"/>
                </a:solidFill>
                <a:latin typeface="Times New Roman" panose="02020603050405020304" pitchFamily="18" charset="0"/>
                <a:cs typeface="Times New Roman" panose="02020603050405020304" pitchFamily="18" charset="0"/>
              </a:rPr>
              <a:t>Aviation Manufacturing Quick Careers </a:t>
            </a:r>
          </a:p>
        </p:txBody>
      </p:sp>
      <p:sp>
        <p:nvSpPr>
          <p:cNvPr id="5" name="Text Placeholder 3">
            <a:extLst>
              <a:ext uri="{FF2B5EF4-FFF2-40B4-BE49-F238E27FC236}">
                <a16:creationId xmlns:a16="http://schemas.microsoft.com/office/drawing/2014/main" id="{C118DF8A-C46E-234A-BABD-6CD3C9CBDCAD}"/>
              </a:ext>
            </a:extLst>
          </p:cNvPr>
          <p:cNvSpPr txBox="1">
            <a:spLocks/>
          </p:cNvSpPr>
          <p:nvPr/>
        </p:nvSpPr>
        <p:spPr>
          <a:xfrm>
            <a:off x="1089025" y="1028700"/>
            <a:ext cx="4057651" cy="3886200"/>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lang="en-US" sz="1275" u="sng" dirty="0">
                <a:solidFill>
                  <a:prstClr val="black"/>
                </a:solidFill>
                <a:hlinkClick r:id="rId3"/>
              </a:rPr>
              <a:t>STRUCTURES ASSEMBLY</a:t>
            </a:r>
            <a:endParaRPr lang="en-US" sz="1275" u="sng" dirty="0">
              <a:solidFill>
                <a:prstClr val="black"/>
              </a:solidFill>
            </a:endParaRPr>
          </a:p>
          <a:p>
            <a:pPr lvl="0"/>
            <a:r>
              <a:rPr lang="en-US" sz="1425" dirty="0">
                <a:solidFill>
                  <a:prstClr val="black"/>
                </a:solidFill>
              </a:rPr>
              <a:t>This program is a 12-17-week course, divided into 3 main technically certificated areas; ‘Introduction to Structures’(IS), ‘Manufacturing Core Skills ‘(MCS) and ‘Structures Assembly’ (SA), and </a:t>
            </a:r>
            <a:r>
              <a:rPr lang="en-US" sz="1425" dirty="0">
                <a:solidFill>
                  <a:prstClr val="black"/>
                </a:solidFill>
                <a:hlinkClick r:id="rId4"/>
              </a:rPr>
              <a:t>Aircraft Structures Repair</a:t>
            </a:r>
            <a:r>
              <a:rPr lang="en-US" sz="1425" dirty="0">
                <a:solidFill>
                  <a:prstClr val="black"/>
                </a:solidFill>
              </a:rPr>
              <a:t>. </a:t>
            </a:r>
          </a:p>
          <a:p>
            <a:pPr lvl="0"/>
            <a:r>
              <a:rPr lang="en-US" sz="1425" dirty="0">
                <a:solidFill>
                  <a:prstClr val="black"/>
                </a:solidFill>
              </a:rPr>
              <a:t>‘Careers Readiness Certificate’ (CRC) and ‘Human Resource Development’ (HRD) components are introduced in the 4</a:t>
            </a:r>
            <a:r>
              <a:rPr lang="en-US" sz="1425" baseline="30000" dirty="0">
                <a:solidFill>
                  <a:prstClr val="black"/>
                </a:solidFill>
              </a:rPr>
              <a:t>th</a:t>
            </a:r>
            <a:r>
              <a:rPr lang="en-US" sz="1425" dirty="0">
                <a:solidFill>
                  <a:prstClr val="black"/>
                </a:solidFill>
              </a:rPr>
              <a:t> week of the course .  </a:t>
            </a:r>
          </a:p>
          <a:p>
            <a:pPr lvl="0"/>
            <a:r>
              <a:rPr lang="en-US" sz="1425" dirty="0">
                <a:solidFill>
                  <a:prstClr val="black"/>
                </a:solidFill>
              </a:rPr>
              <a:t>Graduates of this program will be readily prepared for entry-level employment in the sheet metal structures environment.  The course introduces the fundamentals of aviation, supported with practical exposure to the skills necessary to be a successful structures technician.</a:t>
            </a:r>
          </a:p>
          <a:p>
            <a:pPr lvl="0"/>
            <a:r>
              <a:rPr lang="en-US" sz="1425" dirty="0">
                <a:solidFill>
                  <a:prstClr val="black"/>
                </a:solidFill>
              </a:rPr>
              <a:t>Students now work and not limited to Honda, HAECO, Boeing, SpaceX. </a:t>
            </a:r>
          </a:p>
        </p:txBody>
      </p:sp>
      <p:pic>
        <p:nvPicPr>
          <p:cNvPr id="6" name="Picture 5">
            <a:extLst>
              <a:ext uri="{FF2B5EF4-FFF2-40B4-BE49-F238E27FC236}">
                <a16:creationId xmlns:a16="http://schemas.microsoft.com/office/drawing/2014/main" id="{8345057B-4C4F-6D42-AE74-F065CC8C6E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46117" y="1018762"/>
            <a:ext cx="3497883" cy="3836240"/>
          </a:xfrm>
          <a:prstGeom prst="rect">
            <a:avLst/>
          </a:prstGeom>
        </p:spPr>
      </p:pic>
    </p:spTree>
    <p:extLst>
      <p:ext uri="{BB962C8B-B14F-4D97-AF65-F5344CB8AC3E}">
        <p14:creationId xmlns:p14="http://schemas.microsoft.com/office/powerpoint/2010/main" val="24473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855EC2-7DB8-064F-B28C-19FCF34EBCED}"/>
              </a:ext>
            </a:extLst>
          </p:cNvPr>
          <p:cNvSpPr/>
          <p:nvPr/>
        </p:nvSpPr>
        <p:spPr>
          <a:xfrm>
            <a:off x="2485"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3D400D37-1F88-3F4C-9130-6D3704D52346}"/>
              </a:ext>
            </a:extLst>
          </p:cNvPr>
          <p:cNvSpPr/>
          <p:nvPr/>
        </p:nvSpPr>
        <p:spPr>
          <a:xfrm>
            <a:off x="59635"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3C6D2710-3BAC-884B-95F7-F8DB68E0E741}"/>
              </a:ext>
            </a:extLst>
          </p:cNvPr>
          <p:cNvSpPr txBox="1">
            <a:spLocks/>
          </p:cNvSpPr>
          <p:nvPr/>
        </p:nvSpPr>
        <p:spPr>
          <a:xfrm>
            <a:off x="1085850" y="228600"/>
            <a:ext cx="3998015" cy="80010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685800">
              <a:defRPr/>
            </a:pPr>
            <a:r>
              <a:rPr lang="en-US" sz="3000" dirty="0">
                <a:solidFill>
                  <a:sysClr val="windowText" lastClr="000000"/>
                </a:solidFill>
                <a:latin typeface="Times New Roman" panose="02020603050405020304" pitchFamily="18" charset="0"/>
                <a:cs typeface="Times New Roman" panose="02020603050405020304" pitchFamily="18" charset="0"/>
                <a:hlinkClick r:id="rId3"/>
              </a:rPr>
              <a:t>Aviation Manufacturing Quick Careers </a:t>
            </a:r>
            <a:endParaRPr lang="en-US" sz="300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Text Placeholder 3">
            <a:extLst>
              <a:ext uri="{FF2B5EF4-FFF2-40B4-BE49-F238E27FC236}">
                <a16:creationId xmlns:a16="http://schemas.microsoft.com/office/drawing/2014/main" id="{E1A6E76F-B12E-2C46-89A6-6F30E695A7A7}"/>
              </a:ext>
            </a:extLst>
          </p:cNvPr>
          <p:cNvSpPr txBox="1">
            <a:spLocks/>
          </p:cNvSpPr>
          <p:nvPr/>
        </p:nvSpPr>
        <p:spPr>
          <a:xfrm>
            <a:off x="1085850" y="1028700"/>
            <a:ext cx="4400551" cy="3886200"/>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lang="en-US" sz="1275" u="sng" dirty="0" err="1">
                <a:solidFill>
                  <a:prstClr val="black"/>
                </a:solidFill>
              </a:rPr>
              <a:t>Adanced</a:t>
            </a:r>
            <a:r>
              <a:rPr lang="en-US" sz="1275" u="sng" dirty="0">
                <a:solidFill>
                  <a:prstClr val="black"/>
                </a:solidFill>
              </a:rPr>
              <a:t> COMPOSITE TECHNOLOGY 1, Vacuum Infusion Process, Composite Molding Fabrication</a:t>
            </a:r>
          </a:p>
          <a:p>
            <a:pPr lvl="0"/>
            <a:r>
              <a:rPr lang="en-US" sz="1275" dirty="0">
                <a:solidFill>
                  <a:prstClr val="black"/>
                </a:solidFill>
              </a:rPr>
              <a:t>These programs are 1-4 week courses that instruct the layman and skilled professionals the fundamentals of advanced composite fabrication, repairs, infusion molding, bonding, and composite manufacturing processes. </a:t>
            </a:r>
          </a:p>
          <a:p>
            <a:pPr lvl="0"/>
            <a:r>
              <a:rPr lang="en-US" sz="1275" dirty="0">
                <a:solidFill>
                  <a:prstClr val="black"/>
                </a:solidFill>
              </a:rPr>
              <a:t>Introduced Sept 2017 to meet the needs of local industry due to the lack of local composite training, it has been expanded to add more advanced industry needs. </a:t>
            </a:r>
          </a:p>
          <a:p>
            <a:pPr lvl="0"/>
            <a:r>
              <a:rPr lang="en-US" sz="1275" dirty="0">
                <a:solidFill>
                  <a:prstClr val="black"/>
                </a:solidFill>
              </a:rPr>
              <a:t>Graduates of the program will be readily prepared for entry-level employment in the composite manufacturing environment.  </a:t>
            </a:r>
          </a:p>
          <a:p>
            <a:pPr lvl="0"/>
            <a:r>
              <a:rPr lang="en-US" sz="1275" dirty="0">
                <a:solidFill>
                  <a:prstClr val="black"/>
                </a:solidFill>
              </a:rPr>
              <a:t>The course introduces the many fundamentals of advanced composites and upon completion of the course, the successful graduate will be able to demonstrate a thorough understanding of advanced composite structure fabrication, repair methods, materials and application techniques. </a:t>
            </a:r>
          </a:p>
        </p:txBody>
      </p:sp>
      <p:pic>
        <p:nvPicPr>
          <p:cNvPr id="6" name="Picture 5">
            <a:extLst>
              <a:ext uri="{FF2B5EF4-FFF2-40B4-BE49-F238E27FC236}">
                <a16:creationId xmlns:a16="http://schemas.microsoft.com/office/drawing/2014/main" id="{081284A1-150C-4E42-BBB3-F22E858130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401" y="0"/>
            <a:ext cx="3683369" cy="2457450"/>
          </a:xfrm>
          <a:prstGeom prst="rect">
            <a:avLst/>
          </a:prstGeom>
        </p:spPr>
      </p:pic>
      <p:pic>
        <p:nvPicPr>
          <p:cNvPr id="7" name="Picture 6">
            <a:extLst>
              <a:ext uri="{FF2B5EF4-FFF2-40B4-BE49-F238E27FC236}">
                <a16:creationId xmlns:a16="http://schemas.microsoft.com/office/drawing/2014/main" id="{B224608E-0C8D-6747-9428-295D06D574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86400" y="2457450"/>
            <a:ext cx="2871295" cy="2686050"/>
          </a:xfrm>
          <a:prstGeom prst="rect">
            <a:avLst/>
          </a:prstGeom>
        </p:spPr>
      </p:pic>
    </p:spTree>
    <p:extLst>
      <p:ext uri="{BB962C8B-B14F-4D97-AF65-F5344CB8AC3E}">
        <p14:creationId xmlns:p14="http://schemas.microsoft.com/office/powerpoint/2010/main" val="200982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691D9-64F2-3146-9114-829149676EA5}"/>
              </a:ext>
            </a:extLst>
          </p:cNvPr>
          <p:cNvSpPr/>
          <p:nvPr/>
        </p:nvSpPr>
        <p:spPr>
          <a:xfrm>
            <a:off x="2485"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0C496519-1213-8E43-AAD9-C20E2CC808CA}"/>
              </a:ext>
            </a:extLst>
          </p:cNvPr>
          <p:cNvSpPr/>
          <p:nvPr/>
        </p:nvSpPr>
        <p:spPr>
          <a:xfrm>
            <a:off x="59635"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8D0AB7A2-91BD-6849-B0A2-1BC3139DE382}"/>
              </a:ext>
            </a:extLst>
          </p:cNvPr>
          <p:cNvSpPr txBox="1">
            <a:spLocks/>
          </p:cNvSpPr>
          <p:nvPr/>
        </p:nvSpPr>
        <p:spPr>
          <a:xfrm>
            <a:off x="1085850" y="228600"/>
            <a:ext cx="3998015" cy="80010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685800">
              <a:defRPr/>
            </a:pPr>
            <a:r>
              <a:rPr lang="en-US" sz="3000" dirty="0">
                <a:solidFill>
                  <a:sysClr val="windowText" lastClr="000000"/>
                </a:solidFill>
                <a:latin typeface="Times New Roman" panose="02020603050405020304" pitchFamily="18" charset="0"/>
                <a:cs typeface="Times New Roman" panose="02020603050405020304" pitchFamily="18" charset="0"/>
                <a:hlinkClick r:id="rId3"/>
              </a:rPr>
              <a:t>NDI/NDT Non-Destructive Testing</a:t>
            </a:r>
            <a:endParaRPr lang="en-US" sz="300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Text Placeholder 3">
            <a:extLst>
              <a:ext uri="{FF2B5EF4-FFF2-40B4-BE49-F238E27FC236}">
                <a16:creationId xmlns:a16="http://schemas.microsoft.com/office/drawing/2014/main" id="{59A6A9E6-79D6-274D-AE2D-1819D6FB7C61}"/>
              </a:ext>
            </a:extLst>
          </p:cNvPr>
          <p:cNvSpPr txBox="1">
            <a:spLocks/>
          </p:cNvSpPr>
          <p:nvPr/>
        </p:nvSpPr>
        <p:spPr>
          <a:xfrm>
            <a:off x="1085850" y="1028700"/>
            <a:ext cx="4400551" cy="3886200"/>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lang="en-US" sz="1275" dirty="0">
                <a:solidFill>
                  <a:prstClr val="black"/>
                </a:solidFill>
              </a:rPr>
              <a:t>GTCC offers Level I, Level II specialized inspector training using ASNT guidelines and regional industry approved training guidelines for;</a:t>
            </a:r>
          </a:p>
          <a:p>
            <a:pPr lvl="0"/>
            <a:endParaRPr lang="en-US" sz="1275" dirty="0">
              <a:solidFill>
                <a:prstClr val="black"/>
              </a:solidFill>
            </a:endParaRPr>
          </a:p>
          <a:p>
            <a:pPr marL="214313" indent="-214313">
              <a:buFontTx/>
              <a:buChar char="-"/>
            </a:pPr>
            <a:r>
              <a:rPr lang="en-US" sz="1275" dirty="0">
                <a:solidFill>
                  <a:prstClr val="black"/>
                </a:solidFill>
              </a:rPr>
              <a:t>Dye/Florescent Penetrant Inspection </a:t>
            </a:r>
          </a:p>
          <a:p>
            <a:pPr marL="214313" indent="-214313">
              <a:buFontTx/>
              <a:buChar char="-"/>
            </a:pPr>
            <a:r>
              <a:rPr lang="en-US" sz="1275" dirty="0">
                <a:solidFill>
                  <a:prstClr val="black"/>
                </a:solidFill>
              </a:rPr>
              <a:t>Eddy Current Inspection</a:t>
            </a:r>
          </a:p>
          <a:p>
            <a:pPr marL="214313" indent="-214313">
              <a:buFontTx/>
              <a:buChar char="-"/>
            </a:pPr>
            <a:r>
              <a:rPr lang="en-US" sz="1275" dirty="0">
                <a:solidFill>
                  <a:prstClr val="black"/>
                </a:solidFill>
              </a:rPr>
              <a:t>Ultra Sonic Inspection</a:t>
            </a:r>
          </a:p>
          <a:p>
            <a:pPr marL="214313" indent="-214313">
              <a:buFontTx/>
              <a:buChar char="-"/>
            </a:pPr>
            <a:r>
              <a:rPr lang="en-US" sz="1275" dirty="0">
                <a:solidFill>
                  <a:prstClr val="black"/>
                </a:solidFill>
              </a:rPr>
              <a:t>Magnetic Particle Inspection</a:t>
            </a:r>
          </a:p>
          <a:p>
            <a:pPr marL="214313" indent="-214313">
              <a:buFontTx/>
              <a:buChar char="-"/>
            </a:pPr>
            <a:endParaRPr lang="en-US" sz="1275" dirty="0">
              <a:solidFill>
                <a:prstClr val="black"/>
              </a:solidFill>
            </a:endParaRPr>
          </a:p>
          <a:p>
            <a:pPr lvl="0"/>
            <a:r>
              <a:rPr lang="en-US" sz="1275" dirty="0">
                <a:solidFill>
                  <a:prstClr val="black"/>
                </a:solidFill>
              </a:rPr>
              <a:t>This training provides the basis for inspectors to gain credentialing and certification for industries such as Aviation, Manufacturing, Oil and Gas, Nuclear, Pipeline Inspection, and a variety of critical industries. </a:t>
            </a:r>
          </a:p>
          <a:p>
            <a:pPr lvl="0"/>
            <a:r>
              <a:rPr lang="en-US" sz="1275" dirty="0">
                <a:solidFill>
                  <a:prstClr val="black"/>
                </a:solidFill>
              </a:rPr>
              <a:t>Courses are offered under </a:t>
            </a:r>
            <a:r>
              <a:rPr lang="en-US" sz="1275" dirty="0" err="1">
                <a:solidFill>
                  <a:prstClr val="black"/>
                </a:solidFill>
              </a:rPr>
              <a:t>ConEd</a:t>
            </a:r>
            <a:r>
              <a:rPr lang="en-US" sz="1275" dirty="0">
                <a:solidFill>
                  <a:prstClr val="black"/>
                </a:solidFill>
              </a:rPr>
              <a:t>, and can be specialized to meet industry Federal/State approved training curriculums. </a:t>
            </a:r>
          </a:p>
          <a:p>
            <a:pPr marL="214313" indent="-214313">
              <a:buFontTx/>
              <a:buChar char="-"/>
            </a:pPr>
            <a:endParaRPr lang="en-US" sz="1275" dirty="0">
              <a:solidFill>
                <a:prstClr val="black"/>
              </a:solidFill>
            </a:endParaRPr>
          </a:p>
        </p:txBody>
      </p:sp>
      <p:pic>
        <p:nvPicPr>
          <p:cNvPr id="6" name="Picture 5">
            <a:extLst>
              <a:ext uri="{FF2B5EF4-FFF2-40B4-BE49-F238E27FC236}">
                <a16:creationId xmlns:a16="http://schemas.microsoft.com/office/drawing/2014/main" id="{D27BE2C2-73C5-7043-A416-6AE71229F9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15000" y="2952360"/>
            <a:ext cx="2800350" cy="2191141"/>
          </a:xfrm>
          <a:prstGeom prst="rect">
            <a:avLst/>
          </a:prstGeom>
        </p:spPr>
      </p:pic>
      <p:pic>
        <p:nvPicPr>
          <p:cNvPr id="7" name="Picture 6">
            <a:extLst>
              <a:ext uri="{FF2B5EF4-FFF2-40B4-BE49-F238E27FC236}">
                <a16:creationId xmlns:a16="http://schemas.microsoft.com/office/drawing/2014/main" id="{1FCC1EED-FEEC-4E4A-A88D-3437402068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48567" y="571500"/>
            <a:ext cx="1795433" cy="2327414"/>
          </a:xfrm>
          <a:prstGeom prst="rect">
            <a:avLst/>
          </a:prstGeom>
        </p:spPr>
      </p:pic>
      <p:pic>
        <p:nvPicPr>
          <p:cNvPr id="8" name="Picture 7">
            <a:extLst>
              <a:ext uri="{FF2B5EF4-FFF2-40B4-BE49-F238E27FC236}">
                <a16:creationId xmlns:a16="http://schemas.microsoft.com/office/drawing/2014/main" id="{12147909-0C24-2B4C-AD54-FFAF390C1E3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07952" y="563929"/>
            <a:ext cx="1915207" cy="2327414"/>
          </a:xfrm>
          <a:prstGeom prst="rect">
            <a:avLst/>
          </a:prstGeom>
        </p:spPr>
      </p:pic>
    </p:spTree>
    <p:extLst>
      <p:ext uri="{BB962C8B-B14F-4D97-AF65-F5344CB8AC3E}">
        <p14:creationId xmlns:p14="http://schemas.microsoft.com/office/powerpoint/2010/main" val="145356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1E0971-6CF2-2742-8F93-523B59DFF255}"/>
              </a:ext>
            </a:extLst>
          </p:cNvPr>
          <p:cNvSpPr/>
          <p:nvPr/>
        </p:nvSpPr>
        <p:spPr>
          <a:xfrm>
            <a:off x="2485"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6FCA1914-BAEE-3B4B-9A1C-D71043646C57}"/>
              </a:ext>
            </a:extLst>
          </p:cNvPr>
          <p:cNvSpPr/>
          <p:nvPr/>
        </p:nvSpPr>
        <p:spPr>
          <a:xfrm>
            <a:off x="59635"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81B32BF8-11FE-D541-AAA5-60BF783DD4D0}"/>
              </a:ext>
            </a:extLst>
          </p:cNvPr>
          <p:cNvSpPr txBox="1">
            <a:spLocks/>
          </p:cNvSpPr>
          <p:nvPr/>
        </p:nvSpPr>
        <p:spPr>
          <a:xfrm>
            <a:off x="959583" y="114300"/>
            <a:ext cx="2949178" cy="74295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685800">
              <a:defRPr/>
            </a:pPr>
            <a:r>
              <a:rPr lang="en-US" sz="3000" dirty="0">
                <a:solidFill>
                  <a:sysClr val="windowText" lastClr="000000"/>
                </a:solidFill>
                <a:latin typeface="Times New Roman" panose="02020603050405020304" pitchFamily="18" charset="0"/>
                <a:cs typeface="Times New Roman" panose="02020603050405020304" pitchFamily="18" charset="0"/>
              </a:rPr>
              <a:t>Specialized Industry Training</a:t>
            </a:r>
          </a:p>
        </p:txBody>
      </p:sp>
      <p:sp>
        <p:nvSpPr>
          <p:cNvPr id="5" name="Text Placeholder 3">
            <a:extLst>
              <a:ext uri="{FF2B5EF4-FFF2-40B4-BE49-F238E27FC236}">
                <a16:creationId xmlns:a16="http://schemas.microsoft.com/office/drawing/2014/main" id="{D67F0146-513D-314C-B739-2751A11DDF6E}"/>
              </a:ext>
            </a:extLst>
          </p:cNvPr>
          <p:cNvSpPr txBox="1">
            <a:spLocks/>
          </p:cNvSpPr>
          <p:nvPr/>
        </p:nvSpPr>
        <p:spPr>
          <a:xfrm>
            <a:off x="959583" y="874643"/>
            <a:ext cx="2949178" cy="3969999"/>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685800">
              <a:spcBef>
                <a:spcPts val="750"/>
              </a:spcBef>
              <a:defRPr/>
            </a:pPr>
            <a:r>
              <a:rPr lang="en-US" sz="1350" dirty="0">
                <a:solidFill>
                  <a:sysClr val="windowText" lastClr="000000"/>
                </a:solidFill>
              </a:rPr>
              <a:t>Specialized industry training is supported through the state of NC workforce development boards and economic development efforts.  </a:t>
            </a:r>
          </a:p>
          <a:p>
            <a:pPr defTabSz="685800">
              <a:spcBef>
                <a:spcPts val="750"/>
              </a:spcBef>
              <a:defRPr/>
            </a:pPr>
            <a:r>
              <a:rPr lang="en-US" sz="1350" dirty="0">
                <a:solidFill>
                  <a:sysClr val="windowText" lastClr="000000"/>
                </a:solidFill>
              </a:rPr>
              <a:t>When industry is starting, or growing they can request training in the specific areas they need new hire employees to be skilled in.  The Community College system supports these efforts working closely with industry to ensure growth plans are a success. </a:t>
            </a:r>
          </a:p>
          <a:p>
            <a:pPr defTabSz="685800">
              <a:spcBef>
                <a:spcPts val="750"/>
              </a:spcBef>
              <a:defRPr/>
            </a:pPr>
            <a:r>
              <a:rPr lang="en-US" sz="1350" dirty="0">
                <a:solidFill>
                  <a:sysClr val="windowText" lastClr="000000"/>
                </a:solidFill>
              </a:rPr>
              <a:t>GTCC trained 500 students for the start up at Honda, and have trained hundreds of other Aviation specific students for local industry over the last 4 years.</a:t>
            </a:r>
          </a:p>
          <a:p>
            <a:pPr defTabSz="685800">
              <a:spcBef>
                <a:spcPts val="750"/>
              </a:spcBef>
              <a:defRPr/>
            </a:pPr>
            <a:r>
              <a:rPr lang="en-US" sz="1350" dirty="0">
                <a:solidFill>
                  <a:sysClr val="windowText" lastClr="000000"/>
                </a:solidFill>
              </a:rPr>
              <a:t>GTCC provided the training for 150 positions needed by HAECO for the new hangar opening in 2018.  .   </a:t>
            </a:r>
          </a:p>
        </p:txBody>
      </p:sp>
      <p:pic>
        <p:nvPicPr>
          <p:cNvPr id="6" name="Picture 5">
            <a:extLst>
              <a:ext uri="{FF2B5EF4-FFF2-40B4-BE49-F238E27FC236}">
                <a16:creationId xmlns:a16="http://schemas.microsoft.com/office/drawing/2014/main" id="{8913D46F-D5E9-E046-AB91-9836541F0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212" y="207821"/>
            <a:ext cx="5070788" cy="4727858"/>
          </a:xfrm>
          <a:prstGeom prst="rect">
            <a:avLst/>
          </a:prstGeom>
        </p:spPr>
      </p:pic>
    </p:spTree>
    <p:extLst>
      <p:ext uri="{BB962C8B-B14F-4D97-AF65-F5344CB8AC3E}">
        <p14:creationId xmlns:p14="http://schemas.microsoft.com/office/powerpoint/2010/main" val="34143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E41AE7-6132-454D-9D33-2752F74A090C}"/>
              </a:ext>
            </a:extLst>
          </p:cNvPr>
          <p:cNvSpPr/>
          <p:nvPr/>
        </p:nvSpPr>
        <p:spPr>
          <a:xfrm>
            <a:off x="-209550"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3" name="Rectangle 2">
            <a:extLst>
              <a:ext uri="{FF2B5EF4-FFF2-40B4-BE49-F238E27FC236}">
                <a16:creationId xmlns:a16="http://schemas.microsoft.com/office/drawing/2014/main" id="{D1897CCD-9E83-474E-9CBD-2CB1131BFD02}"/>
              </a:ext>
            </a:extLst>
          </p:cNvPr>
          <p:cNvSpPr/>
          <p:nvPr/>
        </p:nvSpPr>
        <p:spPr>
          <a:xfrm>
            <a:off x="-71664"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4" name="TextBox 3">
            <a:extLst>
              <a:ext uri="{FF2B5EF4-FFF2-40B4-BE49-F238E27FC236}">
                <a16:creationId xmlns:a16="http://schemas.microsoft.com/office/drawing/2014/main" id="{B335379C-C72A-604D-9931-4B0247C3AADE}"/>
              </a:ext>
            </a:extLst>
          </p:cNvPr>
          <p:cNvSpPr txBox="1"/>
          <p:nvPr/>
        </p:nvSpPr>
        <p:spPr>
          <a:xfrm>
            <a:off x="7600950" y="4720741"/>
            <a:ext cx="285750" cy="415498"/>
          </a:xfrm>
          <a:prstGeom prst="rect">
            <a:avLst/>
          </a:prstGeom>
          <a:noFill/>
        </p:spPr>
        <p:txBody>
          <a:bodyPr wrap="square" rtlCol="0">
            <a:spAutoFit/>
          </a:bodyPr>
          <a:lstStyle/>
          <a:p>
            <a:r>
              <a:rPr lang="en-US" sz="1050" dirty="0">
                <a:solidFill>
                  <a:prstClr val="black"/>
                </a:solidFill>
              </a:rPr>
              <a:t>18</a:t>
            </a:r>
          </a:p>
        </p:txBody>
      </p:sp>
      <p:sp>
        <p:nvSpPr>
          <p:cNvPr id="5" name="Title 7">
            <a:extLst>
              <a:ext uri="{FF2B5EF4-FFF2-40B4-BE49-F238E27FC236}">
                <a16:creationId xmlns:a16="http://schemas.microsoft.com/office/drawing/2014/main" id="{F6EDF4E4-4DC8-E843-B78C-6271C726DA09}"/>
              </a:ext>
            </a:extLst>
          </p:cNvPr>
          <p:cNvSpPr txBox="1">
            <a:spLocks/>
          </p:cNvSpPr>
          <p:nvPr/>
        </p:nvSpPr>
        <p:spPr>
          <a:xfrm>
            <a:off x="628650" y="273844"/>
            <a:ext cx="7886700" cy="994172"/>
          </a:xfrm>
          <a:prstGeom prst="rect">
            <a:avLst/>
          </a:prstGeom>
        </p:spPr>
        <p:txBody>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r>
              <a:rPr lang="en-US"/>
              <a:t>Then When You are Ready……</a:t>
            </a:r>
            <a:endParaRPr lang="en-US" dirty="0"/>
          </a:p>
        </p:txBody>
      </p:sp>
      <p:sp>
        <p:nvSpPr>
          <p:cNvPr id="6" name="Content Placeholder 8">
            <a:extLst>
              <a:ext uri="{FF2B5EF4-FFF2-40B4-BE49-F238E27FC236}">
                <a16:creationId xmlns:a16="http://schemas.microsoft.com/office/drawing/2014/main" id="{55B8A41F-1216-864B-AA39-66F58D5DEB70}"/>
              </a:ext>
            </a:extLst>
          </p:cNvPr>
          <p:cNvSpPr txBox="1">
            <a:spLocks/>
          </p:cNvSpPr>
          <p:nvPr/>
        </p:nvSpPr>
        <p:spPr>
          <a:xfrm>
            <a:off x="628650" y="1369219"/>
            <a:ext cx="7886700" cy="3263504"/>
          </a:xfrm>
          <a:prstGeom prst="rect">
            <a:avLst/>
          </a:prstGeom>
        </p:spPr>
        <p:txBody>
          <a:bodyPr/>
          <a:lst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en-US"/>
              <a:t>Come see us at GTCC in one of our monthly program open-house tour events.  </a:t>
            </a:r>
            <a:r>
              <a:rPr lang="en-US">
                <a:hlinkClick r:id="rId3"/>
              </a:rPr>
              <a:t>Sign up here. </a:t>
            </a:r>
            <a:endParaRPr lang="en-US"/>
          </a:p>
          <a:p>
            <a:r>
              <a:rPr lang="en-US"/>
              <a:t>It does not take 4-5 years to get a skill, a license, and a good job with higher than average pay. </a:t>
            </a:r>
          </a:p>
          <a:p>
            <a:r>
              <a:rPr lang="en-US"/>
              <a:t>You don’t need to complete school with debt to pay back. </a:t>
            </a:r>
          </a:p>
          <a:p>
            <a:r>
              <a:rPr lang="en-US"/>
              <a:t>Remember that Aviation is a lot more than just flying Aircraft, there are hundreds of jobs in aviation to meet operational needs. </a:t>
            </a:r>
          </a:p>
          <a:p>
            <a:r>
              <a:rPr lang="en-US"/>
              <a:t>This industry is hiring now, demand is higher than the total program student completion rate.  Start now to take advantage of it. </a:t>
            </a:r>
            <a:endParaRPr lang="en-US" dirty="0"/>
          </a:p>
        </p:txBody>
      </p:sp>
    </p:spTree>
    <p:extLst>
      <p:ext uri="{BB962C8B-B14F-4D97-AF65-F5344CB8AC3E}">
        <p14:creationId xmlns:p14="http://schemas.microsoft.com/office/powerpoint/2010/main" val="234828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20C40-FA86-594C-A5A4-7B642D654AAC}"/>
              </a:ext>
            </a:extLst>
          </p:cNvPr>
          <p:cNvSpPr/>
          <p:nvPr/>
        </p:nvSpPr>
        <p:spPr>
          <a:xfrm>
            <a:off x="-209550"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3" name="Rectangle 2">
            <a:extLst>
              <a:ext uri="{FF2B5EF4-FFF2-40B4-BE49-F238E27FC236}">
                <a16:creationId xmlns:a16="http://schemas.microsoft.com/office/drawing/2014/main" id="{72D03421-B7F0-A54C-A668-4684C14603B9}"/>
              </a:ext>
            </a:extLst>
          </p:cNvPr>
          <p:cNvSpPr/>
          <p:nvPr/>
        </p:nvSpPr>
        <p:spPr>
          <a:xfrm>
            <a:off x="-114300"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4" name="TextBox 3">
            <a:extLst>
              <a:ext uri="{FF2B5EF4-FFF2-40B4-BE49-F238E27FC236}">
                <a16:creationId xmlns:a16="http://schemas.microsoft.com/office/drawing/2014/main" id="{21134A63-98AD-5F43-B99D-72CBE3F6BF38}"/>
              </a:ext>
            </a:extLst>
          </p:cNvPr>
          <p:cNvSpPr txBox="1"/>
          <p:nvPr/>
        </p:nvSpPr>
        <p:spPr>
          <a:xfrm>
            <a:off x="7600950" y="4720741"/>
            <a:ext cx="285750" cy="415498"/>
          </a:xfrm>
          <a:prstGeom prst="rect">
            <a:avLst/>
          </a:prstGeom>
          <a:noFill/>
        </p:spPr>
        <p:txBody>
          <a:bodyPr wrap="square" rtlCol="0">
            <a:spAutoFit/>
          </a:bodyPr>
          <a:lstStyle/>
          <a:p>
            <a:r>
              <a:rPr lang="en-US" sz="1050" dirty="0">
                <a:solidFill>
                  <a:prstClr val="black"/>
                </a:solidFill>
              </a:rPr>
              <a:t>18</a:t>
            </a:r>
          </a:p>
        </p:txBody>
      </p:sp>
      <p:sp>
        <p:nvSpPr>
          <p:cNvPr id="5" name="Title 7">
            <a:extLst>
              <a:ext uri="{FF2B5EF4-FFF2-40B4-BE49-F238E27FC236}">
                <a16:creationId xmlns:a16="http://schemas.microsoft.com/office/drawing/2014/main" id="{6EEC1BCD-656A-4F4F-9FC6-06E844BAFD7D}"/>
              </a:ext>
            </a:extLst>
          </p:cNvPr>
          <p:cNvSpPr txBox="1">
            <a:spLocks/>
          </p:cNvSpPr>
          <p:nvPr/>
        </p:nvSpPr>
        <p:spPr>
          <a:xfrm>
            <a:off x="628650" y="273844"/>
            <a:ext cx="7886700" cy="994172"/>
          </a:xfrm>
          <a:prstGeom prst="rect">
            <a:avLst/>
          </a:prstGeom>
        </p:spPr>
        <p:txBody>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r>
              <a:rPr lang="en-US"/>
              <a:t>When you are done, move up……</a:t>
            </a:r>
            <a:endParaRPr lang="en-US" dirty="0"/>
          </a:p>
        </p:txBody>
      </p:sp>
      <p:sp>
        <p:nvSpPr>
          <p:cNvPr id="6" name="Content Placeholder 8">
            <a:extLst>
              <a:ext uri="{FF2B5EF4-FFF2-40B4-BE49-F238E27FC236}">
                <a16:creationId xmlns:a16="http://schemas.microsoft.com/office/drawing/2014/main" id="{C4811A0D-9421-BA43-81CA-C0578673FAD7}"/>
              </a:ext>
            </a:extLst>
          </p:cNvPr>
          <p:cNvSpPr txBox="1">
            <a:spLocks/>
          </p:cNvSpPr>
          <p:nvPr/>
        </p:nvSpPr>
        <p:spPr>
          <a:xfrm>
            <a:off x="628650" y="1369219"/>
            <a:ext cx="7886700" cy="3263504"/>
          </a:xfrm>
          <a:prstGeom prst="rect">
            <a:avLst/>
          </a:prstGeom>
        </p:spPr>
        <p:txBody>
          <a:bodyPr>
            <a:normAutofit/>
          </a:bodyPr>
          <a:lst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en-US"/>
              <a:t>GTCC is partnered with ERAU (</a:t>
            </a:r>
            <a:r>
              <a:rPr lang="en-US">
                <a:hlinkClick r:id="rId3"/>
              </a:rPr>
              <a:t>Embry Riddle Aeronautical University</a:t>
            </a:r>
            <a:r>
              <a:rPr lang="en-US"/>
              <a:t>) Worldwide Campus.  ERAU offers programs for Bachelors of Science, and Masters level programs that accept the transfer of our Associates Degree offerings. </a:t>
            </a:r>
          </a:p>
          <a:p>
            <a:pPr marL="0" indent="0">
              <a:buFont typeface="Arial" panose="020B0604020202020204" pitchFamily="34" charset="0"/>
              <a:buNone/>
            </a:pPr>
            <a:r>
              <a:rPr lang="en-US"/>
              <a:t>	- Professional Aeronautics</a:t>
            </a:r>
          </a:p>
          <a:p>
            <a:pPr marL="0" indent="0">
              <a:buFont typeface="Arial" panose="020B0604020202020204" pitchFamily="34" charset="0"/>
              <a:buNone/>
            </a:pPr>
            <a:r>
              <a:rPr lang="en-US"/>
              <a:t>	- Aviation Management</a:t>
            </a:r>
          </a:p>
          <a:p>
            <a:pPr marL="0" indent="0">
              <a:buFont typeface="Arial" panose="020B0604020202020204" pitchFamily="34" charset="0"/>
              <a:buNone/>
            </a:pPr>
            <a:r>
              <a:rPr lang="en-US"/>
              <a:t>	- Aviation Technical Management</a:t>
            </a:r>
          </a:p>
          <a:p>
            <a:pPr marL="0" indent="0">
              <a:buFont typeface="Arial" panose="020B0604020202020204" pitchFamily="34" charset="0"/>
              <a:buNone/>
            </a:pPr>
            <a:endParaRPr lang="en-US"/>
          </a:p>
          <a:p>
            <a:pPr marL="0" indent="0">
              <a:buFont typeface="Arial" panose="020B0604020202020204" pitchFamily="34" charset="0"/>
              <a:buNone/>
            </a:pPr>
            <a:r>
              <a:rPr lang="en-US"/>
              <a:t>Why move out of state when the jobs, training, and advanced career path is here at GTCC? </a:t>
            </a:r>
          </a:p>
          <a:p>
            <a:pPr marL="0" indent="0">
              <a:buFont typeface="Arial" panose="020B0604020202020204" pitchFamily="34" charset="0"/>
              <a:buNone/>
            </a:pPr>
            <a:endParaRPr lang="en-US" dirty="0"/>
          </a:p>
        </p:txBody>
      </p:sp>
      <p:pic>
        <p:nvPicPr>
          <p:cNvPr id="7" name="Picture 6">
            <a:extLst>
              <a:ext uri="{FF2B5EF4-FFF2-40B4-BE49-F238E27FC236}">
                <a16:creationId xmlns:a16="http://schemas.microsoft.com/office/drawing/2014/main" id="{A7B9E0DE-3EFC-F947-8C79-66C29657F0C8}"/>
              </a:ext>
            </a:extLst>
          </p:cNvPr>
          <p:cNvPicPr>
            <a:picLocks noChangeAspect="1"/>
          </p:cNvPicPr>
          <p:nvPr/>
        </p:nvPicPr>
        <p:blipFill>
          <a:blip r:embed="rId4"/>
          <a:stretch>
            <a:fillRect/>
          </a:stretch>
        </p:blipFill>
        <p:spPr>
          <a:xfrm>
            <a:off x="6057901" y="2539093"/>
            <a:ext cx="964406" cy="900113"/>
          </a:xfrm>
          <a:prstGeom prst="rect">
            <a:avLst/>
          </a:prstGeom>
        </p:spPr>
      </p:pic>
      <p:pic>
        <p:nvPicPr>
          <p:cNvPr id="8" name="Picture 7">
            <a:extLst>
              <a:ext uri="{FF2B5EF4-FFF2-40B4-BE49-F238E27FC236}">
                <a16:creationId xmlns:a16="http://schemas.microsoft.com/office/drawing/2014/main" id="{6FF4EE58-D6CC-C545-9CB7-11F11937E321}"/>
              </a:ext>
            </a:extLst>
          </p:cNvPr>
          <p:cNvPicPr>
            <a:picLocks noChangeAspect="1"/>
          </p:cNvPicPr>
          <p:nvPr/>
        </p:nvPicPr>
        <p:blipFill>
          <a:blip r:embed="rId5"/>
          <a:stretch>
            <a:fillRect/>
          </a:stretch>
        </p:blipFill>
        <p:spPr>
          <a:xfrm>
            <a:off x="6386512" y="577113"/>
            <a:ext cx="2185988" cy="414338"/>
          </a:xfrm>
          <a:prstGeom prst="rect">
            <a:avLst/>
          </a:prstGeom>
        </p:spPr>
      </p:pic>
    </p:spTree>
    <p:extLst>
      <p:ext uri="{BB962C8B-B14F-4D97-AF65-F5344CB8AC3E}">
        <p14:creationId xmlns:p14="http://schemas.microsoft.com/office/powerpoint/2010/main" val="19125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65B4FC-F428-3F47-936D-3F390EC947B0}"/>
              </a:ext>
            </a:extLst>
          </p:cNvPr>
          <p:cNvSpPr/>
          <p:nvPr/>
        </p:nvSpPr>
        <p:spPr>
          <a:xfrm>
            <a:off x="-209550" y="0"/>
            <a:ext cx="17145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3" name="Rectangle 2">
            <a:extLst>
              <a:ext uri="{FF2B5EF4-FFF2-40B4-BE49-F238E27FC236}">
                <a16:creationId xmlns:a16="http://schemas.microsoft.com/office/drawing/2014/main" id="{2333B254-C7EB-4648-9B8A-D8E90EABA415}"/>
              </a:ext>
            </a:extLst>
          </p:cNvPr>
          <p:cNvSpPr/>
          <p:nvPr/>
        </p:nvSpPr>
        <p:spPr>
          <a:xfrm>
            <a:off x="-114300" y="0"/>
            <a:ext cx="685800" cy="5143500"/>
          </a:xfrm>
          <a:prstGeom prst="rect">
            <a:avLst/>
          </a:prstGeom>
          <a:solidFill>
            <a:srgbClr val="008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4" name="TextBox 3">
            <a:extLst>
              <a:ext uri="{FF2B5EF4-FFF2-40B4-BE49-F238E27FC236}">
                <a16:creationId xmlns:a16="http://schemas.microsoft.com/office/drawing/2014/main" id="{CE958949-7AD4-E444-B39D-E665AE409B1F}"/>
              </a:ext>
            </a:extLst>
          </p:cNvPr>
          <p:cNvSpPr txBox="1"/>
          <p:nvPr/>
        </p:nvSpPr>
        <p:spPr>
          <a:xfrm>
            <a:off x="7600950" y="4720741"/>
            <a:ext cx="285750" cy="415498"/>
          </a:xfrm>
          <a:prstGeom prst="rect">
            <a:avLst/>
          </a:prstGeom>
          <a:noFill/>
        </p:spPr>
        <p:txBody>
          <a:bodyPr wrap="square" rtlCol="0">
            <a:spAutoFit/>
          </a:bodyPr>
          <a:lstStyle/>
          <a:p>
            <a:r>
              <a:rPr lang="en-US" sz="1050" dirty="0">
                <a:solidFill>
                  <a:prstClr val="black"/>
                </a:solidFill>
              </a:rPr>
              <a:t>18</a:t>
            </a:r>
          </a:p>
        </p:txBody>
      </p:sp>
      <p:sp>
        <p:nvSpPr>
          <p:cNvPr id="5" name="Title 7">
            <a:extLst>
              <a:ext uri="{FF2B5EF4-FFF2-40B4-BE49-F238E27FC236}">
                <a16:creationId xmlns:a16="http://schemas.microsoft.com/office/drawing/2014/main" id="{1EEA2F24-DF49-6240-97C0-FC58E31A24D9}"/>
              </a:ext>
            </a:extLst>
          </p:cNvPr>
          <p:cNvSpPr txBox="1">
            <a:spLocks/>
          </p:cNvSpPr>
          <p:nvPr/>
        </p:nvSpPr>
        <p:spPr>
          <a:xfrm>
            <a:off x="628650" y="273844"/>
            <a:ext cx="7886700" cy="994172"/>
          </a:xfrm>
          <a:prstGeom prst="rect">
            <a:avLst/>
          </a:prstGeom>
        </p:spPr>
        <p:txBody>
          <a:bodyPr>
            <a:normAutofit fontScale="97500"/>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r>
              <a:rPr lang="en-US"/>
              <a:t>For a couple semesters, or a couple years, here is what you can expect to make:</a:t>
            </a:r>
            <a:endParaRPr lang="en-US" dirty="0"/>
          </a:p>
        </p:txBody>
      </p:sp>
      <p:sp>
        <p:nvSpPr>
          <p:cNvPr id="6" name="Content Placeholder 8">
            <a:extLst>
              <a:ext uri="{FF2B5EF4-FFF2-40B4-BE49-F238E27FC236}">
                <a16:creationId xmlns:a16="http://schemas.microsoft.com/office/drawing/2014/main" id="{C2CB6F5F-2C01-8B44-8877-60B5BBD61AEE}"/>
              </a:ext>
            </a:extLst>
          </p:cNvPr>
          <p:cNvSpPr txBox="1">
            <a:spLocks/>
          </p:cNvSpPr>
          <p:nvPr/>
        </p:nvSpPr>
        <p:spPr>
          <a:xfrm>
            <a:off x="628650" y="1369219"/>
            <a:ext cx="7886700" cy="3263504"/>
          </a:xfrm>
          <a:prstGeom prst="rect">
            <a:avLst/>
          </a:prstGeom>
        </p:spPr>
        <p:txBody>
          <a:bodyPr/>
          <a:lst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r>
              <a:rPr lang="en-US"/>
              <a:t>Professional Pilots- After 4-6 years preparation and building hours, starting around $85k.  10 year professional $150-180K</a:t>
            </a:r>
          </a:p>
          <a:p>
            <a:r>
              <a:rPr lang="en-US"/>
              <a:t>Structures Technicians- After 1 year of specialized training, from $15 to $35 per hour.  $50-75K per year. </a:t>
            </a:r>
          </a:p>
          <a:p>
            <a:r>
              <a:rPr lang="en-US"/>
              <a:t>Manufacturing Technicians- After 2 years, with a given specialty from $22 to $35 per hour.$50-75K per year.  Ten year professionals &gt;$100k. </a:t>
            </a:r>
          </a:p>
          <a:p>
            <a:r>
              <a:rPr lang="en-US"/>
              <a:t>Airframe and Powerplant Mechanics- After two years of training starting between $18-28 per hour.  10 year professional $120-145K per year.</a:t>
            </a:r>
            <a:endParaRPr lang="en-US" dirty="0"/>
          </a:p>
        </p:txBody>
      </p:sp>
    </p:spTree>
    <p:extLst>
      <p:ext uri="{BB962C8B-B14F-4D97-AF65-F5344CB8AC3E}">
        <p14:creationId xmlns:p14="http://schemas.microsoft.com/office/powerpoint/2010/main" val="280122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218174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Amanda Good, PMP</a:t>
            </a:r>
          </a:p>
        </p:txBody>
      </p:sp>
      <p:sp>
        <p:nvSpPr>
          <p:cNvPr id="3" name="Subtitle 2"/>
          <p:cNvSpPr>
            <a:spLocks noGrp="1"/>
          </p:cNvSpPr>
          <p:nvPr>
            <p:ph type="subTitle" idx="1"/>
          </p:nvPr>
        </p:nvSpPr>
        <p:spPr/>
        <p:txBody>
          <a:bodyPr/>
          <a:lstStyle/>
          <a:p>
            <a:r>
              <a:rPr lang="en-US" dirty="0"/>
              <a:t>Project Manager and Associate </a:t>
            </a:r>
          </a:p>
          <a:p>
            <a:r>
              <a:rPr lang="en-US" dirty="0"/>
              <a:t>Kimley-Horn</a:t>
            </a:r>
          </a:p>
        </p:txBody>
      </p:sp>
      <p:pic>
        <p:nvPicPr>
          <p:cNvPr id="1026" name="Picture 2" descr="https://i1.wp.com/www.itsga.org/wp-content/uploads/2019/07/Kimley-Horn_Logo.png?fit=2048%2C575">
            <a:extLst>
              <a:ext uri="{FF2B5EF4-FFF2-40B4-BE49-F238E27FC236}">
                <a16:creationId xmlns:a16="http://schemas.microsoft.com/office/drawing/2014/main" id="{66B8860B-D083-A643-9DB9-D026781B8B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52232" y="3982125"/>
            <a:ext cx="3860800" cy="10818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dia-exp1.licdn.com/dms/image/C5603AQGLbBtDoEX8xw/profile-displayphoto-shrink_200_200/0/1517746207196?e=1623888000&amp;v=beta&amp;t=osndx18HxRNI959eSu0DJnt-iFmQzD_BQBTiwd8hspw">
            <a:extLst>
              <a:ext uri="{FF2B5EF4-FFF2-40B4-BE49-F238E27FC236}">
                <a16:creationId xmlns:a16="http://schemas.microsoft.com/office/drawing/2014/main" id="{C51B7DD0-A332-9E49-A3DA-DB6F2E26049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8182" y="0"/>
            <a:ext cx="2641600" cy="264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47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Content Placeholder 1">
            <a:extLst>
              <a:ext uri="{FF2B5EF4-FFF2-40B4-BE49-F238E27FC236}">
                <a16:creationId xmlns:a16="http://schemas.microsoft.com/office/drawing/2014/main" id="{3AC57214-C085-3147-8845-C162872C3A4A}"/>
              </a:ext>
            </a:extLst>
          </p:cNvPr>
          <p:cNvSpPr>
            <a:spLocks noGrp="1"/>
          </p:cNvSpPr>
          <p:nvPr>
            <p:ph idx="1"/>
          </p:nvPr>
        </p:nvSpPr>
        <p:spPr>
          <a:xfrm>
            <a:off x="172278" y="1320904"/>
            <a:ext cx="4552122" cy="3822596"/>
          </a:xfrm>
        </p:spPr>
        <p:txBody>
          <a:bodyPr>
            <a:noAutofit/>
          </a:bodyPr>
          <a:lstStyle/>
          <a:p>
            <a:pPr>
              <a:spcBef>
                <a:spcPts val="100"/>
              </a:spcBef>
            </a:pPr>
            <a:r>
              <a:rPr lang="en-US" sz="1800" dirty="0"/>
              <a:t>Agricultural Systems Technology</a:t>
            </a:r>
          </a:p>
          <a:p>
            <a:pPr>
              <a:spcBef>
                <a:spcPts val="100"/>
              </a:spcBef>
            </a:pPr>
            <a:r>
              <a:rPr lang="en-US" sz="1800" dirty="0">
                <a:latin typeface="Times New Roman" panose="02020603050405020304" pitchFamily="18" charset="0"/>
                <a:cs typeface="Times New Roman" panose="02020603050405020304" pitchFamily="18" charset="0"/>
              </a:rPr>
              <a:t>Alternative Transportation Technology</a:t>
            </a:r>
          </a:p>
          <a:p>
            <a:pPr>
              <a:spcBef>
                <a:spcPts val="100"/>
              </a:spcBef>
            </a:pPr>
            <a:r>
              <a:rPr lang="en-US" sz="1800" dirty="0">
                <a:latin typeface="Times New Roman" panose="02020603050405020304" pitchFamily="18" charset="0"/>
                <a:cs typeface="Times New Roman" panose="02020603050405020304" pitchFamily="18" charset="0"/>
              </a:rPr>
              <a:t>Automotive Customizing Technology</a:t>
            </a:r>
          </a:p>
          <a:p>
            <a:pPr>
              <a:spcBef>
                <a:spcPts val="100"/>
              </a:spcBef>
            </a:pPr>
            <a:r>
              <a:rPr lang="en-US" sz="1800" dirty="0">
                <a:latin typeface="Times New Roman" panose="02020603050405020304" pitchFamily="18" charset="0"/>
                <a:cs typeface="Times New Roman" panose="02020603050405020304" pitchFamily="18" charset="0"/>
              </a:rPr>
              <a:t>Automotive Light-Duty Diesel Technology </a:t>
            </a:r>
          </a:p>
          <a:p>
            <a:pPr>
              <a:spcBef>
                <a:spcPts val="100"/>
              </a:spcBef>
            </a:pPr>
            <a:r>
              <a:rPr lang="en-US" sz="1800" dirty="0">
                <a:latin typeface="Times New Roman" panose="02020603050405020304" pitchFamily="18" charset="0"/>
                <a:cs typeface="Times New Roman" panose="02020603050405020304" pitchFamily="18" charset="0"/>
              </a:rPr>
              <a:t>Automotive Restoration Technology </a:t>
            </a:r>
          </a:p>
          <a:p>
            <a:pPr>
              <a:spcBef>
                <a:spcPts val="100"/>
              </a:spcBef>
            </a:pPr>
            <a:r>
              <a:rPr lang="en-US" sz="1800" dirty="0">
                <a:latin typeface="Times New Roman" panose="02020603050405020304" pitchFamily="18" charset="0"/>
                <a:cs typeface="Times New Roman" panose="02020603050405020304" pitchFamily="18" charset="0"/>
              </a:rPr>
              <a:t>Automotive Systems Technology</a:t>
            </a:r>
          </a:p>
          <a:p>
            <a:pPr>
              <a:spcBef>
                <a:spcPts val="100"/>
              </a:spcBef>
            </a:pPr>
            <a:r>
              <a:rPr lang="en-US" sz="1800" dirty="0">
                <a:latin typeface="Times New Roman" panose="02020603050405020304" pitchFamily="18" charset="0"/>
                <a:cs typeface="Times New Roman" panose="02020603050405020304" pitchFamily="18" charset="0"/>
              </a:rPr>
              <a:t>Aviation Electronics (Avionics) Technology</a:t>
            </a:r>
          </a:p>
          <a:p>
            <a:pPr>
              <a:spcBef>
                <a:spcPts val="100"/>
              </a:spcBef>
            </a:pPr>
            <a:r>
              <a:rPr lang="en-US" sz="1800" dirty="0">
                <a:latin typeface="Times New Roman" panose="02020603050405020304" pitchFamily="18" charset="0"/>
                <a:cs typeface="Times New Roman" panose="02020603050405020304" pitchFamily="18" charset="0"/>
              </a:rPr>
              <a:t>Aviation Management and Career Pilot Technology </a:t>
            </a:r>
          </a:p>
          <a:p>
            <a:pPr>
              <a:spcBef>
                <a:spcPts val="100"/>
              </a:spcBef>
            </a:pPr>
            <a:r>
              <a:rPr lang="en-US" sz="1800" dirty="0">
                <a:latin typeface="Times New Roman" panose="02020603050405020304" pitchFamily="18" charset="0"/>
                <a:cs typeface="Times New Roman" panose="02020603050405020304" pitchFamily="18" charset="0"/>
              </a:rPr>
              <a:t>Aviation Systems Technology</a:t>
            </a:r>
          </a:p>
          <a:p>
            <a:pPr>
              <a:spcBef>
                <a:spcPts val="100"/>
              </a:spcBef>
            </a:pPr>
            <a:r>
              <a:rPr lang="en-US" sz="1800" dirty="0">
                <a:latin typeface="Times New Roman" panose="02020603050405020304" pitchFamily="18" charset="0"/>
                <a:cs typeface="Times New Roman" panose="02020603050405020304" pitchFamily="18" charset="0"/>
              </a:rPr>
              <a:t>Boat Manufacture and Service </a:t>
            </a:r>
          </a:p>
          <a:p>
            <a:pPr>
              <a:spcBef>
                <a:spcPts val="100"/>
              </a:spcBef>
            </a:pPr>
            <a:endParaRPr lang="en-US" sz="1800" dirty="0">
              <a:latin typeface="Times New Roman" panose="02020603050405020304" pitchFamily="18" charset="0"/>
              <a:cs typeface="Times New Roman" panose="02020603050405020304" pitchFamily="18" charset="0"/>
            </a:endParaRPr>
          </a:p>
          <a:p>
            <a:pPr>
              <a:spcBef>
                <a:spcPts val="100"/>
              </a:spcBef>
            </a:pPr>
            <a:endParaRPr lang="en-US" sz="1800" dirty="0">
              <a:latin typeface="Times New Roman" panose="02020603050405020304" pitchFamily="18" charset="0"/>
              <a:cs typeface="Times New Roman" panose="02020603050405020304" pitchFamily="18" charset="0"/>
            </a:endParaRPr>
          </a:p>
        </p:txBody>
      </p:sp>
      <p:sp>
        <p:nvSpPr>
          <p:cNvPr id="5" name="Title 4">
            <a:extLst>
              <a:ext uri="{FF2B5EF4-FFF2-40B4-BE49-F238E27FC236}">
                <a16:creationId xmlns:a16="http://schemas.microsoft.com/office/drawing/2014/main" id="{ED00BF12-6869-344C-9646-6D57277B1F09}"/>
              </a:ext>
            </a:extLst>
          </p:cNvPr>
          <p:cNvSpPr>
            <a:spLocks noGrp="1"/>
          </p:cNvSpPr>
          <p:nvPr>
            <p:ph type="title"/>
          </p:nvPr>
        </p:nvSpPr>
        <p:spPr/>
        <p:txBody>
          <a:bodyPr/>
          <a:lstStyle/>
          <a:p>
            <a:r>
              <a:rPr lang="en-US" dirty="0"/>
              <a:t>Community College Transportation Programs</a:t>
            </a:r>
          </a:p>
        </p:txBody>
      </p:sp>
      <p:sp>
        <p:nvSpPr>
          <p:cNvPr id="4" name="Rectangle 3">
            <a:extLst>
              <a:ext uri="{FF2B5EF4-FFF2-40B4-BE49-F238E27FC236}">
                <a16:creationId xmlns:a16="http://schemas.microsoft.com/office/drawing/2014/main" id="{D7AFC5EC-413E-E14B-BE82-8D1E134E16EE}"/>
              </a:ext>
            </a:extLst>
          </p:cNvPr>
          <p:cNvSpPr/>
          <p:nvPr/>
        </p:nvSpPr>
        <p:spPr>
          <a:xfrm>
            <a:off x="4724400" y="1320904"/>
            <a:ext cx="4572000" cy="3241913"/>
          </a:xfrm>
          <a:prstGeom prst="rect">
            <a:avLst/>
          </a:prstGeom>
        </p:spPr>
        <p:txBody>
          <a:bodyPr>
            <a:spAutoFit/>
          </a:bodyPr>
          <a:lstStyle/>
          <a:p>
            <a:pPr marL="285750" indent="-285750">
              <a:spcBef>
                <a:spcPts val="1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Collision Repair and Refinishing Technology </a:t>
            </a:r>
          </a:p>
          <a:p>
            <a:pPr marL="285750" indent="-285750">
              <a:spcBef>
                <a:spcPts val="1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Construction Equipment Systems Technology</a:t>
            </a:r>
          </a:p>
          <a:p>
            <a:pPr marL="285750" indent="-285750">
              <a:spcBef>
                <a:spcPts val="1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Diesel and Heavy Equipment Technology </a:t>
            </a:r>
          </a:p>
          <a:p>
            <a:pPr marL="285750" indent="-285750">
              <a:spcBef>
                <a:spcPts val="1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Marine Propulsion Systems</a:t>
            </a:r>
          </a:p>
          <a:p>
            <a:pPr marL="285750" indent="-285750">
              <a:spcBef>
                <a:spcPts val="1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Motorcycle Mechanics</a:t>
            </a:r>
          </a:p>
          <a:p>
            <a:pPr marL="285750" indent="-285750">
              <a:spcBef>
                <a:spcPts val="1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Motorsports</a:t>
            </a:r>
          </a:p>
          <a:p>
            <a:pPr marL="285750" indent="-285750">
              <a:spcBef>
                <a:spcPts val="1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Race Car Technology</a:t>
            </a:r>
          </a:p>
          <a:p>
            <a:pPr marL="285750" indent="-285750">
              <a:spcBef>
                <a:spcPts val="1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Truck Driver Training</a:t>
            </a:r>
          </a:p>
          <a:p>
            <a:pPr marL="285750" indent="-285750">
              <a:spcBef>
                <a:spcPts val="1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Supply Chain Management</a:t>
            </a:r>
            <a:endParaRPr lang="en-US" dirty="0"/>
          </a:p>
        </p:txBody>
      </p:sp>
    </p:spTree>
    <p:extLst>
      <p:ext uri="{BB962C8B-B14F-4D97-AF65-F5344CB8AC3E}">
        <p14:creationId xmlns:p14="http://schemas.microsoft.com/office/powerpoint/2010/main" val="171909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34D7CB-8A65-0840-9747-74C3CF0188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9731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758A7-07F0-ED49-80F1-03468CB547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8923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103085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0" dirty="0"/>
              <a:t>Joe D. Shook,  M.A.Ed.</a:t>
            </a:r>
            <a:endParaRPr lang="en-US" dirty="0"/>
          </a:p>
        </p:txBody>
      </p:sp>
      <p:sp>
        <p:nvSpPr>
          <p:cNvPr id="3" name="Subtitle 2"/>
          <p:cNvSpPr>
            <a:spLocks noGrp="1"/>
          </p:cNvSpPr>
          <p:nvPr>
            <p:ph type="subTitle" idx="1"/>
          </p:nvPr>
        </p:nvSpPr>
        <p:spPr/>
        <p:txBody>
          <a:bodyPr/>
          <a:lstStyle/>
          <a:p>
            <a:r>
              <a:rPr lang="en-US" sz="2800" dirty="0"/>
              <a:t>Dean of Advanced Technologies</a:t>
            </a:r>
          </a:p>
          <a:p>
            <a:r>
              <a:rPr lang="en-US" sz="2800" dirty="0"/>
              <a:t>Blue Ridge Community College</a:t>
            </a:r>
          </a:p>
        </p:txBody>
      </p:sp>
      <p:pic>
        <p:nvPicPr>
          <p:cNvPr id="4098" name="Picture 2" descr="https://www.nccommunitycolleges.edu/sites/default/files/styles/400_wide/public/college-logos/blueridgecc.png">
            <a:extLst>
              <a:ext uri="{FF2B5EF4-FFF2-40B4-BE49-F238E27FC236}">
                <a16:creationId xmlns:a16="http://schemas.microsoft.com/office/drawing/2014/main" id="{DD148823-716E-8942-AD29-C52C8A4E0E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69703" y="3810437"/>
            <a:ext cx="3531293" cy="13330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2.blueridge.edu/sites/default/files/styles/newsroom-image/public/field/image/Joe%20Shook%20DSC_2140.jpg?itok=vMAt7hMt">
            <a:extLst>
              <a:ext uri="{FF2B5EF4-FFF2-40B4-BE49-F238E27FC236}">
                <a16:creationId xmlns:a16="http://schemas.microsoft.com/office/drawing/2014/main" id="{50233365-85A7-B245-BB59-7D3ED14B298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
          <a:stretch/>
        </p:blipFill>
        <p:spPr bwMode="auto">
          <a:xfrm>
            <a:off x="6705600" y="-6188"/>
            <a:ext cx="2438400" cy="2916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7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p:txBody>
          <a:bodyPr/>
          <a:lstStyle/>
          <a:p>
            <a:pPr algn="ctr"/>
            <a:r>
              <a:rPr lang="en-US" b="1" dirty="0"/>
              <a:t>Alternative Transportation Technology</a:t>
            </a:r>
          </a:p>
        </p:txBody>
      </p:sp>
      <p:sp>
        <p:nvSpPr>
          <p:cNvPr id="6" name="Content Placeholder 5"/>
          <p:cNvSpPr>
            <a:spLocks noGrp="1"/>
          </p:cNvSpPr>
          <p:nvPr>
            <p:ph idx="1"/>
          </p:nvPr>
        </p:nvSpPr>
        <p:spPr>
          <a:xfrm>
            <a:off x="628650" y="1083365"/>
            <a:ext cx="8033570" cy="3520719"/>
          </a:xfrm>
        </p:spPr>
        <p:txBody>
          <a:bodyPr>
            <a:normAutofit lnSpcReduction="10000"/>
          </a:bodyPr>
          <a:lstStyle/>
          <a:p>
            <a:pPr marL="0" indent="0">
              <a:buNone/>
            </a:pPr>
            <a:r>
              <a:rPr lang="en-US" dirty="0"/>
              <a:t>This program prepares individuals to apply technical knowledge and skills to the maintenance of alternative fuel vehicles (AFV), hybrid electric vehicles and the conversion of standard vehicles to AFV status.</a:t>
            </a:r>
          </a:p>
          <a:p>
            <a:pPr marL="0" indent="0">
              <a:buNone/>
            </a:pPr>
            <a:endParaRPr lang="en-US" dirty="0"/>
          </a:p>
          <a:p>
            <a:pPr marL="0" indent="0">
              <a:buNone/>
            </a:pPr>
            <a:r>
              <a:rPr lang="en-US" dirty="0"/>
              <a:t>Topics of instruction include electrical vehicles, hybrid electric vehicles, liquefied petroleum gas (LPG) vehicles, compressed natural gas (CNG) vehicles, hybrid fuel technology, electrical and electronic systems, engine performance, diagnosis and repair, and conversion/installation.</a:t>
            </a:r>
          </a:p>
          <a:p>
            <a:pPr marL="0" indent="0">
              <a:buNone/>
            </a:pPr>
            <a:endParaRPr lang="en-US" dirty="0"/>
          </a:p>
          <a:p>
            <a:pPr marL="0" indent="0">
              <a:buNone/>
            </a:pPr>
            <a:r>
              <a:rPr lang="en-US" dirty="0">
                <a:hlinkClick r:id="rId4"/>
              </a:rPr>
              <a:t>Blue Ridge CC Alternative Transportation Technology Program</a:t>
            </a:r>
            <a:endParaRPr lang="en-US" dirty="0"/>
          </a:p>
        </p:txBody>
      </p:sp>
    </p:spTree>
    <p:extLst>
      <p:ext uri="{BB962C8B-B14F-4D97-AF65-F5344CB8AC3E}">
        <p14:creationId xmlns:p14="http://schemas.microsoft.com/office/powerpoint/2010/main" val="215963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9" y="0"/>
            <a:ext cx="9145059" cy="5143500"/>
          </a:xfrm>
        </p:spPr>
      </p:pic>
    </p:spTree>
    <p:extLst>
      <p:ext uri="{BB962C8B-B14F-4D97-AF65-F5344CB8AC3E}">
        <p14:creationId xmlns:p14="http://schemas.microsoft.com/office/powerpoint/2010/main" val="178604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212392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0" dirty="0"/>
              <a:t>Linda Whitlow</a:t>
            </a:r>
            <a:endParaRPr lang="en-US" dirty="0"/>
          </a:p>
        </p:txBody>
      </p:sp>
      <p:sp>
        <p:nvSpPr>
          <p:cNvPr id="3" name="Subtitle 2"/>
          <p:cNvSpPr>
            <a:spLocks noGrp="1"/>
          </p:cNvSpPr>
          <p:nvPr>
            <p:ph type="subTitle" idx="1"/>
          </p:nvPr>
        </p:nvSpPr>
        <p:spPr>
          <a:xfrm>
            <a:off x="914400" y="2945296"/>
            <a:ext cx="7336465" cy="1241822"/>
          </a:xfrm>
        </p:spPr>
        <p:txBody>
          <a:bodyPr/>
          <a:lstStyle/>
          <a:p>
            <a:r>
              <a:rPr lang="en-US" sz="2800" dirty="0"/>
              <a:t>Director of K-12 Partnerships</a:t>
            </a:r>
          </a:p>
          <a:p>
            <a:r>
              <a:rPr lang="en-US" dirty="0"/>
              <a:t>Guilford Technical Community College</a:t>
            </a:r>
          </a:p>
        </p:txBody>
      </p:sp>
      <p:pic>
        <p:nvPicPr>
          <p:cNvPr id="5" name="Picture 4">
            <a:extLst>
              <a:ext uri="{FF2B5EF4-FFF2-40B4-BE49-F238E27FC236}">
                <a16:creationId xmlns:a16="http://schemas.microsoft.com/office/drawing/2014/main" id="{3E46F6E5-2DBE-6546-B124-D930AB85C4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1431" y="-49875"/>
            <a:ext cx="3327348" cy="2493817"/>
          </a:xfrm>
          <a:prstGeom prst="rect">
            <a:avLst/>
          </a:prstGeom>
        </p:spPr>
      </p:pic>
      <p:pic>
        <p:nvPicPr>
          <p:cNvPr id="6" name="Picture 2" descr="https://www.nccommunitycolleges.edu/sites/default/files/styles/400_wide/public/college-logos/guilfordtechcc.png">
            <a:extLst>
              <a:ext uri="{FF2B5EF4-FFF2-40B4-BE49-F238E27FC236}">
                <a16:creationId xmlns:a16="http://schemas.microsoft.com/office/drawing/2014/main" id="{825F615D-E88E-794C-9390-1BDB3529FA4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8479"/>
          <a:stretch/>
        </p:blipFill>
        <p:spPr bwMode="auto">
          <a:xfrm>
            <a:off x="3275686" y="3798798"/>
            <a:ext cx="2617114" cy="142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48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lstStyle/>
          <a:p>
            <a:pPr marL="0" indent="0">
              <a:buNone/>
            </a:pPr>
            <a:r>
              <a:rPr lang="en-US" sz="2800" dirty="0"/>
              <a:t>GTCC Career and College Promise</a:t>
            </a:r>
          </a:p>
          <a:p>
            <a:r>
              <a:rPr lang="en-US" sz="2800" u="sng" dirty="0">
                <a:hlinkClick r:id="rId3"/>
              </a:rPr>
              <a:t>https://www.gtcc.edu/academics/high-school-programs/career-and-college-promise.php</a:t>
            </a:r>
            <a:endParaRPr lang="en-US" sz="2800" dirty="0"/>
          </a:p>
          <a:p>
            <a:pPr marL="0" indent="0">
              <a:buNone/>
            </a:pPr>
            <a:r>
              <a:rPr lang="en-US" sz="2800" dirty="0"/>
              <a:t> </a:t>
            </a:r>
          </a:p>
          <a:p>
            <a:pPr marL="0" indent="0">
              <a:buNone/>
            </a:pPr>
            <a:r>
              <a:rPr lang="en-US" sz="2800" dirty="0"/>
              <a:t>Automotive Systems Technology Diploma - CCP</a:t>
            </a:r>
          </a:p>
          <a:p>
            <a:r>
              <a:rPr lang="en-US" sz="2800" u="sng" dirty="0">
                <a:hlinkClick r:id="rId4"/>
              </a:rPr>
              <a:t>https://catalog.gtcc.edu/preview_program.php?catoid=8&amp;poid=3084</a:t>
            </a:r>
            <a:endParaRPr lang="en-US" sz="2800" dirty="0"/>
          </a:p>
        </p:txBody>
      </p:sp>
      <p:sp>
        <p:nvSpPr>
          <p:cNvPr id="2" name="Title 1"/>
          <p:cNvSpPr>
            <a:spLocks noGrp="1"/>
          </p:cNvSpPr>
          <p:nvPr>
            <p:ph type="title"/>
          </p:nvPr>
        </p:nvSpPr>
        <p:spPr/>
        <p:txBody>
          <a:bodyPr/>
          <a:lstStyle/>
          <a:p>
            <a:r>
              <a:rPr lang="en-US" sz="3600" b="0" dirty="0"/>
              <a:t>CCP at GTCC</a:t>
            </a:r>
            <a:endParaRPr lang="en-US" dirty="0"/>
          </a:p>
        </p:txBody>
      </p:sp>
    </p:spTree>
    <p:extLst>
      <p:ext uri="{BB962C8B-B14F-4D97-AF65-F5344CB8AC3E}">
        <p14:creationId xmlns:p14="http://schemas.microsoft.com/office/powerpoint/2010/main" val="10909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23A08-7854-C844-B252-7FAB719796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263688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1448850"/>
            <a:ext cx="5502349" cy="1071375"/>
          </a:xfrm>
        </p:spPr>
        <p:txBody>
          <a:bodyPr/>
          <a:lstStyle/>
          <a:p>
            <a:r>
              <a:rPr lang="en-US" dirty="0"/>
              <a:t>Frank </a:t>
            </a:r>
            <a:r>
              <a:rPr lang="en-US" dirty="0" err="1"/>
              <a:t>Scuiletti</a:t>
            </a:r>
            <a:endParaRPr lang="en-US" dirty="0"/>
          </a:p>
        </p:txBody>
      </p:sp>
      <p:sp>
        <p:nvSpPr>
          <p:cNvPr id="3" name="Subtitle 2"/>
          <p:cNvSpPr>
            <a:spLocks noGrp="1"/>
          </p:cNvSpPr>
          <p:nvPr>
            <p:ph type="subTitle" idx="1"/>
          </p:nvPr>
        </p:nvSpPr>
        <p:spPr>
          <a:xfrm>
            <a:off x="902825" y="2520225"/>
            <a:ext cx="7338350" cy="1241822"/>
          </a:xfrm>
        </p:spPr>
        <p:txBody>
          <a:bodyPr>
            <a:noAutofit/>
          </a:bodyPr>
          <a:lstStyle/>
          <a:p>
            <a:r>
              <a:rPr lang="en-US" sz="2100" dirty="0"/>
              <a:t>Program Coordinator: Construction, Engineering, Industrial, Transportation, Criminal Justice, Fire Protection, &amp; </a:t>
            </a:r>
            <a:br>
              <a:rPr lang="en-US" sz="2100" dirty="0"/>
            </a:br>
            <a:r>
              <a:rPr lang="en-US" sz="2100" dirty="0"/>
              <a:t>Work-Based Learning</a:t>
            </a:r>
            <a:endParaRPr lang="en-US" sz="2400" dirty="0"/>
          </a:p>
        </p:txBody>
      </p:sp>
      <p:pic>
        <p:nvPicPr>
          <p:cNvPr id="4" name="Picture 3">
            <a:extLst>
              <a:ext uri="{FF2B5EF4-FFF2-40B4-BE49-F238E27FC236}">
                <a16:creationId xmlns:a16="http://schemas.microsoft.com/office/drawing/2014/main" id="{2D1E78B0-48EF-DE42-B2C4-CDB09E4B61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4329" y="3681024"/>
            <a:ext cx="3271292" cy="1243091"/>
          </a:xfrm>
          <a:prstGeom prst="rect">
            <a:avLst/>
          </a:prstGeom>
        </p:spPr>
      </p:pic>
      <p:pic>
        <p:nvPicPr>
          <p:cNvPr id="6" name="Picture 5">
            <a:extLst>
              <a:ext uri="{FF2B5EF4-FFF2-40B4-BE49-F238E27FC236}">
                <a16:creationId xmlns:a16="http://schemas.microsoft.com/office/drawing/2014/main" id="{9BC7862B-77F1-0E4D-AB61-D7BE82145633}"/>
              </a:ext>
            </a:extLst>
          </p:cNvPr>
          <p:cNvPicPr>
            <a:picLocks noChangeAspect="1"/>
          </p:cNvPicPr>
          <p:nvPr/>
        </p:nvPicPr>
        <p:blipFill>
          <a:blip r:embed="rId4">
            <a:extLst>
              <a:ext uri="{BEBA8EAE-BF5A-486C-A8C5-ECC9F3942E4B}">
                <a14:imgProps xmlns:a14="http://schemas.microsoft.com/office/drawing/2010/main">
                  <a14:imgLayer>
                    <a14:imgEffect>
                      <a14:brightnessContrast bright="15000"/>
                    </a14:imgEffect>
                  </a14:imgLayer>
                </a14:imgProps>
              </a:ext>
              <a:ext uri="{28A0092B-C50C-407E-A947-70E740481C1C}">
                <a14:useLocalDpi xmlns:a14="http://schemas.microsoft.com/office/drawing/2010/main"/>
              </a:ext>
            </a:extLst>
          </a:blip>
          <a:stretch>
            <a:fillRect/>
          </a:stretch>
        </p:blipFill>
        <p:spPr>
          <a:xfrm>
            <a:off x="6925456" y="-19776"/>
            <a:ext cx="2218544" cy="2218544"/>
          </a:xfrm>
          <a:prstGeom prst="rect">
            <a:avLst/>
          </a:prstGeom>
        </p:spPr>
      </p:pic>
    </p:spTree>
    <p:extLst>
      <p:ext uri="{BB962C8B-B14F-4D97-AF65-F5344CB8AC3E}">
        <p14:creationId xmlns:p14="http://schemas.microsoft.com/office/powerpoint/2010/main" val="261892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2AE24-7E23-1D4D-A9B2-989A32C897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4010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CEAD6-ED96-1546-BB9B-48D3A757DC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172758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D62D2-0807-0D4E-B7D8-586AC971C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358178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9080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04A40A-4D83-BD41-A292-243C0C14100F}"/>
              </a:ext>
            </a:extLst>
          </p:cNvPr>
          <p:cNvSpPr>
            <a:spLocks noGrp="1"/>
          </p:cNvSpPr>
          <p:nvPr>
            <p:ph idx="1"/>
          </p:nvPr>
        </p:nvSpPr>
        <p:spPr/>
        <p:txBody>
          <a:bodyPr/>
          <a:lstStyle/>
          <a:p>
            <a:r>
              <a:rPr lang="en-US" dirty="0"/>
              <a:t>April 27, 28, 2021</a:t>
            </a:r>
          </a:p>
          <a:p>
            <a:r>
              <a:rPr lang="en-US" dirty="0"/>
              <a:t>8:30 am </a:t>
            </a:r>
            <a:r>
              <a:rPr lang="en-US"/>
              <a:t>to 12:30 pm each day</a:t>
            </a:r>
            <a:endParaRPr lang="en-US" dirty="0"/>
          </a:p>
          <a:p>
            <a:r>
              <a:rPr lang="en-US" dirty="0"/>
              <a:t>Free</a:t>
            </a:r>
          </a:p>
          <a:p>
            <a:endParaRPr lang="en-US" dirty="0"/>
          </a:p>
          <a:p>
            <a:r>
              <a:rPr lang="en-US" dirty="0">
                <a:hlinkClick r:id="rId3"/>
              </a:rPr>
              <a:t>https://register.gotowebinar.com/register/7684553148246083597</a:t>
            </a:r>
            <a:endParaRPr lang="en-US" dirty="0"/>
          </a:p>
          <a:p>
            <a:endParaRPr lang="en-US" dirty="0"/>
          </a:p>
        </p:txBody>
      </p:sp>
      <p:sp>
        <p:nvSpPr>
          <p:cNvPr id="3" name="Title 2">
            <a:extLst>
              <a:ext uri="{FF2B5EF4-FFF2-40B4-BE49-F238E27FC236}">
                <a16:creationId xmlns:a16="http://schemas.microsoft.com/office/drawing/2014/main" id="{9EA459D9-5F96-804C-BFE4-5EE5F8B3E7D8}"/>
              </a:ext>
            </a:extLst>
          </p:cNvPr>
          <p:cNvSpPr>
            <a:spLocks noGrp="1"/>
          </p:cNvSpPr>
          <p:nvPr>
            <p:ph type="title"/>
          </p:nvPr>
        </p:nvSpPr>
        <p:spPr/>
        <p:txBody>
          <a:bodyPr/>
          <a:lstStyle/>
          <a:p>
            <a:r>
              <a:rPr lang="en-US" dirty="0"/>
              <a:t>2021 </a:t>
            </a:r>
            <a:r>
              <a:rPr lang="en-US" dirty="0" err="1"/>
              <a:t>ApprenticeshipNC</a:t>
            </a:r>
            <a:r>
              <a:rPr lang="en-US" dirty="0"/>
              <a:t> Annual Conference</a:t>
            </a:r>
          </a:p>
        </p:txBody>
      </p:sp>
    </p:spTree>
    <p:extLst>
      <p:ext uri="{BB962C8B-B14F-4D97-AF65-F5344CB8AC3E}">
        <p14:creationId xmlns:p14="http://schemas.microsoft.com/office/powerpoint/2010/main" val="270748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1A0C7D-17B2-43AD-B4FD-263DB5AABB0E}"/>
              </a:ext>
            </a:extLst>
          </p:cNvPr>
          <p:cNvSpPr>
            <a:spLocks noGrp="1"/>
          </p:cNvSpPr>
          <p:nvPr>
            <p:ph type="body" sz="quarter" idx="11"/>
          </p:nvPr>
        </p:nvSpPr>
        <p:spPr>
          <a:xfrm>
            <a:off x="1306613" y="4643266"/>
            <a:ext cx="7252214" cy="492130"/>
          </a:xfrm>
        </p:spPr>
        <p:txBody>
          <a:bodyPr/>
          <a:lstStyle/>
          <a:p>
            <a:pPr algn="ctr"/>
            <a:r>
              <a:rPr lang="en-US" sz="3300" dirty="0"/>
              <a:t>8:30 am to 12:30 am each day</a:t>
            </a:r>
          </a:p>
        </p:txBody>
      </p:sp>
      <p:sp>
        <p:nvSpPr>
          <p:cNvPr id="4" name="Content Placeholder 3">
            <a:extLst>
              <a:ext uri="{FF2B5EF4-FFF2-40B4-BE49-F238E27FC236}">
                <a16:creationId xmlns:a16="http://schemas.microsoft.com/office/drawing/2014/main" id="{B6CCA63E-E67F-42C3-9199-68CFA50EFCB8}"/>
              </a:ext>
            </a:extLst>
          </p:cNvPr>
          <p:cNvSpPr>
            <a:spLocks noGrp="1"/>
          </p:cNvSpPr>
          <p:nvPr>
            <p:ph sz="quarter" idx="12"/>
          </p:nvPr>
        </p:nvSpPr>
        <p:spPr>
          <a:xfrm rot="16200000">
            <a:off x="7787954" y="3885609"/>
            <a:ext cx="2028764" cy="487018"/>
          </a:xfrm>
        </p:spPr>
        <p:txBody>
          <a:bodyPr>
            <a:normAutofit fontScale="92500"/>
          </a:bodyPr>
          <a:lstStyle/>
          <a:p>
            <a:r>
              <a:rPr lang="en-US" dirty="0"/>
              <a:t>April 27-28, 2021</a:t>
            </a:r>
          </a:p>
        </p:txBody>
      </p:sp>
      <p:sp>
        <p:nvSpPr>
          <p:cNvPr id="2" name="TextBox 1">
            <a:extLst>
              <a:ext uri="{FF2B5EF4-FFF2-40B4-BE49-F238E27FC236}">
                <a16:creationId xmlns:a16="http://schemas.microsoft.com/office/drawing/2014/main" id="{BD7BDC68-09A4-4F86-9F86-D2CD6C98E464}"/>
              </a:ext>
            </a:extLst>
          </p:cNvPr>
          <p:cNvSpPr txBox="1"/>
          <p:nvPr/>
        </p:nvSpPr>
        <p:spPr>
          <a:xfrm>
            <a:off x="2527504" y="3114735"/>
            <a:ext cx="5265737" cy="1338828"/>
          </a:xfrm>
          <a:prstGeom prst="rect">
            <a:avLst/>
          </a:prstGeom>
          <a:noFill/>
        </p:spPr>
        <p:txBody>
          <a:bodyPr wrap="none" rtlCol="0">
            <a:spAutoFit/>
          </a:bodyPr>
          <a:lstStyle/>
          <a:p>
            <a:pPr algn="ctr"/>
            <a:r>
              <a:rPr lang="en-US" sz="4050" dirty="0">
                <a:solidFill>
                  <a:schemeClr val="bg1"/>
                </a:solidFill>
                <a:latin typeface="Calibri" panose="020F0502020204030204" pitchFamily="34" charset="0"/>
                <a:cs typeface="Calibri" panose="020F0502020204030204" pitchFamily="34" charset="0"/>
              </a:rPr>
              <a:t>2021 </a:t>
            </a:r>
            <a:r>
              <a:rPr lang="en-US" sz="4050" dirty="0" err="1">
                <a:solidFill>
                  <a:schemeClr val="bg1"/>
                </a:solidFill>
                <a:latin typeface="Calibri" panose="020F0502020204030204" pitchFamily="34" charset="0"/>
                <a:cs typeface="Calibri" panose="020F0502020204030204" pitchFamily="34" charset="0"/>
              </a:rPr>
              <a:t>ApprenticeshipNC</a:t>
            </a:r>
            <a:r>
              <a:rPr lang="en-US" sz="4050" dirty="0">
                <a:solidFill>
                  <a:schemeClr val="bg1"/>
                </a:solidFill>
                <a:latin typeface="Calibri" panose="020F0502020204030204" pitchFamily="34" charset="0"/>
                <a:cs typeface="Calibri" panose="020F0502020204030204" pitchFamily="34" charset="0"/>
              </a:rPr>
              <a:t> </a:t>
            </a:r>
          </a:p>
          <a:p>
            <a:pPr algn="ctr"/>
            <a:r>
              <a:rPr lang="en-US" sz="4050" dirty="0">
                <a:solidFill>
                  <a:schemeClr val="bg1"/>
                </a:solidFill>
                <a:latin typeface="Calibri" panose="020F0502020204030204" pitchFamily="34" charset="0"/>
                <a:cs typeface="Calibri" panose="020F0502020204030204" pitchFamily="34" charset="0"/>
              </a:rPr>
              <a:t>Annual Conference</a:t>
            </a:r>
            <a:endParaRPr lang="en-US" sz="3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586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6967"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a:xfrm>
            <a:off x="1614489" y="1320904"/>
            <a:ext cx="7529511" cy="860822"/>
          </a:xfrm>
        </p:spPr>
        <p:txBody>
          <a:bodyPr/>
          <a:lstStyle/>
          <a:p>
            <a:pPr marL="0" indent="0">
              <a:buNone/>
            </a:pPr>
            <a:r>
              <a:rPr lang="en-US" dirty="0"/>
              <a:t>Next meeting is May 19, 2021 – Careers in Agriculture</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dirty="0"/>
              <a:t>Raising the Awareness of Career Pathways </a:t>
            </a:r>
            <a:br>
              <a:rPr lang="en-US" dirty="0"/>
            </a:br>
            <a:r>
              <a:rPr lang="en-US" dirty="0"/>
              <a:t>in North Carolina</a:t>
            </a:r>
          </a:p>
        </p:txBody>
      </p:sp>
      <p:pic>
        <p:nvPicPr>
          <p:cNvPr id="4" name="Picture 3" descr="A close up of a sign&#10;&#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393" y="1955902"/>
            <a:ext cx="6050705" cy="2295988"/>
          </a:xfrm>
          <a:prstGeom prst="rect">
            <a:avLst/>
          </a:prstGeom>
        </p:spPr>
      </p:pic>
      <p:sp>
        <p:nvSpPr>
          <p:cNvPr id="7" name="Content Placeholder 1">
            <a:extLst>
              <a:ext uri="{FF2B5EF4-FFF2-40B4-BE49-F238E27FC236}">
                <a16:creationId xmlns:a16="http://schemas.microsoft.com/office/drawing/2014/main" id="{6913A1F7-E1F0-1C4B-A3D4-D9208E295A27}"/>
              </a:ext>
            </a:extLst>
          </p:cNvPr>
          <p:cNvSpPr txBox="1">
            <a:spLocks/>
          </p:cNvSpPr>
          <p:nvPr/>
        </p:nvSpPr>
        <p:spPr>
          <a:xfrm>
            <a:off x="1403393" y="3852268"/>
            <a:ext cx="5839609" cy="860822"/>
          </a:xfrm>
          <a:prstGeom prst="rect">
            <a:avLst/>
          </a:prstGeom>
        </p:spPr>
        <p:txBody>
          <a:bodyPr vert="horz" lIns="68580" tIns="34290" rIns="68580" bIns="3429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US" sz="2100" dirty="0"/>
          </a:p>
        </p:txBody>
      </p:sp>
      <p:sp>
        <p:nvSpPr>
          <p:cNvPr id="8" name="Rectangle 7">
            <a:extLst>
              <a:ext uri="{FF2B5EF4-FFF2-40B4-BE49-F238E27FC236}">
                <a16:creationId xmlns:a16="http://schemas.microsoft.com/office/drawing/2014/main" id="{B04D611D-76BB-5546-BD1E-43BA59EC1E4A}"/>
              </a:ext>
            </a:extLst>
          </p:cNvPr>
          <p:cNvSpPr>
            <a:spLocks noChangeArrowheads="1"/>
          </p:cNvSpPr>
          <p:nvPr/>
        </p:nvSpPr>
        <p:spPr bwMode="auto">
          <a:xfrm>
            <a:off x="263324" y="3427917"/>
            <a:ext cx="5246225" cy="140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err="1"/>
              <a:t>www.ncperkins.org</a:t>
            </a:r>
            <a:r>
              <a:rPr lang="en-US" sz="2400" b="1" dirty="0"/>
              <a:t>/presentations</a:t>
            </a:r>
          </a:p>
        </p:txBody>
      </p:sp>
    </p:spTree>
    <p:extLst>
      <p:ext uri="{BB962C8B-B14F-4D97-AF65-F5344CB8AC3E}">
        <p14:creationId xmlns:p14="http://schemas.microsoft.com/office/powerpoint/2010/main" val="425140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46116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Jeremy Taylor</a:t>
            </a:r>
          </a:p>
        </p:txBody>
      </p:sp>
      <p:sp>
        <p:nvSpPr>
          <p:cNvPr id="3" name="Subtitle 2"/>
          <p:cNvSpPr>
            <a:spLocks noGrp="1"/>
          </p:cNvSpPr>
          <p:nvPr>
            <p:ph type="subTitle" idx="1"/>
          </p:nvPr>
        </p:nvSpPr>
        <p:spPr/>
        <p:txBody>
          <a:bodyPr>
            <a:normAutofit lnSpcReduction="10000"/>
          </a:bodyPr>
          <a:lstStyle/>
          <a:p>
            <a:r>
              <a:rPr lang="en-US" dirty="0"/>
              <a:t>Program Chair, Instructor HET</a:t>
            </a:r>
            <a:br>
              <a:rPr lang="en-US" dirty="0"/>
            </a:br>
            <a:r>
              <a:rPr lang="en-US" dirty="0"/>
              <a:t>Transportation System Technologies</a:t>
            </a:r>
          </a:p>
          <a:p>
            <a:r>
              <a:rPr lang="en-US" dirty="0"/>
              <a:t>Central Piedmont Community College</a:t>
            </a:r>
          </a:p>
        </p:txBody>
      </p:sp>
      <p:pic>
        <p:nvPicPr>
          <p:cNvPr id="1028" name="Picture 4" descr="https://mycollege.cpcc.edu/CP_Primary-CC_4c.png">
            <a:extLst>
              <a:ext uri="{FF2B5EF4-FFF2-40B4-BE49-F238E27FC236}">
                <a16:creationId xmlns:a16="http://schemas.microsoft.com/office/drawing/2014/main" id="{FD4895F1-B791-7145-B1EC-F7495C03F2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1060" y="4008498"/>
            <a:ext cx="4423144" cy="9621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jt">
            <a:extLst>
              <a:ext uri="{FF2B5EF4-FFF2-40B4-BE49-F238E27FC236}">
                <a16:creationId xmlns:a16="http://schemas.microsoft.com/office/drawing/2014/main" id="{D9A2C191-3E2E-F143-926F-3D731E363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8138" y="1"/>
            <a:ext cx="1775861" cy="209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24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6404A7A-DD75-904E-AE57-0235DB2C532C}"/>
              </a:ext>
            </a:extLst>
          </p:cNvPr>
          <p:cNvSpPr txBox="1">
            <a:spLocks/>
          </p:cNvSpPr>
          <p:nvPr/>
        </p:nvSpPr>
        <p:spPr>
          <a:xfrm>
            <a:off x="1093694" y="1001339"/>
            <a:ext cx="7337612" cy="1634000"/>
          </a:xfrm>
          <a:prstGeom prst="rect">
            <a:avLst/>
          </a:prstGeom>
        </p:spPr>
        <p:txBody>
          <a:bodyPr>
            <a:normAutofit fontScale="97500"/>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sz="3200" dirty="0"/>
              <a:t>CUMMINS INC</a:t>
            </a:r>
            <a:br>
              <a:rPr lang="en-US" sz="3200" dirty="0"/>
            </a:br>
            <a:r>
              <a:rPr lang="en-US" sz="3200" dirty="0"/>
              <a:t>Technician Apprentice Program</a:t>
            </a:r>
          </a:p>
        </p:txBody>
      </p:sp>
      <p:sp>
        <p:nvSpPr>
          <p:cNvPr id="7" name="Subtitle 2">
            <a:extLst>
              <a:ext uri="{FF2B5EF4-FFF2-40B4-BE49-F238E27FC236}">
                <a16:creationId xmlns:a16="http://schemas.microsoft.com/office/drawing/2014/main" id="{9303BA3B-395B-DF4D-B1E9-FFAB0C59F0E1}"/>
              </a:ext>
            </a:extLst>
          </p:cNvPr>
          <p:cNvSpPr txBox="1">
            <a:spLocks/>
          </p:cNvSpPr>
          <p:nvPr/>
        </p:nvSpPr>
        <p:spPr>
          <a:xfrm>
            <a:off x="1093694" y="2186091"/>
            <a:ext cx="7337612" cy="2090940"/>
          </a:xfrm>
          <a:prstGeom prst="rect">
            <a:avLst/>
          </a:prstGeom>
        </p:spPr>
        <p:txBody>
          <a:bodyPr>
            <a:normAutofit/>
          </a:bodyPr>
          <a:lst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nSpc>
                <a:spcPct val="100000"/>
              </a:lnSpc>
              <a:spcAft>
                <a:spcPts val="600"/>
              </a:spcAft>
              <a:buNone/>
            </a:pPr>
            <a:r>
              <a:rPr lang="en-US" dirty="0"/>
              <a:t>The Cummins Technician Apprentice Program is a four year government-registered apprentice program. A collaboration between Cummins, community colleges, the U.S. Department of Labor and, in some states, the local department of labor. Students must have an unweighted high school GPA of 2.8 to participate.</a:t>
            </a:r>
          </a:p>
        </p:txBody>
      </p:sp>
    </p:spTree>
    <p:extLst>
      <p:ext uri="{BB962C8B-B14F-4D97-AF65-F5344CB8AC3E}">
        <p14:creationId xmlns:p14="http://schemas.microsoft.com/office/powerpoint/2010/main" val="350166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010D87-C827-BF4D-BE75-6FC4BC99AB30}"/>
              </a:ext>
            </a:extLst>
          </p:cNvPr>
          <p:cNvSpPr txBox="1">
            <a:spLocks/>
          </p:cNvSpPr>
          <p:nvPr/>
        </p:nvSpPr>
        <p:spPr>
          <a:xfrm>
            <a:off x="838200" y="365126"/>
            <a:ext cx="7755194" cy="1208036"/>
          </a:xfrm>
          <a:prstGeom prst="rect">
            <a:avLst/>
          </a:prstGeom>
        </p:spPr>
        <p:txBody>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r>
              <a:rPr lang="en-US" dirty="0"/>
              <a:t>PROGRAM OVERVIEW</a:t>
            </a:r>
          </a:p>
        </p:txBody>
      </p:sp>
      <p:sp>
        <p:nvSpPr>
          <p:cNvPr id="5" name="Content Placeholder 2">
            <a:extLst>
              <a:ext uri="{FF2B5EF4-FFF2-40B4-BE49-F238E27FC236}">
                <a16:creationId xmlns:a16="http://schemas.microsoft.com/office/drawing/2014/main" id="{7839BF5D-5E5A-4D42-8C0C-A5BA6FA114C1}"/>
              </a:ext>
            </a:extLst>
          </p:cNvPr>
          <p:cNvSpPr txBox="1">
            <a:spLocks/>
          </p:cNvSpPr>
          <p:nvPr/>
        </p:nvSpPr>
        <p:spPr>
          <a:xfrm>
            <a:off x="838200" y="1455173"/>
            <a:ext cx="7607710" cy="4456318"/>
          </a:xfrm>
          <a:prstGeom prst="rect">
            <a:avLst/>
          </a:prstGeom>
        </p:spPr>
        <p:txBody>
          <a:bodyPr>
            <a:normAutofit/>
          </a:bodyPr>
          <a:lst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buFont typeface="Arial" panose="020B0604020202020204" pitchFamily="34" charset="0"/>
              <a:buNone/>
            </a:pPr>
            <a:r>
              <a:rPr lang="en-US" sz="2000" dirty="0"/>
              <a:t>A formal written apprenticeship agreement with Cummins ensures students receive the following upon successful completion of the program: </a:t>
            </a:r>
          </a:p>
          <a:p>
            <a:pPr marL="0" indent="0">
              <a:buFont typeface="Arial" panose="020B0604020202020204" pitchFamily="34" charset="0"/>
              <a:buNone/>
            </a:pPr>
            <a:r>
              <a:rPr lang="en-US" sz="2000" dirty="0"/>
              <a:t>» Hired as a full time employee with benefits on your date of hire</a:t>
            </a:r>
          </a:p>
          <a:p>
            <a:pPr marL="0" indent="0">
              <a:buFont typeface="Arial" panose="020B0604020202020204" pitchFamily="34" charset="0"/>
              <a:buNone/>
            </a:pPr>
            <a:r>
              <a:rPr lang="en-US" sz="2000" dirty="0"/>
              <a:t>» Progressive wage scale </a:t>
            </a:r>
          </a:p>
          <a:p>
            <a:pPr marL="0" indent="0">
              <a:buFont typeface="Arial" panose="020B0604020202020204" pitchFamily="34" charset="0"/>
              <a:buNone/>
            </a:pPr>
            <a:r>
              <a:rPr lang="en-US" sz="2000" dirty="0"/>
              <a:t>» Snap-on® tool box and tools when you begin the program </a:t>
            </a:r>
          </a:p>
          <a:p>
            <a:pPr marL="0" indent="0">
              <a:buFont typeface="Arial" panose="020B0604020202020204" pitchFamily="34" charset="0"/>
              <a:buNone/>
            </a:pPr>
            <a:r>
              <a:rPr lang="en-US" sz="2000" dirty="0"/>
              <a:t>» Earn an Associate of Applied Science degree during first 2 ½ years </a:t>
            </a:r>
          </a:p>
          <a:p>
            <a:pPr marL="0" indent="0">
              <a:buFont typeface="Arial" panose="020B0604020202020204" pitchFamily="34" charset="0"/>
              <a:buNone/>
            </a:pPr>
            <a:r>
              <a:rPr lang="en-US" sz="2000" dirty="0"/>
              <a:t>» Last 18 months of program is career focused </a:t>
            </a:r>
          </a:p>
          <a:p>
            <a:pPr marL="0" indent="0">
              <a:buFont typeface="Arial" panose="020B0604020202020204" pitchFamily="34" charset="0"/>
              <a:buNone/>
            </a:pPr>
            <a:r>
              <a:rPr lang="en-US" sz="2000" dirty="0"/>
              <a:t>» Assigned mentor to support career development </a:t>
            </a:r>
          </a:p>
          <a:p>
            <a:pPr marL="0" indent="0">
              <a:buFont typeface="Arial" panose="020B0604020202020204" pitchFamily="34" charset="0"/>
              <a:buNone/>
            </a:pPr>
            <a:r>
              <a:rPr lang="en-US" sz="2000" dirty="0"/>
              <a:t>» No college debt – all tuition and travel costs are paid for by Cummins</a:t>
            </a:r>
          </a:p>
        </p:txBody>
      </p:sp>
    </p:spTree>
    <p:extLst>
      <p:ext uri="{BB962C8B-B14F-4D97-AF65-F5344CB8AC3E}">
        <p14:creationId xmlns:p14="http://schemas.microsoft.com/office/powerpoint/2010/main" val="63230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8A66FC-7287-7D4C-BD5A-141FD53BE0AC}"/>
              </a:ext>
            </a:extLst>
          </p:cNvPr>
          <p:cNvSpPr txBox="1">
            <a:spLocks/>
          </p:cNvSpPr>
          <p:nvPr/>
        </p:nvSpPr>
        <p:spPr>
          <a:xfrm>
            <a:off x="838200" y="365125"/>
            <a:ext cx="7706032" cy="1247365"/>
          </a:xfrm>
          <a:prstGeom prst="rect">
            <a:avLst/>
          </a:prstGeom>
        </p:spPr>
        <p:txBody>
          <a:bodyP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r>
              <a:rPr lang="en-US" dirty="0"/>
              <a:t>ENGINE TECHNICIAN APPRENTICE PROGRAM</a:t>
            </a:r>
            <a:br>
              <a:rPr lang="en-US" dirty="0"/>
            </a:br>
            <a:r>
              <a:rPr lang="en-US" sz="2200" dirty="0"/>
              <a:t>Offered at Central Piedmont Community College, </a:t>
            </a:r>
            <a:br>
              <a:rPr lang="en-US" sz="2200" dirty="0"/>
            </a:br>
            <a:r>
              <a:rPr lang="en-US" sz="2200" dirty="0"/>
              <a:t>Vincennes University, and Salt Lake Community College</a:t>
            </a:r>
          </a:p>
        </p:txBody>
      </p:sp>
      <p:sp>
        <p:nvSpPr>
          <p:cNvPr id="7" name="Content Placeholder 2">
            <a:extLst>
              <a:ext uri="{FF2B5EF4-FFF2-40B4-BE49-F238E27FC236}">
                <a16:creationId xmlns:a16="http://schemas.microsoft.com/office/drawing/2014/main" id="{D9D7A635-2EE1-2148-8563-049170A5A1E6}"/>
              </a:ext>
            </a:extLst>
          </p:cNvPr>
          <p:cNvSpPr txBox="1">
            <a:spLocks/>
          </p:cNvSpPr>
          <p:nvPr/>
        </p:nvSpPr>
        <p:spPr>
          <a:xfrm>
            <a:off x="838200" y="1690688"/>
            <a:ext cx="7706032" cy="4486275"/>
          </a:xfrm>
          <a:prstGeom prst="rect">
            <a:avLst/>
          </a:prstGeom>
        </p:spPr>
        <p:txBody>
          <a:bodyPr>
            <a:normAutofit/>
          </a:bodyPr>
          <a:lst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nSpc>
                <a:spcPct val="100000"/>
              </a:lnSpc>
              <a:spcAft>
                <a:spcPts val="600"/>
              </a:spcAft>
              <a:buFont typeface="Arial" panose="020B0604020202020204" pitchFamily="34" charset="0"/>
              <a:buNone/>
            </a:pPr>
            <a:r>
              <a:rPr lang="en-US" sz="1800" dirty="0"/>
              <a:t>When in the program, you will graduate from college with an Associate of Applied Science degree in Diesel Engine and Heavy Equipment Technology. </a:t>
            </a:r>
          </a:p>
          <a:p>
            <a:pPr marL="0" indent="0">
              <a:lnSpc>
                <a:spcPct val="100000"/>
              </a:lnSpc>
              <a:spcAft>
                <a:spcPts val="600"/>
              </a:spcAft>
              <a:buFont typeface="Arial" panose="020B0604020202020204" pitchFamily="34" charset="0"/>
              <a:buNone/>
            </a:pPr>
            <a:r>
              <a:rPr lang="en-US" sz="1800" dirty="0"/>
              <a:t>Following college graduation, you will take additional classes at one of our Service Training Centers for advanced training providing you an opportunity to: </a:t>
            </a:r>
          </a:p>
          <a:p>
            <a:pPr marL="0" indent="0">
              <a:lnSpc>
                <a:spcPct val="100000"/>
              </a:lnSpc>
              <a:spcAft>
                <a:spcPts val="600"/>
              </a:spcAft>
              <a:buFont typeface="Arial" panose="020B0604020202020204" pitchFamily="34" charset="0"/>
              <a:buNone/>
            </a:pPr>
            <a:r>
              <a:rPr lang="en-US" sz="1800" dirty="0"/>
              <a:t>» Continue in the shop as a technician for diesel and natural gas engines </a:t>
            </a:r>
          </a:p>
          <a:p>
            <a:pPr marL="0" indent="0">
              <a:lnSpc>
                <a:spcPct val="100000"/>
              </a:lnSpc>
              <a:spcAft>
                <a:spcPts val="600"/>
              </a:spcAft>
              <a:buFont typeface="Arial" panose="020B0604020202020204" pitchFamily="34" charset="0"/>
              <a:buNone/>
            </a:pPr>
            <a:r>
              <a:rPr lang="en-US" sz="1800" dirty="0"/>
              <a:t>» Attend service leadership training classes to prepare for leadership opportunities </a:t>
            </a:r>
          </a:p>
          <a:p>
            <a:pPr marL="0" indent="0">
              <a:lnSpc>
                <a:spcPct val="100000"/>
              </a:lnSpc>
              <a:spcAft>
                <a:spcPts val="600"/>
              </a:spcAft>
              <a:buFont typeface="Arial" panose="020B0604020202020204" pitchFamily="34" charset="0"/>
              <a:buNone/>
            </a:pPr>
            <a:r>
              <a:rPr lang="en-US" sz="1800" dirty="0"/>
              <a:t>» Move into a service truck as a field service technician for agriculture, construction, logging, mining or power generation planned maintenance</a:t>
            </a:r>
          </a:p>
        </p:txBody>
      </p:sp>
    </p:spTree>
    <p:extLst>
      <p:ext uri="{BB962C8B-B14F-4D97-AF65-F5344CB8AC3E}">
        <p14:creationId xmlns:p14="http://schemas.microsoft.com/office/powerpoint/2010/main" val="152829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4215</Words>
  <Application>Microsoft Macintosh PowerPoint</Application>
  <PresentationFormat>On-screen Show (16:9)</PresentationFormat>
  <Paragraphs>531</Paragraphs>
  <Slides>46</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ヒラギノ角ゴ Pro W3</vt:lpstr>
      <vt:lpstr>Arial</vt:lpstr>
      <vt:lpstr>Calibri</vt:lpstr>
      <vt:lpstr>Calibri Light</vt:lpstr>
      <vt:lpstr>Helvetica Neue Medium</vt:lpstr>
      <vt:lpstr>HelvLight</vt:lpstr>
      <vt:lpstr>Times New Roman</vt:lpstr>
      <vt:lpstr>Office Theme</vt:lpstr>
      <vt:lpstr>April 21, 2021 Careers in Transportation</vt:lpstr>
      <vt:lpstr>PowerPoint Presentation</vt:lpstr>
      <vt:lpstr>Community College Transportation Programs</vt:lpstr>
      <vt:lpstr>Frank Scuiletti</vt:lpstr>
      <vt:lpstr>PowerPoint Presentation</vt:lpstr>
      <vt:lpstr>Jeremy Taylor</vt:lpstr>
      <vt:lpstr>PowerPoint Presentation</vt:lpstr>
      <vt:lpstr>PowerPoint Presentation</vt:lpstr>
      <vt:lpstr>PowerPoint Presentation</vt:lpstr>
      <vt:lpstr>PowerPoint Presentation</vt:lpstr>
      <vt:lpstr>PowerPoint Presentation</vt:lpstr>
      <vt:lpstr>PowerPoint Presentation</vt:lpstr>
      <vt:lpstr>Nicolas (Nick) Yale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Amanda Good, PMP</vt:lpstr>
      <vt:lpstr>PowerPoint Presentation</vt:lpstr>
      <vt:lpstr>PowerPoint Presentation</vt:lpstr>
      <vt:lpstr>PowerPoint Presentation</vt:lpstr>
      <vt:lpstr>Joe D. Shook,  M.A.Ed.</vt:lpstr>
      <vt:lpstr>Alternative Transportation Technology</vt:lpstr>
      <vt:lpstr>PowerPoint Presentation</vt:lpstr>
      <vt:lpstr>PowerPoint Presentation</vt:lpstr>
      <vt:lpstr>Linda Whitlow</vt:lpstr>
      <vt:lpstr>CCP at GTCC</vt:lpstr>
      <vt:lpstr>PowerPoint Presentation</vt:lpstr>
      <vt:lpstr>PowerPoint Presentation</vt:lpstr>
      <vt:lpstr>PowerPoint Presentation</vt:lpstr>
      <vt:lpstr>PowerPoint Presentation</vt:lpstr>
      <vt:lpstr>PowerPoint Presentation</vt:lpstr>
      <vt:lpstr>2021 ApprenticeshipNC Annual Conference</vt:lpstr>
      <vt:lpstr>PowerPoint Presentation</vt:lpstr>
      <vt:lpstr>Raising the Awareness of Career Pathways  in North Carolina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2021-04-20T21:47:58Z</dcterms:modified>
</cp:coreProperties>
</file>