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534" r:id="rId2"/>
    <p:sldId id="1165" r:id="rId3"/>
    <p:sldId id="760" r:id="rId4"/>
    <p:sldId id="257" r:id="rId5"/>
    <p:sldId id="658" r:id="rId6"/>
    <p:sldId id="267" r:id="rId7"/>
    <p:sldId id="268" r:id="rId8"/>
    <p:sldId id="269" r:id="rId9"/>
    <p:sldId id="1227" r:id="rId10"/>
    <p:sldId id="1225" r:id="rId11"/>
    <p:sldId id="1229" r:id="rId12"/>
    <p:sldId id="1235" r:id="rId13"/>
    <p:sldId id="1230" r:id="rId14"/>
    <p:sldId id="283" r:id="rId15"/>
    <p:sldId id="284" r:id="rId16"/>
    <p:sldId id="285" r:id="rId17"/>
    <p:sldId id="294" r:id="rId18"/>
    <p:sldId id="286" r:id="rId19"/>
    <p:sldId id="287" r:id="rId20"/>
    <p:sldId id="288" r:id="rId21"/>
    <p:sldId id="1236" r:id="rId22"/>
    <p:sldId id="292" r:id="rId23"/>
    <p:sldId id="293" r:id="rId24"/>
    <p:sldId id="289" r:id="rId25"/>
    <p:sldId id="290" r:id="rId26"/>
    <p:sldId id="296" r:id="rId27"/>
    <p:sldId id="295" r:id="rId28"/>
    <p:sldId id="1237" r:id="rId29"/>
    <p:sldId id="798" r:id="rId30"/>
    <p:sldId id="796" r:id="rId31"/>
    <p:sldId id="1228" r:id="rId32"/>
    <p:sldId id="291" r:id="rId33"/>
    <p:sldId id="772" r:id="rId34"/>
    <p:sldId id="719"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BC078-70A5-B045-8276-1CD3000E9C19}" v="1" dt="2020-10-05T13:33:16.596"/>
    <p1510:client id="{5E3327E7-DA85-0B4F-A39B-FAF98AD29500}" v="850" dt="2020-10-05T14:39:55.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3" autoAdjust="0"/>
    <p:restoredTop sz="87413"/>
  </p:normalViewPr>
  <p:slideViewPr>
    <p:cSldViewPr snapToGrid="0">
      <p:cViewPr varScale="1">
        <p:scale>
          <a:sx n="123" d="100"/>
          <a:sy n="123" d="100"/>
        </p:scale>
        <p:origin x="200"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5E3327E7-DA85-0B4F-A39B-FAF98AD29500}"/>
    <pc:docChg chg="undo custSel addSld delSld modSld sldOrd">
      <pc:chgData name="Chris Droessler" userId="625c3661-9d64-47fa-b83c-4b49393bd161" providerId="ADAL" clId="{5E3327E7-DA85-0B4F-A39B-FAF98AD29500}" dt="2020-10-05T14:39:55.125" v="831" actId="20577"/>
      <pc:docMkLst>
        <pc:docMk/>
      </pc:docMkLst>
      <pc:sldChg chg="addSp delSp modSp add del ord modTransition">
        <pc:chgData name="Chris Droessler" userId="625c3661-9d64-47fa-b83c-4b49393bd161" providerId="ADAL" clId="{5E3327E7-DA85-0B4F-A39B-FAF98AD29500}" dt="2020-10-02T19:07:12.755" v="529" actId="2696"/>
        <pc:sldMkLst>
          <pc:docMk/>
          <pc:sldMk cId="821226365" sldId="256"/>
        </pc:sldMkLst>
        <pc:spChg chg="add del mod">
          <ac:chgData name="Chris Droessler" userId="625c3661-9d64-47fa-b83c-4b49393bd161" providerId="ADAL" clId="{5E3327E7-DA85-0B4F-A39B-FAF98AD29500}" dt="2020-10-02T19:06:59.314" v="509"/>
          <ac:spMkLst>
            <pc:docMk/>
            <pc:sldMk cId="821226365" sldId="256"/>
            <ac:spMk id="2" creationId="{EE57CBF6-9805-484C-8E8E-FE61FD47759A}"/>
          </ac:spMkLst>
        </pc:spChg>
        <pc:spChg chg="add del mod">
          <ac:chgData name="Chris Droessler" userId="625c3661-9d64-47fa-b83c-4b49393bd161" providerId="ADAL" clId="{5E3327E7-DA85-0B4F-A39B-FAF98AD29500}" dt="2020-10-02T19:06:59.314" v="509"/>
          <ac:spMkLst>
            <pc:docMk/>
            <pc:sldMk cId="821226365" sldId="256"/>
            <ac:spMk id="3" creationId="{AA6FA173-6969-D840-A973-CB425BD4435B}"/>
          </ac:spMkLst>
        </pc:spChg>
        <pc:spChg chg="add del mod">
          <ac:chgData name="Chris Droessler" userId="625c3661-9d64-47fa-b83c-4b49393bd161" providerId="ADAL" clId="{5E3327E7-DA85-0B4F-A39B-FAF98AD29500}" dt="2020-10-02T19:06:59.858" v="511"/>
          <ac:spMkLst>
            <pc:docMk/>
            <pc:sldMk cId="821226365" sldId="256"/>
            <ac:spMk id="4" creationId="{65EB2872-183C-D64E-A05E-CD3381EE6BCF}"/>
          </ac:spMkLst>
        </pc:spChg>
        <pc:spChg chg="add del mod">
          <ac:chgData name="Chris Droessler" userId="625c3661-9d64-47fa-b83c-4b49393bd161" providerId="ADAL" clId="{5E3327E7-DA85-0B4F-A39B-FAF98AD29500}" dt="2020-10-02T19:06:59.858" v="511"/>
          <ac:spMkLst>
            <pc:docMk/>
            <pc:sldMk cId="821226365" sldId="256"/>
            <ac:spMk id="5" creationId="{313C65EE-9F1C-3A48-B91E-CFB7C00F9671}"/>
          </ac:spMkLst>
        </pc:spChg>
        <pc:spChg chg="add del mod">
          <ac:chgData name="Chris Droessler" userId="625c3661-9d64-47fa-b83c-4b49393bd161" providerId="ADAL" clId="{5E3327E7-DA85-0B4F-A39B-FAF98AD29500}" dt="2020-10-02T19:07:00.042" v="513"/>
          <ac:spMkLst>
            <pc:docMk/>
            <pc:sldMk cId="821226365" sldId="256"/>
            <ac:spMk id="6" creationId="{330F459B-DC72-CA44-A1C5-06E0E99FEE2C}"/>
          </ac:spMkLst>
        </pc:spChg>
        <pc:spChg chg="add del mod">
          <ac:chgData name="Chris Droessler" userId="625c3661-9d64-47fa-b83c-4b49393bd161" providerId="ADAL" clId="{5E3327E7-DA85-0B4F-A39B-FAF98AD29500}" dt="2020-10-02T19:07:00.042" v="513"/>
          <ac:spMkLst>
            <pc:docMk/>
            <pc:sldMk cId="821226365" sldId="256"/>
            <ac:spMk id="7" creationId="{B15AA7C7-0DF4-3145-9D0D-0E1FF9FC1F90}"/>
          </ac:spMkLst>
        </pc:spChg>
        <pc:spChg chg="add del mod">
          <ac:chgData name="Chris Droessler" userId="625c3661-9d64-47fa-b83c-4b49393bd161" providerId="ADAL" clId="{5E3327E7-DA85-0B4F-A39B-FAF98AD29500}" dt="2020-10-02T19:07:00.277" v="515"/>
          <ac:spMkLst>
            <pc:docMk/>
            <pc:sldMk cId="821226365" sldId="256"/>
            <ac:spMk id="8" creationId="{9DF552FC-18DA-E849-9580-D3DB63257B6C}"/>
          </ac:spMkLst>
        </pc:spChg>
        <pc:spChg chg="add del mod">
          <ac:chgData name="Chris Droessler" userId="625c3661-9d64-47fa-b83c-4b49393bd161" providerId="ADAL" clId="{5E3327E7-DA85-0B4F-A39B-FAF98AD29500}" dt="2020-10-02T19:07:00.277" v="515"/>
          <ac:spMkLst>
            <pc:docMk/>
            <pc:sldMk cId="821226365" sldId="256"/>
            <ac:spMk id="9" creationId="{C095C999-3182-7D40-BE9E-C8DC5300F30C}"/>
          </ac:spMkLst>
        </pc:spChg>
        <pc:spChg chg="add del mod">
          <ac:chgData name="Chris Droessler" userId="625c3661-9d64-47fa-b83c-4b49393bd161" providerId="ADAL" clId="{5E3327E7-DA85-0B4F-A39B-FAF98AD29500}" dt="2020-10-02T19:07:00.386" v="517"/>
          <ac:spMkLst>
            <pc:docMk/>
            <pc:sldMk cId="821226365" sldId="256"/>
            <ac:spMk id="10" creationId="{F71A37B3-D92F-444B-B1FE-1DC6C232D534}"/>
          </ac:spMkLst>
        </pc:spChg>
        <pc:spChg chg="add del mod">
          <ac:chgData name="Chris Droessler" userId="625c3661-9d64-47fa-b83c-4b49393bd161" providerId="ADAL" clId="{5E3327E7-DA85-0B4F-A39B-FAF98AD29500}" dt="2020-10-02T19:07:00.386" v="517"/>
          <ac:spMkLst>
            <pc:docMk/>
            <pc:sldMk cId="821226365" sldId="256"/>
            <ac:spMk id="11" creationId="{864A4161-A1A2-4143-BDE0-5793C08DC506}"/>
          </ac:spMkLst>
        </pc:spChg>
        <pc:spChg chg="add del mod">
          <ac:chgData name="Chris Droessler" userId="625c3661-9d64-47fa-b83c-4b49393bd161" providerId="ADAL" clId="{5E3327E7-DA85-0B4F-A39B-FAF98AD29500}" dt="2020-10-02T19:07:00.571" v="519"/>
          <ac:spMkLst>
            <pc:docMk/>
            <pc:sldMk cId="821226365" sldId="256"/>
            <ac:spMk id="12" creationId="{FE18A378-0DC8-6D44-8016-0E66B62AF61E}"/>
          </ac:spMkLst>
        </pc:spChg>
        <pc:spChg chg="add del mod">
          <ac:chgData name="Chris Droessler" userId="625c3661-9d64-47fa-b83c-4b49393bd161" providerId="ADAL" clId="{5E3327E7-DA85-0B4F-A39B-FAF98AD29500}" dt="2020-10-02T19:07:00.571" v="519"/>
          <ac:spMkLst>
            <pc:docMk/>
            <pc:sldMk cId="821226365" sldId="256"/>
            <ac:spMk id="13" creationId="{5B68B077-977F-EB41-A82C-40CEE202BCE9}"/>
          </ac:spMkLst>
        </pc:spChg>
        <pc:spChg chg="add del mod">
          <ac:chgData name="Chris Droessler" userId="625c3661-9d64-47fa-b83c-4b49393bd161" providerId="ADAL" clId="{5E3327E7-DA85-0B4F-A39B-FAF98AD29500}" dt="2020-10-02T19:07:00.746" v="521"/>
          <ac:spMkLst>
            <pc:docMk/>
            <pc:sldMk cId="821226365" sldId="256"/>
            <ac:spMk id="14" creationId="{8392CAE2-CDFC-1143-A962-9779F978541B}"/>
          </ac:spMkLst>
        </pc:spChg>
        <pc:spChg chg="add del mod">
          <ac:chgData name="Chris Droessler" userId="625c3661-9d64-47fa-b83c-4b49393bd161" providerId="ADAL" clId="{5E3327E7-DA85-0B4F-A39B-FAF98AD29500}" dt="2020-10-02T19:07:00.746" v="521"/>
          <ac:spMkLst>
            <pc:docMk/>
            <pc:sldMk cId="821226365" sldId="256"/>
            <ac:spMk id="15" creationId="{6BCE82BE-179B-F24A-A889-D248A35BF0AA}"/>
          </ac:spMkLst>
        </pc:spChg>
        <pc:spChg chg="add del mod">
          <ac:chgData name="Chris Droessler" userId="625c3661-9d64-47fa-b83c-4b49393bd161" providerId="ADAL" clId="{5E3327E7-DA85-0B4F-A39B-FAF98AD29500}" dt="2020-10-02T19:07:00.946" v="523"/>
          <ac:spMkLst>
            <pc:docMk/>
            <pc:sldMk cId="821226365" sldId="256"/>
            <ac:spMk id="16" creationId="{03ECF93B-E3F3-6141-B016-E2366EB9B36F}"/>
          </ac:spMkLst>
        </pc:spChg>
        <pc:spChg chg="add del mod">
          <ac:chgData name="Chris Droessler" userId="625c3661-9d64-47fa-b83c-4b49393bd161" providerId="ADAL" clId="{5E3327E7-DA85-0B4F-A39B-FAF98AD29500}" dt="2020-10-02T19:07:00.946" v="523"/>
          <ac:spMkLst>
            <pc:docMk/>
            <pc:sldMk cId="821226365" sldId="256"/>
            <ac:spMk id="17" creationId="{47DB51E2-F604-BE40-846C-EEC6A35E3BB9}"/>
          </ac:spMkLst>
        </pc:spChg>
        <pc:spChg chg="add del mod">
          <ac:chgData name="Chris Droessler" userId="625c3661-9d64-47fa-b83c-4b49393bd161" providerId="ADAL" clId="{5E3327E7-DA85-0B4F-A39B-FAF98AD29500}" dt="2020-10-02T19:07:01.226" v="525"/>
          <ac:spMkLst>
            <pc:docMk/>
            <pc:sldMk cId="821226365" sldId="256"/>
            <ac:spMk id="18" creationId="{E1942445-0DB8-E64A-96A8-C04F41F8109D}"/>
          </ac:spMkLst>
        </pc:spChg>
        <pc:spChg chg="add del mod">
          <ac:chgData name="Chris Droessler" userId="625c3661-9d64-47fa-b83c-4b49393bd161" providerId="ADAL" clId="{5E3327E7-DA85-0B4F-A39B-FAF98AD29500}" dt="2020-10-02T19:07:01.226" v="525"/>
          <ac:spMkLst>
            <pc:docMk/>
            <pc:sldMk cId="821226365" sldId="256"/>
            <ac:spMk id="19" creationId="{5205B7D7-260E-A945-972C-22ADDB5C2743}"/>
          </ac:spMkLst>
        </pc:spChg>
        <pc:spChg chg="add del mod">
          <ac:chgData name="Chris Droessler" userId="625c3661-9d64-47fa-b83c-4b49393bd161" providerId="ADAL" clId="{5E3327E7-DA85-0B4F-A39B-FAF98AD29500}" dt="2020-10-02T19:07:01.498" v="527"/>
          <ac:spMkLst>
            <pc:docMk/>
            <pc:sldMk cId="821226365" sldId="256"/>
            <ac:spMk id="20" creationId="{28EA9C7A-EFDA-8442-AC52-443A909982E5}"/>
          </ac:spMkLst>
        </pc:spChg>
        <pc:spChg chg="add del mod">
          <ac:chgData name="Chris Droessler" userId="625c3661-9d64-47fa-b83c-4b49393bd161" providerId="ADAL" clId="{5E3327E7-DA85-0B4F-A39B-FAF98AD29500}" dt="2020-10-02T19:07:01.498" v="527"/>
          <ac:spMkLst>
            <pc:docMk/>
            <pc:sldMk cId="821226365" sldId="256"/>
            <ac:spMk id="21" creationId="{7ABA6514-D3F9-6E49-AA66-A4FDC5799FEB}"/>
          </ac:spMkLst>
        </pc:spChg>
        <pc:spChg chg="mod">
          <ac:chgData name="Chris Droessler" userId="625c3661-9d64-47fa-b83c-4b49393bd161" providerId="ADAL" clId="{5E3327E7-DA85-0B4F-A39B-FAF98AD29500}" dt="2020-10-02T19:07:01.518" v="528" actId="27636"/>
          <ac:spMkLst>
            <pc:docMk/>
            <pc:sldMk cId="821226365" sldId="256"/>
            <ac:spMk id="120" creationId="{00000000-0000-0000-0000-000000000000}"/>
          </ac:spMkLst>
        </pc:spChg>
      </pc:sldChg>
      <pc:sldChg chg="modSp add del ord">
        <pc:chgData name="Chris Droessler" userId="625c3661-9d64-47fa-b83c-4b49393bd161" providerId="ADAL" clId="{5E3327E7-DA85-0B4F-A39B-FAF98AD29500}" dt="2020-10-02T19:07:12.802" v="532" actId="2696"/>
        <pc:sldMkLst>
          <pc:docMk/>
          <pc:sldMk cId="2390220220" sldId="258"/>
        </pc:sldMkLst>
        <pc:spChg chg="mod">
          <ac:chgData name="Chris Droessler" userId="625c3661-9d64-47fa-b83c-4b49393bd161" providerId="ADAL" clId="{5E3327E7-DA85-0B4F-A39B-FAF98AD29500}" dt="2020-10-02T19:06:57.094" v="508" actId="27636"/>
          <ac:spMkLst>
            <pc:docMk/>
            <pc:sldMk cId="2390220220" sldId="258"/>
            <ac:spMk id="126" creationId="{00000000-0000-0000-0000-000000000000}"/>
          </ac:spMkLst>
        </pc:spChg>
        <pc:spChg chg="mod">
          <ac:chgData name="Chris Droessler" userId="625c3661-9d64-47fa-b83c-4b49393bd161" providerId="ADAL" clId="{5E3327E7-DA85-0B4F-A39B-FAF98AD29500}" dt="2020-10-02T19:06:57.091" v="507" actId="27636"/>
          <ac:spMkLst>
            <pc:docMk/>
            <pc:sldMk cId="2390220220" sldId="258"/>
            <ac:spMk id="130" creationId="{00000000-0000-0000-0000-000000000000}"/>
          </ac:spMkLst>
        </pc:spChg>
      </pc:sldChg>
      <pc:sldChg chg="del">
        <pc:chgData name="Chris Droessler" userId="625c3661-9d64-47fa-b83c-4b49393bd161" providerId="ADAL" clId="{5E3327E7-DA85-0B4F-A39B-FAF98AD29500}" dt="2020-10-02T11:15:09.839" v="19" actId="2696"/>
        <pc:sldMkLst>
          <pc:docMk/>
          <pc:sldMk cId="1310118331" sldId="264"/>
        </pc:sldMkLst>
      </pc:sldChg>
      <pc:sldChg chg="addSp delSp modSp">
        <pc:chgData name="Chris Droessler" userId="625c3661-9d64-47fa-b83c-4b49393bd161" providerId="ADAL" clId="{5E3327E7-DA85-0B4F-A39B-FAF98AD29500}" dt="2020-10-02T12:17:21.998" v="134"/>
        <pc:sldMkLst>
          <pc:docMk/>
          <pc:sldMk cId="1267256734" sldId="267"/>
        </pc:sldMkLst>
        <pc:spChg chg="add del mod">
          <ac:chgData name="Chris Droessler" userId="625c3661-9d64-47fa-b83c-4b49393bd161" providerId="ADAL" clId="{5E3327E7-DA85-0B4F-A39B-FAF98AD29500}" dt="2020-10-02T12:17:21.998" v="134"/>
          <ac:spMkLst>
            <pc:docMk/>
            <pc:sldMk cId="1267256734" sldId="267"/>
            <ac:spMk id="5" creationId="{87CCD517-E36E-0243-9480-4FECE3D55E44}"/>
          </ac:spMkLst>
        </pc:spChg>
      </pc:sldChg>
      <pc:sldChg chg="addSp delSp modSp">
        <pc:chgData name="Chris Droessler" userId="625c3661-9d64-47fa-b83c-4b49393bd161" providerId="ADAL" clId="{5E3327E7-DA85-0B4F-A39B-FAF98AD29500}" dt="2020-10-02T12:16:58.318" v="128" actId="1076"/>
        <pc:sldMkLst>
          <pc:docMk/>
          <pc:sldMk cId="1407574810" sldId="268"/>
        </pc:sldMkLst>
        <pc:spChg chg="add mod">
          <ac:chgData name="Chris Droessler" userId="625c3661-9d64-47fa-b83c-4b49393bd161" providerId="ADAL" clId="{5E3327E7-DA85-0B4F-A39B-FAF98AD29500}" dt="2020-10-02T12:16:58.318" v="128" actId="1076"/>
          <ac:spMkLst>
            <pc:docMk/>
            <pc:sldMk cId="1407574810" sldId="268"/>
            <ac:spMk id="4" creationId="{33C017EE-E89A-0440-A9B8-AD143E09EA3C}"/>
          </ac:spMkLst>
        </pc:spChg>
        <pc:spChg chg="del">
          <ac:chgData name="Chris Droessler" userId="625c3661-9d64-47fa-b83c-4b49393bd161" providerId="ADAL" clId="{5E3327E7-DA85-0B4F-A39B-FAF98AD29500}" dt="2020-10-02T12:16:53.281" v="127" actId="478"/>
          <ac:spMkLst>
            <pc:docMk/>
            <pc:sldMk cId="1407574810" sldId="268"/>
            <ac:spMk id="5" creationId="{5E4E673F-482F-4EC7-81FC-53A5198A0B38}"/>
          </ac:spMkLst>
        </pc:spChg>
      </pc:sldChg>
      <pc:sldChg chg="addSp delSp">
        <pc:chgData name="Chris Droessler" userId="625c3661-9d64-47fa-b83c-4b49393bd161" providerId="ADAL" clId="{5E3327E7-DA85-0B4F-A39B-FAF98AD29500}" dt="2020-10-02T12:17:06.896" v="130" actId="478"/>
        <pc:sldMkLst>
          <pc:docMk/>
          <pc:sldMk cId="2326262686" sldId="269"/>
        </pc:sldMkLst>
        <pc:spChg chg="del">
          <ac:chgData name="Chris Droessler" userId="625c3661-9d64-47fa-b83c-4b49393bd161" providerId="ADAL" clId="{5E3327E7-DA85-0B4F-A39B-FAF98AD29500}" dt="2020-10-02T12:17:06.896" v="130" actId="478"/>
          <ac:spMkLst>
            <pc:docMk/>
            <pc:sldMk cId="2326262686" sldId="269"/>
            <ac:spMk id="5" creationId="{CFE18A5D-7606-4AAB-BE70-72BE0858853E}"/>
          </ac:spMkLst>
        </pc:spChg>
        <pc:spChg chg="add">
          <ac:chgData name="Chris Droessler" userId="625c3661-9d64-47fa-b83c-4b49393bd161" providerId="ADAL" clId="{5E3327E7-DA85-0B4F-A39B-FAF98AD29500}" dt="2020-10-02T12:17:04.450" v="129"/>
          <ac:spMkLst>
            <pc:docMk/>
            <pc:sldMk cId="2326262686" sldId="269"/>
            <ac:spMk id="6" creationId="{5FB0D2B8-909F-6048-AEC4-347F92AD74FC}"/>
          </ac:spMkLst>
        </pc:spChg>
      </pc:sldChg>
      <pc:sldChg chg="del">
        <pc:chgData name="Chris Droessler" userId="625c3661-9d64-47fa-b83c-4b49393bd161" providerId="ADAL" clId="{5E3327E7-DA85-0B4F-A39B-FAF98AD29500}" dt="2020-10-02T11:15:09.996" v="30" actId="2696"/>
        <pc:sldMkLst>
          <pc:docMk/>
          <pc:sldMk cId="3668000653" sldId="270"/>
        </pc:sldMkLst>
      </pc:sldChg>
      <pc:sldChg chg="del">
        <pc:chgData name="Chris Droessler" userId="625c3661-9d64-47fa-b83c-4b49393bd161" providerId="ADAL" clId="{5E3327E7-DA85-0B4F-A39B-FAF98AD29500}" dt="2020-10-02T11:15:10.007" v="31" actId="2696"/>
        <pc:sldMkLst>
          <pc:docMk/>
          <pc:sldMk cId="3571450124" sldId="271"/>
        </pc:sldMkLst>
      </pc:sldChg>
      <pc:sldChg chg="del">
        <pc:chgData name="Chris Droessler" userId="625c3661-9d64-47fa-b83c-4b49393bd161" providerId="ADAL" clId="{5E3327E7-DA85-0B4F-A39B-FAF98AD29500}" dt="2020-10-02T11:15:10.016" v="32" actId="2696"/>
        <pc:sldMkLst>
          <pc:docMk/>
          <pc:sldMk cId="3282865916" sldId="272"/>
        </pc:sldMkLst>
      </pc:sldChg>
      <pc:sldChg chg="del">
        <pc:chgData name="Chris Droessler" userId="625c3661-9d64-47fa-b83c-4b49393bd161" providerId="ADAL" clId="{5E3327E7-DA85-0B4F-A39B-FAF98AD29500}" dt="2020-10-02T11:15:10.028" v="33" actId="2696"/>
        <pc:sldMkLst>
          <pc:docMk/>
          <pc:sldMk cId="2273316657" sldId="274"/>
        </pc:sldMkLst>
      </pc:sldChg>
      <pc:sldChg chg="del">
        <pc:chgData name="Chris Droessler" userId="625c3661-9d64-47fa-b83c-4b49393bd161" providerId="ADAL" clId="{5E3327E7-DA85-0B4F-A39B-FAF98AD29500}" dt="2020-10-02T11:15:10.041" v="34" actId="2696"/>
        <pc:sldMkLst>
          <pc:docMk/>
          <pc:sldMk cId="1139512075" sldId="275"/>
        </pc:sldMkLst>
      </pc:sldChg>
      <pc:sldChg chg="del">
        <pc:chgData name="Chris Droessler" userId="625c3661-9d64-47fa-b83c-4b49393bd161" providerId="ADAL" clId="{5E3327E7-DA85-0B4F-A39B-FAF98AD29500}" dt="2020-10-02T11:15:09.949" v="26" actId="2696"/>
        <pc:sldMkLst>
          <pc:docMk/>
          <pc:sldMk cId="2598188576" sldId="276"/>
        </pc:sldMkLst>
      </pc:sldChg>
      <pc:sldChg chg="del">
        <pc:chgData name="Chris Droessler" userId="625c3661-9d64-47fa-b83c-4b49393bd161" providerId="ADAL" clId="{5E3327E7-DA85-0B4F-A39B-FAF98AD29500}" dt="2020-10-02T11:15:09.969" v="28" actId="2696"/>
        <pc:sldMkLst>
          <pc:docMk/>
          <pc:sldMk cId="3643477267" sldId="277"/>
        </pc:sldMkLst>
      </pc:sldChg>
      <pc:sldChg chg="del">
        <pc:chgData name="Chris Droessler" userId="625c3661-9d64-47fa-b83c-4b49393bd161" providerId="ADAL" clId="{5E3327E7-DA85-0B4F-A39B-FAF98AD29500}" dt="2020-10-02T11:15:10.082" v="37" actId="2696"/>
        <pc:sldMkLst>
          <pc:docMk/>
          <pc:sldMk cId="1458230846" sldId="278"/>
        </pc:sldMkLst>
      </pc:sldChg>
      <pc:sldChg chg="del">
        <pc:chgData name="Chris Droessler" userId="625c3661-9d64-47fa-b83c-4b49393bd161" providerId="ADAL" clId="{5E3327E7-DA85-0B4F-A39B-FAF98AD29500}" dt="2020-10-02T11:15:10.070" v="36" actId="2696"/>
        <pc:sldMkLst>
          <pc:docMk/>
          <pc:sldMk cId="1058996980" sldId="279"/>
        </pc:sldMkLst>
      </pc:sldChg>
      <pc:sldChg chg="del">
        <pc:chgData name="Chris Droessler" userId="625c3661-9d64-47fa-b83c-4b49393bd161" providerId="ADAL" clId="{5E3327E7-DA85-0B4F-A39B-FAF98AD29500}" dt="2020-10-02T11:15:10.055" v="35" actId="2696"/>
        <pc:sldMkLst>
          <pc:docMk/>
          <pc:sldMk cId="267801551" sldId="280"/>
        </pc:sldMkLst>
      </pc:sldChg>
      <pc:sldChg chg="del">
        <pc:chgData name="Chris Droessler" userId="625c3661-9d64-47fa-b83c-4b49393bd161" providerId="ADAL" clId="{5E3327E7-DA85-0B4F-A39B-FAF98AD29500}" dt="2020-10-02T11:23:35.008" v="116" actId="2696"/>
        <pc:sldMkLst>
          <pc:docMk/>
          <pc:sldMk cId="155209204" sldId="283"/>
        </pc:sldMkLst>
      </pc:sldChg>
      <pc:sldChg chg="modSp add modTransition">
        <pc:chgData name="Chris Droessler" userId="625c3661-9d64-47fa-b83c-4b49393bd161" providerId="ADAL" clId="{5E3327E7-DA85-0B4F-A39B-FAF98AD29500}" dt="2020-10-02T19:16:14.082" v="642" actId="20577"/>
        <pc:sldMkLst>
          <pc:docMk/>
          <pc:sldMk cId="3703431879" sldId="283"/>
        </pc:sldMkLst>
        <pc:spChg chg="mod">
          <ac:chgData name="Chris Droessler" userId="625c3661-9d64-47fa-b83c-4b49393bd161" providerId="ADAL" clId="{5E3327E7-DA85-0B4F-A39B-FAF98AD29500}" dt="2020-10-02T19:16:14.082" v="642" actId="20577"/>
          <ac:spMkLst>
            <pc:docMk/>
            <pc:sldMk cId="3703431879" sldId="283"/>
            <ac:spMk id="2" creationId="{898F0DBD-24FC-4921-AB7C-5101450B299E}"/>
          </ac:spMkLst>
        </pc:spChg>
      </pc:sldChg>
      <pc:sldChg chg="modSp add modTransition">
        <pc:chgData name="Chris Droessler" userId="625c3661-9d64-47fa-b83c-4b49393bd161" providerId="ADAL" clId="{5E3327E7-DA85-0B4F-A39B-FAF98AD29500}" dt="2020-10-02T19:16:26.370" v="643" actId="20577"/>
        <pc:sldMkLst>
          <pc:docMk/>
          <pc:sldMk cId="1851980188" sldId="284"/>
        </pc:sldMkLst>
        <pc:spChg chg="mod">
          <ac:chgData name="Chris Droessler" userId="625c3661-9d64-47fa-b83c-4b49393bd161" providerId="ADAL" clId="{5E3327E7-DA85-0B4F-A39B-FAF98AD29500}" dt="2020-10-02T19:16:26.370" v="643" actId="20577"/>
          <ac:spMkLst>
            <pc:docMk/>
            <pc:sldMk cId="1851980188" sldId="284"/>
            <ac:spMk id="3" creationId="{23401370-DDAC-492F-BDBF-12E8552EB644}"/>
          </ac:spMkLst>
        </pc:spChg>
      </pc:sldChg>
      <pc:sldChg chg="del">
        <pc:chgData name="Chris Droessler" userId="625c3661-9d64-47fa-b83c-4b49393bd161" providerId="ADAL" clId="{5E3327E7-DA85-0B4F-A39B-FAF98AD29500}" dt="2020-10-02T11:23:35.042" v="118" actId="2696"/>
        <pc:sldMkLst>
          <pc:docMk/>
          <pc:sldMk cId="3622313863" sldId="284"/>
        </pc:sldMkLst>
      </pc:sldChg>
      <pc:sldChg chg="add modTransition">
        <pc:chgData name="Chris Droessler" userId="625c3661-9d64-47fa-b83c-4b49393bd161" providerId="ADAL" clId="{5E3327E7-DA85-0B4F-A39B-FAF98AD29500}" dt="2020-10-02T19:15:57.127" v="640"/>
        <pc:sldMkLst>
          <pc:docMk/>
          <pc:sldMk cId="219525284" sldId="285"/>
        </pc:sldMkLst>
      </pc:sldChg>
      <pc:sldChg chg="del">
        <pc:chgData name="Chris Droessler" userId="625c3661-9d64-47fa-b83c-4b49393bd161" providerId="ADAL" clId="{5E3327E7-DA85-0B4F-A39B-FAF98AD29500}" dt="2020-10-02T11:23:35.085" v="120" actId="2696"/>
        <pc:sldMkLst>
          <pc:docMk/>
          <pc:sldMk cId="2875869074" sldId="285"/>
        </pc:sldMkLst>
      </pc:sldChg>
      <pc:sldChg chg="add modTransition">
        <pc:chgData name="Chris Droessler" userId="625c3661-9d64-47fa-b83c-4b49393bd161" providerId="ADAL" clId="{5E3327E7-DA85-0B4F-A39B-FAF98AD29500}" dt="2020-10-02T19:15:57.127" v="640"/>
        <pc:sldMkLst>
          <pc:docMk/>
          <pc:sldMk cId="37207170" sldId="286"/>
        </pc:sldMkLst>
      </pc:sldChg>
      <pc:sldChg chg="del">
        <pc:chgData name="Chris Droessler" userId="625c3661-9d64-47fa-b83c-4b49393bd161" providerId="ADAL" clId="{5E3327E7-DA85-0B4F-A39B-FAF98AD29500}" dt="2020-10-02T11:23:35.053" v="119" actId="2696"/>
        <pc:sldMkLst>
          <pc:docMk/>
          <pc:sldMk cId="1663812146" sldId="286"/>
        </pc:sldMkLst>
      </pc:sldChg>
      <pc:sldChg chg="add modTransition">
        <pc:chgData name="Chris Droessler" userId="625c3661-9d64-47fa-b83c-4b49393bd161" providerId="ADAL" clId="{5E3327E7-DA85-0B4F-A39B-FAF98AD29500}" dt="2020-10-02T19:15:57.127" v="640"/>
        <pc:sldMkLst>
          <pc:docMk/>
          <pc:sldMk cId="795191016" sldId="287"/>
        </pc:sldMkLst>
      </pc:sldChg>
      <pc:sldChg chg="add modTransition">
        <pc:chgData name="Chris Droessler" userId="625c3661-9d64-47fa-b83c-4b49393bd161" providerId="ADAL" clId="{5E3327E7-DA85-0B4F-A39B-FAF98AD29500}" dt="2020-10-02T19:15:57.127" v="640"/>
        <pc:sldMkLst>
          <pc:docMk/>
          <pc:sldMk cId="2535731079" sldId="288"/>
        </pc:sldMkLst>
      </pc:sldChg>
      <pc:sldChg chg="add modTransition">
        <pc:chgData name="Chris Droessler" userId="625c3661-9d64-47fa-b83c-4b49393bd161" providerId="ADAL" clId="{5E3327E7-DA85-0B4F-A39B-FAF98AD29500}" dt="2020-10-02T19:15:57.127" v="640"/>
        <pc:sldMkLst>
          <pc:docMk/>
          <pc:sldMk cId="702382779" sldId="289"/>
        </pc:sldMkLst>
      </pc:sldChg>
      <pc:sldChg chg="add modTransition">
        <pc:chgData name="Chris Droessler" userId="625c3661-9d64-47fa-b83c-4b49393bd161" providerId="ADAL" clId="{5E3327E7-DA85-0B4F-A39B-FAF98AD29500}" dt="2020-10-02T19:15:57.127" v="640"/>
        <pc:sldMkLst>
          <pc:docMk/>
          <pc:sldMk cId="3396604074" sldId="290"/>
        </pc:sldMkLst>
      </pc:sldChg>
      <pc:sldChg chg="modSp">
        <pc:chgData name="Chris Droessler" userId="625c3661-9d64-47fa-b83c-4b49393bd161" providerId="ADAL" clId="{5E3327E7-DA85-0B4F-A39B-FAF98AD29500}" dt="2020-10-02T11:21:08.362" v="104" actId="20577"/>
        <pc:sldMkLst>
          <pc:docMk/>
          <pc:sldMk cId="3877200339" sldId="291"/>
        </pc:sldMkLst>
        <pc:spChg chg="mod">
          <ac:chgData name="Chris Droessler" userId="625c3661-9d64-47fa-b83c-4b49393bd161" providerId="ADAL" clId="{5E3327E7-DA85-0B4F-A39B-FAF98AD29500}" dt="2020-10-02T11:21:08.362" v="104" actId="20577"/>
          <ac:spMkLst>
            <pc:docMk/>
            <pc:sldMk cId="3877200339" sldId="291"/>
            <ac:spMk id="398" creationId="{00000000-0000-0000-0000-000000000000}"/>
          </ac:spMkLst>
        </pc:spChg>
      </pc:sldChg>
      <pc:sldChg chg="add modTransition">
        <pc:chgData name="Chris Droessler" userId="625c3661-9d64-47fa-b83c-4b49393bd161" providerId="ADAL" clId="{5E3327E7-DA85-0B4F-A39B-FAF98AD29500}" dt="2020-10-02T19:15:57.127" v="640"/>
        <pc:sldMkLst>
          <pc:docMk/>
          <pc:sldMk cId="3852304942" sldId="292"/>
        </pc:sldMkLst>
      </pc:sldChg>
      <pc:sldChg chg="add modTransition">
        <pc:chgData name="Chris Droessler" userId="625c3661-9d64-47fa-b83c-4b49393bd161" providerId="ADAL" clId="{5E3327E7-DA85-0B4F-A39B-FAF98AD29500}" dt="2020-10-02T19:15:57.127" v="640"/>
        <pc:sldMkLst>
          <pc:docMk/>
          <pc:sldMk cId="3336867666" sldId="293"/>
        </pc:sldMkLst>
      </pc:sldChg>
      <pc:sldChg chg="add modTransition">
        <pc:chgData name="Chris Droessler" userId="625c3661-9d64-47fa-b83c-4b49393bd161" providerId="ADAL" clId="{5E3327E7-DA85-0B4F-A39B-FAF98AD29500}" dt="2020-10-02T19:15:57.127" v="640"/>
        <pc:sldMkLst>
          <pc:docMk/>
          <pc:sldMk cId="701822057" sldId="294"/>
        </pc:sldMkLst>
      </pc:sldChg>
      <pc:sldChg chg="add ord modTransition">
        <pc:chgData name="Chris Droessler" userId="625c3661-9d64-47fa-b83c-4b49393bd161" providerId="ADAL" clId="{5E3327E7-DA85-0B4F-A39B-FAF98AD29500}" dt="2020-10-05T14:35:21.599" v="828"/>
        <pc:sldMkLst>
          <pc:docMk/>
          <pc:sldMk cId="1592985432" sldId="295"/>
        </pc:sldMkLst>
      </pc:sldChg>
      <pc:sldChg chg="modSp add modTransition">
        <pc:chgData name="Chris Droessler" userId="625c3661-9d64-47fa-b83c-4b49393bd161" providerId="ADAL" clId="{5E3327E7-DA85-0B4F-A39B-FAF98AD29500}" dt="2020-10-05T14:39:55.125" v="831" actId="20577"/>
        <pc:sldMkLst>
          <pc:docMk/>
          <pc:sldMk cId="3911099407" sldId="296"/>
        </pc:sldMkLst>
        <pc:spChg chg="mod">
          <ac:chgData name="Chris Droessler" userId="625c3661-9d64-47fa-b83c-4b49393bd161" providerId="ADAL" clId="{5E3327E7-DA85-0B4F-A39B-FAF98AD29500}" dt="2020-10-05T14:39:55.125" v="831" actId="20577"/>
          <ac:spMkLst>
            <pc:docMk/>
            <pc:sldMk cId="3911099407" sldId="296"/>
            <ac:spMk id="2" creationId="{9D8D4DCE-D85D-4032-BA41-EFE94FA235DA}"/>
          </ac:spMkLst>
        </pc:spChg>
      </pc:sldChg>
      <pc:sldChg chg="del">
        <pc:chgData name="Chris Droessler" userId="625c3661-9d64-47fa-b83c-4b49393bd161" providerId="ADAL" clId="{5E3327E7-DA85-0B4F-A39B-FAF98AD29500}" dt="2020-10-02T11:15:31.607" v="39" actId="2696"/>
        <pc:sldMkLst>
          <pc:docMk/>
          <pc:sldMk cId="2632121485" sldId="354"/>
        </pc:sldMkLst>
      </pc:sldChg>
      <pc:sldChg chg="modSp">
        <pc:chgData name="Chris Droessler" userId="625c3661-9d64-47fa-b83c-4b49393bd161" providerId="ADAL" clId="{5E3327E7-DA85-0B4F-A39B-FAF98AD29500}" dt="2020-10-02T11:14:21.520" v="7" actId="20577"/>
        <pc:sldMkLst>
          <pc:docMk/>
          <pc:sldMk cId="971664512" sldId="534"/>
        </pc:sldMkLst>
        <pc:spChg chg="mod">
          <ac:chgData name="Chris Droessler" userId="625c3661-9d64-47fa-b83c-4b49393bd161" providerId="ADAL" clId="{5E3327E7-DA85-0B4F-A39B-FAF98AD29500}" dt="2020-10-02T11:14:21.520" v="7" actId="20577"/>
          <ac:spMkLst>
            <pc:docMk/>
            <pc:sldMk cId="971664512" sldId="534"/>
            <ac:spMk id="3" creationId="{00000000-0000-0000-0000-000000000000}"/>
          </ac:spMkLst>
        </pc:spChg>
      </pc:sldChg>
      <pc:sldChg chg="del">
        <pc:chgData name="Chris Droessler" userId="625c3661-9d64-47fa-b83c-4b49393bd161" providerId="ADAL" clId="{5E3327E7-DA85-0B4F-A39B-FAF98AD29500}" dt="2020-10-02T11:15:09.917" v="23" actId="2696"/>
        <pc:sldMkLst>
          <pc:docMk/>
          <pc:sldMk cId="1368034817" sldId="573"/>
        </pc:sldMkLst>
      </pc:sldChg>
      <pc:sldChg chg="del">
        <pc:chgData name="Chris Droessler" userId="625c3661-9d64-47fa-b83c-4b49393bd161" providerId="ADAL" clId="{5E3327E7-DA85-0B4F-A39B-FAF98AD29500}" dt="2020-10-02T11:15:09.907" v="22" actId="2696"/>
        <pc:sldMkLst>
          <pc:docMk/>
          <pc:sldMk cId="4182562006" sldId="576"/>
        </pc:sldMkLst>
      </pc:sldChg>
      <pc:sldChg chg="del">
        <pc:chgData name="Chris Droessler" userId="625c3661-9d64-47fa-b83c-4b49393bd161" providerId="ADAL" clId="{5E3327E7-DA85-0B4F-A39B-FAF98AD29500}" dt="2020-10-02T11:15:09.864" v="20" actId="2696"/>
        <pc:sldMkLst>
          <pc:docMk/>
          <pc:sldMk cId="1710148688" sldId="578"/>
        </pc:sldMkLst>
      </pc:sldChg>
      <pc:sldChg chg="del">
        <pc:chgData name="Chris Droessler" userId="625c3661-9d64-47fa-b83c-4b49393bd161" providerId="ADAL" clId="{5E3327E7-DA85-0B4F-A39B-FAF98AD29500}" dt="2020-10-02T11:15:09.888" v="21" actId="2696"/>
        <pc:sldMkLst>
          <pc:docMk/>
          <pc:sldMk cId="2413342451" sldId="579"/>
        </pc:sldMkLst>
      </pc:sldChg>
      <pc:sldChg chg="modSp ord">
        <pc:chgData name="Chris Droessler" userId="625c3661-9d64-47fa-b83c-4b49393bd161" providerId="ADAL" clId="{5E3327E7-DA85-0B4F-A39B-FAF98AD29500}" dt="2020-10-02T19:25:45.445" v="679"/>
        <pc:sldMkLst>
          <pc:docMk/>
          <pc:sldMk cId="3534465971" sldId="658"/>
        </pc:sldMkLst>
        <pc:spChg chg="mod">
          <ac:chgData name="Chris Droessler" userId="625c3661-9d64-47fa-b83c-4b49393bd161" providerId="ADAL" clId="{5E3327E7-DA85-0B4F-A39B-FAF98AD29500}" dt="2020-10-02T12:18:31.548" v="136"/>
          <ac:spMkLst>
            <pc:docMk/>
            <pc:sldMk cId="3534465971" sldId="658"/>
            <ac:spMk id="4" creationId="{00000000-0000-0000-0000-000000000000}"/>
          </ac:spMkLst>
        </pc:spChg>
      </pc:sldChg>
      <pc:sldChg chg="ord">
        <pc:chgData name="Chris Droessler" userId="625c3661-9d64-47fa-b83c-4b49393bd161" providerId="ADAL" clId="{5E3327E7-DA85-0B4F-A39B-FAF98AD29500}" dt="2020-10-02T14:12:10.070" v="477"/>
        <pc:sldMkLst>
          <pc:docMk/>
          <pc:sldMk cId="2150733867" sldId="719"/>
        </pc:sldMkLst>
      </pc:sldChg>
      <pc:sldChg chg="del">
        <pc:chgData name="Chris Droessler" userId="625c3661-9d64-47fa-b83c-4b49393bd161" providerId="ADAL" clId="{5E3327E7-DA85-0B4F-A39B-FAF98AD29500}" dt="2020-10-02T11:20:59.553" v="95" actId="2696"/>
        <pc:sldMkLst>
          <pc:docMk/>
          <pc:sldMk cId="4292664348" sldId="771"/>
        </pc:sldMkLst>
      </pc:sldChg>
      <pc:sldChg chg="modSp">
        <pc:chgData name="Chris Droessler" userId="625c3661-9d64-47fa-b83c-4b49393bd161" providerId="ADAL" clId="{5E3327E7-DA85-0B4F-A39B-FAF98AD29500}" dt="2020-10-02T11:22:59.356" v="115" actId="20577"/>
        <pc:sldMkLst>
          <pc:docMk/>
          <pc:sldMk cId="982373956" sldId="772"/>
        </pc:sldMkLst>
        <pc:spChg chg="mod">
          <ac:chgData name="Chris Droessler" userId="625c3661-9d64-47fa-b83c-4b49393bd161" providerId="ADAL" clId="{5E3327E7-DA85-0B4F-A39B-FAF98AD29500}" dt="2020-10-02T11:22:59.356" v="115" actId="20577"/>
          <ac:spMkLst>
            <pc:docMk/>
            <pc:sldMk cId="982373956" sldId="772"/>
            <ac:spMk id="2" creationId="{70E7FB36-DF07-B44D-8D38-59F39D617117}"/>
          </ac:spMkLst>
        </pc:spChg>
      </pc:sldChg>
      <pc:sldChg chg="del">
        <pc:chgData name="Chris Droessler" userId="625c3661-9d64-47fa-b83c-4b49393bd161" providerId="ADAL" clId="{5E3327E7-DA85-0B4F-A39B-FAF98AD29500}" dt="2020-10-02T11:15:25.021" v="38" actId="2696"/>
        <pc:sldMkLst>
          <pc:docMk/>
          <pc:sldMk cId="563983267" sldId="791"/>
        </pc:sldMkLst>
      </pc:sldChg>
      <pc:sldChg chg="addSp delSp modSp modNotesTx">
        <pc:chgData name="Chris Droessler" userId="625c3661-9d64-47fa-b83c-4b49393bd161" providerId="ADAL" clId="{5E3327E7-DA85-0B4F-A39B-FAF98AD29500}" dt="2020-10-05T12:04:33.453" v="825" actId="20577"/>
        <pc:sldMkLst>
          <pc:docMk/>
          <pc:sldMk cId="1816362711" sldId="796"/>
        </pc:sldMkLst>
        <pc:spChg chg="del mod">
          <ac:chgData name="Chris Droessler" userId="625c3661-9d64-47fa-b83c-4b49393bd161" providerId="ADAL" clId="{5E3327E7-DA85-0B4F-A39B-FAF98AD29500}" dt="2020-10-02T14:13:11.705" v="480" actId="478"/>
          <ac:spMkLst>
            <pc:docMk/>
            <pc:sldMk cId="1816362711" sldId="796"/>
            <ac:spMk id="3" creationId="{7A7EA1B6-A383-4C40-88B3-B5F612E147E2}"/>
          </ac:spMkLst>
        </pc:spChg>
        <pc:spChg chg="add mod">
          <ac:chgData name="Chris Droessler" userId="625c3661-9d64-47fa-b83c-4b49393bd161" providerId="ADAL" clId="{5E3327E7-DA85-0B4F-A39B-FAF98AD29500}" dt="2020-10-05T12:04:33.453" v="825" actId="20577"/>
          <ac:spMkLst>
            <pc:docMk/>
            <pc:sldMk cId="1816362711" sldId="796"/>
            <ac:spMk id="3" creationId="{A49E09A3-6A14-0543-9876-4FC1717ECBFC}"/>
          </ac:spMkLst>
        </pc:spChg>
        <pc:spChg chg="add del mod">
          <ac:chgData name="Chris Droessler" userId="625c3661-9d64-47fa-b83c-4b49393bd161" providerId="ADAL" clId="{5E3327E7-DA85-0B4F-A39B-FAF98AD29500}" dt="2020-10-02T19:20:03.864" v="675" actId="403"/>
          <ac:spMkLst>
            <pc:docMk/>
            <pc:sldMk cId="1816362711" sldId="796"/>
            <ac:spMk id="4" creationId="{FB788EF7-AEC5-CF47-8140-A613D03952B5}"/>
          </ac:spMkLst>
        </pc:spChg>
        <pc:spChg chg="mod">
          <ac:chgData name="Chris Droessler" userId="625c3661-9d64-47fa-b83c-4b49393bd161" providerId="ADAL" clId="{5E3327E7-DA85-0B4F-A39B-FAF98AD29500}" dt="2020-10-05T12:02:40.080" v="792" actId="1076"/>
          <ac:spMkLst>
            <pc:docMk/>
            <pc:sldMk cId="1816362711" sldId="796"/>
            <ac:spMk id="6" creationId="{732B4283-5ED5-EC4D-B982-F064C7ED3407}"/>
          </ac:spMkLst>
        </pc:spChg>
        <pc:spChg chg="mod">
          <ac:chgData name="Chris Droessler" userId="625c3661-9d64-47fa-b83c-4b49393bd161" providerId="ADAL" clId="{5E3327E7-DA85-0B4F-A39B-FAF98AD29500}" dt="2020-10-05T12:02:37.600" v="791" actId="1076"/>
          <ac:spMkLst>
            <pc:docMk/>
            <pc:sldMk cId="1816362711" sldId="796"/>
            <ac:spMk id="7" creationId="{55A84F6C-C17F-4241-BDB6-2BF19E2D0350}"/>
          </ac:spMkLst>
        </pc:spChg>
        <pc:picChg chg="del">
          <ac:chgData name="Chris Droessler" userId="625c3661-9d64-47fa-b83c-4b49393bd161" providerId="ADAL" clId="{5E3327E7-DA85-0B4F-A39B-FAF98AD29500}" dt="2020-10-02T11:20:43.034" v="92" actId="478"/>
          <ac:picMkLst>
            <pc:docMk/>
            <pc:sldMk cId="1816362711" sldId="796"/>
            <ac:picMk id="5" creationId="{C033A125-974A-FE42-905E-BC3A7D152418}"/>
          </ac:picMkLst>
        </pc:picChg>
        <pc:picChg chg="add mod">
          <ac:chgData name="Chris Droessler" userId="625c3661-9d64-47fa-b83c-4b49393bd161" providerId="ADAL" clId="{5E3327E7-DA85-0B4F-A39B-FAF98AD29500}" dt="2020-10-02T14:13:09.058" v="479" actId="1076"/>
          <ac:picMkLst>
            <pc:docMk/>
            <pc:sldMk cId="1816362711" sldId="796"/>
            <ac:picMk id="8" creationId="{CD49B718-B0D3-044D-978A-283F49E0C575}"/>
          </ac:picMkLst>
        </pc:picChg>
      </pc:sldChg>
      <pc:sldChg chg="del">
        <pc:chgData name="Chris Droessler" userId="625c3661-9d64-47fa-b83c-4b49393bd161" providerId="ADAL" clId="{5E3327E7-DA85-0B4F-A39B-FAF98AD29500}" dt="2020-10-02T11:23:35.033" v="117" actId="2696"/>
        <pc:sldMkLst>
          <pc:docMk/>
          <pc:sldMk cId="363504523" sldId="797"/>
        </pc:sldMkLst>
      </pc:sldChg>
      <pc:sldChg chg="modSp">
        <pc:chgData name="Chris Droessler" userId="625c3661-9d64-47fa-b83c-4b49393bd161" providerId="ADAL" clId="{5E3327E7-DA85-0B4F-A39B-FAF98AD29500}" dt="2020-10-02T12:19:01.459" v="139" actId="20577"/>
        <pc:sldMkLst>
          <pc:docMk/>
          <pc:sldMk cId="2204923872" sldId="798"/>
        </pc:sldMkLst>
        <pc:spChg chg="mod">
          <ac:chgData name="Chris Droessler" userId="625c3661-9d64-47fa-b83c-4b49393bd161" providerId="ADAL" clId="{5E3327E7-DA85-0B4F-A39B-FAF98AD29500}" dt="2020-10-02T12:19:01.459" v="139" actId="20577"/>
          <ac:spMkLst>
            <pc:docMk/>
            <pc:sldMk cId="2204923872" sldId="798"/>
            <ac:spMk id="4" creationId="{00000000-0000-0000-0000-000000000000}"/>
          </ac:spMkLst>
        </pc:spChg>
      </pc:sldChg>
      <pc:sldChg chg="addSp modSp add del">
        <pc:chgData name="Chris Droessler" userId="625c3661-9d64-47fa-b83c-4b49393bd161" providerId="ADAL" clId="{5E3327E7-DA85-0B4F-A39B-FAF98AD29500}" dt="2020-10-02T13:57:43.464" v="275" actId="2696"/>
        <pc:sldMkLst>
          <pc:docMk/>
          <pc:sldMk cId="557368037" sldId="799"/>
        </pc:sldMkLst>
        <pc:spChg chg="mod">
          <ac:chgData name="Chris Droessler" userId="625c3661-9d64-47fa-b83c-4b49393bd161" providerId="ADAL" clId="{5E3327E7-DA85-0B4F-A39B-FAF98AD29500}" dt="2020-10-02T13:53:18.303" v="231" actId="313"/>
          <ac:spMkLst>
            <pc:docMk/>
            <pc:sldMk cId="557368037" sldId="799"/>
            <ac:spMk id="2" creationId="{07B98219-7BB1-4047-95BF-53410BBD7C81}"/>
          </ac:spMkLst>
        </pc:spChg>
        <pc:picChg chg="add mod">
          <ac:chgData name="Chris Droessler" userId="625c3661-9d64-47fa-b83c-4b49393bd161" providerId="ADAL" clId="{5E3327E7-DA85-0B4F-A39B-FAF98AD29500}" dt="2020-10-02T13:52:15.823" v="230" actId="1076"/>
          <ac:picMkLst>
            <pc:docMk/>
            <pc:sldMk cId="557368037" sldId="799"/>
            <ac:picMk id="1026" creationId="{791A1ECB-B01C-8948-AF9D-A910E3C98A78}"/>
          </ac:picMkLst>
        </pc:picChg>
      </pc:sldChg>
      <pc:sldChg chg="del">
        <pc:chgData name="Chris Droessler" userId="625c3661-9d64-47fa-b83c-4b49393bd161" providerId="ADAL" clId="{5E3327E7-DA85-0B4F-A39B-FAF98AD29500}" dt="2020-10-02T11:15:09.928" v="24" actId="2696"/>
        <pc:sldMkLst>
          <pc:docMk/>
          <pc:sldMk cId="1564924593" sldId="801"/>
        </pc:sldMkLst>
      </pc:sldChg>
      <pc:sldChg chg="del">
        <pc:chgData name="Chris Droessler" userId="625c3661-9d64-47fa-b83c-4b49393bd161" providerId="ADAL" clId="{5E3327E7-DA85-0B4F-A39B-FAF98AD29500}" dt="2020-10-02T11:15:09.938" v="25" actId="2696"/>
        <pc:sldMkLst>
          <pc:docMk/>
          <pc:sldMk cId="1290061274" sldId="802"/>
        </pc:sldMkLst>
      </pc:sldChg>
      <pc:sldChg chg="del">
        <pc:chgData name="Chris Droessler" userId="625c3661-9d64-47fa-b83c-4b49393bd161" providerId="ADAL" clId="{5E3327E7-DA85-0B4F-A39B-FAF98AD29500}" dt="2020-10-02T11:15:09.957" v="27" actId="2696"/>
        <pc:sldMkLst>
          <pc:docMk/>
          <pc:sldMk cId="1936050037" sldId="803"/>
        </pc:sldMkLst>
      </pc:sldChg>
      <pc:sldChg chg="del">
        <pc:chgData name="Chris Droessler" userId="625c3661-9d64-47fa-b83c-4b49393bd161" providerId="ADAL" clId="{5E3327E7-DA85-0B4F-A39B-FAF98AD29500}" dt="2020-10-02T11:15:09.983" v="29" actId="2696"/>
        <pc:sldMkLst>
          <pc:docMk/>
          <pc:sldMk cId="1955725035" sldId="804"/>
        </pc:sldMkLst>
      </pc:sldChg>
      <pc:sldChg chg="del">
        <pc:chgData name="Chris Droessler" userId="625c3661-9d64-47fa-b83c-4b49393bd161" providerId="ADAL" clId="{5E3327E7-DA85-0B4F-A39B-FAF98AD29500}" dt="2020-10-02T11:20:56.518" v="93" actId="2696"/>
        <pc:sldMkLst>
          <pc:docMk/>
          <pc:sldMk cId="2040729912" sldId="805"/>
        </pc:sldMkLst>
      </pc:sldChg>
      <pc:sldChg chg="del">
        <pc:chgData name="Chris Droessler" userId="625c3661-9d64-47fa-b83c-4b49393bd161" providerId="ADAL" clId="{5E3327E7-DA85-0B4F-A39B-FAF98AD29500}" dt="2020-10-02T11:20:57.638" v="94" actId="2696"/>
        <pc:sldMkLst>
          <pc:docMk/>
          <pc:sldMk cId="4253506713" sldId="851"/>
        </pc:sldMkLst>
      </pc:sldChg>
      <pc:sldChg chg="addSp delSp modSp add ord modTransition">
        <pc:chgData name="Chris Droessler" userId="625c3661-9d64-47fa-b83c-4b49393bd161" providerId="ADAL" clId="{5E3327E7-DA85-0B4F-A39B-FAF98AD29500}" dt="2020-10-02T19:29:39.049" v="787"/>
        <pc:sldMkLst>
          <pc:docMk/>
          <pc:sldMk cId="2298356454" sldId="1165"/>
        </pc:sldMkLst>
        <pc:spChg chg="mod">
          <ac:chgData name="Chris Droessler" userId="625c3661-9d64-47fa-b83c-4b49393bd161" providerId="ADAL" clId="{5E3327E7-DA85-0B4F-A39B-FAF98AD29500}" dt="2020-10-02T19:26:19.304" v="692" actId="20577"/>
          <ac:spMkLst>
            <pc:docMk/>
            <pc:sldMk cId="2298356454" sldId="1165"/>
            <ac:spMk id="7" creationId="{A8086652-7647-1B42-87ED-E46826222F07}"/>
          </ac:spMkLst>
        </pc:spChg>
        <pc:spChg chg="mod">
          <ac:chgData name="Chris Droessler" userId="625c3661-9d64-47fa-b83c-4b49393bd161" providerId="ADAL" clId="{5E3327E7-DA85-0B4F-A39B-FAF98AD29500}" dt="2020-10-02T19:28:17.274" v="737" actId="1038"/>
          <ac:spMkLst>
            <pc:docMk/>
            <pc:sldMk cId="2298356454" sldId="1165"/>
            <ac:spMk id="8" creationId="{9C304A69-DE4E-4345-9810-9DA1D45285EA}"/>
          </ac:spMkLst>
        </pc:spChg>
        <pc:spChg chg="del">
          <ac:chgData name="Chris Droessler" userId="625c3661-9d64-47fa-b83c-4b49393bd161" providerId="ADAL" clId="{5E3327E7-DA85-0B4F-A39B-FAF98AD29500}" dt="2020-10-02T19:26:23.632" v="694" actId="478"/>
          <ac:spMkLst>
            <pc:docMk/>
            <pc:sldMk cId="2298356454" sldId="1165"/>
            <ac:spMk id="10" creationId="{EF1E67C8-DC0B-FA47-9556-84AF43963D8F}"/>
          </ac:spMkLst>
        </pc:spChg>
        <pc:spChg chg="add del mod">
          <ac:chgData name="Chris Droessler" userId="625c3661-9d64-47fa-b83c-4b49393bd161" providerId="ADAL" clId="{5E3327E7-DA85-0B4F-A39B-FAF98AD29500}" dt="2020-10-02T19:27:05.757" v="706" actId="478"/>
          <ac:spMkLst>
            <pc:docMk/>
            <pc:sldMk cId="2298356454" sldId="1165"/>
            <ac:spMk id="18" creationId="{0F70B184-D726-CC4E-A20D-85875844CE6A}"/>
          </ac:spMkLst>
        </pc:spChg>
        <pc:spChg chg="add mod">
          <ac:chgData name="Chris Droessler" userId="625c3661-9d64-47fa-b83c-4b49393bd161" providerId="ADAL" clId="{5E3327E7-DA85-0B4F-A39B-FAF98AD29500}" dt="2020-10-02T19:28:31.561" v="760" actId="1038"/>
          <ac:spMkLst>
            <pc:docMk/>
            <pc:sldMk cId="2298356454" sldId="1165"/>
            <ac:spMk id="20" creationId="{AC16A630-DACA-554F-9BAB-35DAB57B8B5F}"/>
          </ac:spMkLst>
        </pc:spChg>
        <pc:spChg chg="mod">
          <ac:chgData name="Chris Droessler" userId="625c3661-9d64-47fa-b83c-4b49393bd161" providerId="ADAL" clId="{5E3327E7-DA85-0B4F-A39B-FAF98AD29500}" dt="2020-10-02T19:28:54.168" v="785" actId="1038"/>
          <ac:spMkLst>
            <pc:docMk/>
            <pc:sldMk cId="2298356454" sldId="1165"/>
            <ac:spMk id="24" creationId="{2DBA2A06-9D0F-904D-B81C-59BD4387E4A2}"/>
          </ac:spMkLst>
        </pc:spChg>
        <pc:spChg chg="mod">
          <ac:chgData name="Chris Droessler" userId="625c3661-9d64-47fa-b83c-4b49393bd161" providerId="ADAL" clId="{5E3327E7-DA85-0B4F-A39B-FAF98AD29500}" dt="2020-10-02T19:28:28.986" v="758" actId="1038"/>
          <ac:spMkLst>
            <pc:docMk/>
            <pc:sldMk cId="2298356454" sldId="1165"/>
            <ac:spMk id="25" creationId="{8C7FC917-24B5-5E4E-8CD6-3AAA34BC2CD4}"/>
          </ac:spMkLst>
        </pc:spChg>
        <pc:spChg chg="mod">
          <ac:chgData name="Chris Droessler" userId="625c3661-9d64-47fa-b83c-4b49393bd161" providerId="ADAL" clId="{5E3327E7-DA85-0B4F-A39B-FAF98AD29500}" dt="2020-10-02T19:28:46.153" v="784" actId="1038"/>
          <ac:spMkLst>
            <pc:docMk/>
            <pc:sldMk cId="2298356454" sldId="1165"/>
            <ac:spMk id="28" creationId="{5971810C-6538-C449-A0D0-E6B473F32336}"/>
          </ac:spMkLst>
        </pc:spChg>
        <pc:spChg chg="mod">
          <ac:chgData name="Chris Droessler" userId="625c3661-9d64-47fa-b83c-4b49393bd161" providerId="ADAL" clId="{5E3327E7-DA85-0B4F-A39B-FAF98AD29500}" dt="2020-10-02T19:28:46.153" v="784" actId="1038"/>
          <ac:spMkLst>
            <pc:docMk/>
            <pc:sldMk cId="2298356454" sldId="1165"/>
            <ac:spMk id="29" creationId="{E92757AE-2B86-7946-8186-1489784916BB}"/>
          </ac:spMkLst>
        </pc:spChg>
        <pc:spChg chg="mod">
          <ac:chgData name="Chris Droessler" userId="625c3661-9d64-47fa-b83c-4b49393bd161" providerId="ADAL" clId="{5E3327E7-DA85-0B4F-A39B-FAF98AD29500}" dt="2020-10-02T19:28:46.153" v="784" actId="1038"/>
          <ac:spMkLst>
            <pc:docMk/>
            <pc:sldMk cId="2298356454" sldId="1165"/>
            <ac:spMk id="30" creationId="{A11A273A-00B3-AD4E-B8F6-F4E8AF91DE9E}"/>
          </ac:spMkLst>
        </pc:spChg>
        <pc:picChg chg="mod">
          <ac:chgData name="Chris Droessler" userId="625c3661-9d64-47fa-b83c-4b49393bd161" providerId="ADAL" clId="{5E3327E7-DA85-0B4F-A39B-FAF98AD29500}" dt="2020-10-02T19:28:46.153" v="784" actId="1038"/>
          <ac:picMkLst>
            <pc:docMk/>
            <pc:sldMk cId="2298356454" sldId="1165"/>
            <ac:picMk id="5" creationId="{5C0A037A-7580-994D-BB38-81789984B53C}"/>
          </ac:picMkLst>
        </pc:picChg>
        <pc:picChg chg="del">
          <ac:chgData name="Chris Droessler" userId="625c3661-9d64-47fa-b83c-4b49393bd161" providerId="ADAL" clId="{5E3327E7-DA85-0B4F-A39B-FAF98AD29500}" dt="2020-10-02T19:26:21.888" v="693" actId="478"/>
          <ac:picMkLst>
            <pc:docMk/>
            <pc:sldMk cId="2298356454" sldId="1165"/>
            <ac:picMk id="6" creationId="{E4421517-F18C-1A4F-AB7A-D1D88DBB8B1C}"/>
          </ac:picMkLst>
        </pc:picChg>
        <pc:picChg chg="mod">
          <ac:chgData name="Chris Droessler" userId="625c3661-9d64-47fa-b83c-4b49393bd161" providerId="ADAL" clId="{5E3327E7-DA85-0B4F-A39B-FAF98AD29500}" dt="2020-10-02T19:27:59.139" v="727" actId="1038"/>
          <ac:picMkLst>
            <pc:docMk/>
            <pc:sldMk cId="2298356454" sldId="1165"/>
            <ac:picMk id="9" creationId="{50C20E19-B647-2943-B43D-E5ACCA5CF4FC}"/>
          </ac:picMkLst>
        </pc:picChg>
        <pc:picChg chg="add mod">
          <ac:chgData name="Chris Droessler" userId="625c3661-9d64-47fa-b83c-4b49393bd161" providerId="ADAL" clId="{5E3327E7-DA85-0B4F-A39B-FAF98AD29500}" dt="2020-10-02T19:27:59.139" v="727" actId="1038"/>
          <ac:picMkLst>
            <pc:docMk/>
            <pc:sldMk cId="2298356454" sldId="1165"/>
            <ac:picMk id="17" creationId="{AA9D18CA-C9D8-8044-8064-B7D0694642C3}"/>
          </ac:picMkLst>
        </pc:picChg>
        <pc:picChg chg="mod">
          <ac:chgData name="Chris Droessler" userId="625c3661-9d64-47fa-b83c-4b49393bd161" providerId="ADAL" clId="{5E3327E7-DA85-0B4F-A39B-FAF98AD29500}" dt="2020-10-02T19:28:46.153" v="784" actId="1038"/>
          <ac:picMkLst>
            <pc:docMk/>
            <pc:sldMk cId="2298356454" sldId="1165"/>
            <ac:picMk id="19" creationId="{20EB8D66-9B76-C248-A53C-0724D13198AC}"/>
          </ac:picMkLst>
        </pc:picChg>
        <pc:picChg chg="mod">
          <ac:chgData name="Chris Droessler" userId="625c3661-9d64-47fa-b83c-4b49393bd161" providerId="ADAL" clId="{5E3327E7-DA85-0B4F-A39B-FAF98AD29500}" dt="2020-10-02T19:27:59.139" v="727" actId="1038"/>
          <ac:picMkLst>
            <pc:docMk/>
            <pc:sldMk cId="2298356454" sldId="1165"/>
            <ac:picMk id="21" creationId="{4C371F4D-8FF6-D04B-BAE4-A0B04901DD2E}"/>
          </ac:picMkLst>
        </pc:picChg>
        <pc:picChg chg="mod">
          <ac:chgData name="Chris Droessler" userId="625c3661-9d64-47fa-b83c-4b49393bd161" providerId="ADAL" clId="{5E3327E7-DA85-0B4F-A39B-FAF98AD29500}" dt="2020-10-02T19:28:46.153" v="784" actId="1038"/>
          <ac:picMkLst>
            <pc:docMk/>
            <pc:sldMk cId="2298356454" sldId="1165"/>
            <ac:picMk id="15362" creationId="{67ED7FDC-72CD-4141-B860-99E89006608F}"/>
          </ac:picMkLst>
        </pc:picChg>
        <pc:picChg chg="mod">
          <ac:chgData name="Chris Droessler" userId="625c3661-9d64-47fa-b83c-4b49393bd161" providerId="ADAL" clId="{5E3327E7-DA85-0B4F-A39B-FAF98AD29500}" dt="2020-10-02T19:28:54.168" v="785" actId="1038"/>
          <ac:picMkLst>
            <pc:docMk/>
            <pc:sldMk cId="2298356454" sldId="1165"/>
            <ac:picMk id="15364" creationId="{E8E67CCD-21AA-A948-B321-AD9DC86ADA97}"/>
          </ac:picMkLst>
        </pc:picChg>
      </pc:sldChg>
      <pc:sldChg chg="addSp delSp modSp add modTransition">
        <pc:chgData name="Chris Droessler" userId="625c3661-9d64-47fa-b83c-4b49393bd161" providerId="ADAL" clId="{5E3327E7-DA85-0B4F-A39B-FAF98AD29500}" dt="2020-10-02T13:57:28.522" v="274" actId="1035"/>
        <pc:sldMkLst>
          <pc:docMk/>
          <pc:sldMk cId="3349384955" sldId="1225"/>
        </pc:sldMkLst>
        <pc:spChg chg="mod">
          <ac:chgData name="Chris Droessler" userId="625c3661-9d64-47fa-b83c-4b49393bd161" providerId="ADAL" clId="{5E3327E7-DA85-0B4F-A39B-FAF98AD29500}" dt="2020-10-02T13:56:24.753" v="238" actId="20577"/>
          <ac:spMkLst>
            <pc:docMk/>
            <pc:sldMk cId="3349384955" sldId="1225"/>
            <ac:spMk id="2" creationId="{00000000-0000-0000-0000-000000000000}"/>
          </ac:spMkLst>
        </pc:spChg>
        <pc:spChg chg="mod">
          <ac:chgData name="Chris Droessler" userId="625c3661-9d64-47fa-b83c-4b49393bd161" providerId="ADAL" clId="{5E3327E7-DA85-0B4F-A39B-FAF98AD29500}" dt="2020-10-02T13:56:46.458" v="251" actId="20577"/>
          <ac:spMkLst>
            <pc:docMk/>
            <pc:sldMk cId="3349384955" sldId="1225"/>
            <ac:spMk id="3" creationId="{00000000-0000-0000-0000-000000000000}"/>
          </ac:spMkLst>
        </pc:spChg>
        <pc:spChg chg="add del mod">
          <ac:chgData name="Chris Droessler" userId="625c3661-9d64-47fa-b83c-4b49393bd161" providerId="ADAL" clId="{5E3327E7-DA85-0B4F-A39B-FAF98AD29500}" dt="2020-10-02T13:57:03.928" v="252"/>
          <ac:spMkLst>
            <pc:docMk/>
            <pc:sldMk cId="3349384955" sldId="1225"/>
            <ac:spMk id="5" creationId="{B65FE9F4-C062-9E4F-ABD9-39CE719A1A67}"/>
          </ac:spMkLst>
        </pc:spChg>
        <pc:spChg chg="add del mod">
          <ac:chgData name="Chris Droessler" userId="625c3661-9d64-47fa-b83c-4b49393bd161" providerId="ADAL" clId="{5E3327E7-DA85-0B4F-A39B-FAF98AD29500}" dt="2020-10-02T13:57:03.928" v="252"/>
          <ac:spMkLst>
            <pc:docMk/>
            <pc:sldMk cId="3349384955" sldId="1225"/>
            <ac:spMk id="6" creationId="{D8D3130A-DD64-A54D-84FA-06F7CEBC07C5}"/>
          </ac:spMkLst>
        </pc:spChg>
        <pc:spChg chg="add del mod">
          <ac:chgData name="Chris Droessler" userId="625c3661-9d64-47fa-b83c-4b49393bd161" providerId="ADAL" clId="{5E3327E7-DA85-0B4F-A39B-FAF98AD29500}" dt="2020-10-02T13:57:04.536" v="253"/>
          <ac:spMkLst>
            <pc:docMk/>
            <pc:sldMk cId="3349384955" sldId="1225"/>
            <ac:spMk id="7" creationId="{193DFECF-FE88-2E45-AEF7-F12B9FBF2CD2}"/>
          </ac:spMkLst>
        </pc:spChg>
        <pc:spChg chg="add del mod">
          <ac:chgData name="Chris Droessler" userId="625c3661-9d64-47fa-b83c-4b49393bd161" providerId="ADAL" clId="{5E3327E7-DA85-0B4F-A39B-FAF98AD29500}" dt="2020-10-02T13:57:04.536" v="253"/>
          <ac:spMkLst>
            <pc:docMk/>
            <pc:sldMk cId="3349384955" sldId="1225"/>
            <ac:spMk id="8" creationId="{B3B378F5-A59B-E845-917C-20B4C0F92DFD}"/>
          </ac:spMkLst>
        </pc:spChg>
        <pc:spChg chg="add del mod">
          <ac:chgData name="Chris Droessler" userId="625c3661-9d64-47fa-b83c-4b49393bd161" providerId="ADAL" clId="{5E3327E7-DA85-0B4F-A39B-FAF98AD29500}" dt="2020-10-02T13:57:04.944" v="254"/>
          <ac:spMkLst>
            <pc:docMk/>
            <pc:sldMk cId="3349384955" sldId="1225"/>
            <ac:spMk id="9" creationId="{8E4D55E9-2030-EE42-8FE9-75D5D9144058}"/>
          </ac:spMkLst>
        </pc:spChg>
        <pc:spChg chg="add del mod">
          <ac:chgData name="Chris Droessler" userId="625c3661-9d64-47fa-b83c-4b49393bd161" providerId="ADAL" clId="{5E3327E7-DA85-0B4F-A39B-FAF98AD29500}" dt="2020-10-02T13:57:04.944" v="254"/>
          <ac:spMkLst>
            <pc:docMk/>
            <pc:sldMk cId="3349384955" sldId="1225"/>
            <ac:spMk id="10" creationId="{B5028EFA-AF45-3346-B0FC-7E5359229617}"/>
          </ac:spMkLst>
        </pc:spChg>
        <pc:spChg chg="add del mod">
          <ac:chgData name="Chris Droessler" userId="625c3661-9d64-47fa-b83c-4b49393bd161" providerId="ADAL" clId="{5E3327E7-DA85-0B4F-A39B-FAF98AD29500}" dt="2020-10-02T13:57:05.144" v="255"/>
          <ac:spMkLst>
            <pc:docMk/>
            <pc:sldMk cId="3349384955" sldId="1225"/>
            <ac:spMk id="11" creationId="{6F3C1810-83ED-4B4C-A11D-C4F3BC8EF794}"/>
          </ac:spMkLst>
        </pc:spChg>
        <pc:spChg chg="add del mod">
          <ac:chgData name="Chris Droessler" userId="625c3661-9d64-47fa-b83c-4b49393bd161" providerId="ADAL" clId="{5E3327E7-DA85-0B4F-A39B-FAF98AD29500}" dt="2020-10-02T13:57:05.144" v="255"/>
          <ac:spMkLst>
            <pc:docMk/>
            <pc:sldMk cId="3349384955" sldId="1225"/>
            <ac:spMk id="12" creationId="{F6071973-4FE5-EC49-8308-96AA85584D79}"/>
          </ac:spMkLst>
        </pc:spChg>
        <pc:spChg chg="add del mod">
          <ac:chgData name="Chris Droessler" userId="625c3661-9d64-47fa-b83c-4b49393bd161" providerId="ADAL" clId="{5E3327E7-DA85-0B4F-A39B-FAF98AD29500}" dt="2020-10-02T13:57:05.344" v="256"/>
          <ac:spMkLst>
            <pc:docMk/>
            <pc:sldMk cId="3349384955" sldId="1225"/>
            <ac:spMk id="13" creationId="{155D9A21-4F69-4942-BEAB-74DF8EA4E93F}"/>
          </ac:spMkLst>
        </pc:spChg>
        <pc:spChg chg="add del mod">
          <ac:chgData name="Chris Droessler" userId="625c3661-9d64-47fa-b83c-4b49393bd161" providerId="ADAL" clId="{5E3327E7-DA85-0B4F-A39B-FAF98AD29500}" dt="2020-10-02T13:57:05.344" v="256"/>
          <ac:spMkLst>
            <pc:docMk/>
            <pc:sldMk cId="3349384955" sldId="1225"/>
            <ac:spMk id="14" creationId="{00A6456C-40A4-544F-9E64-474E843549D3}"/>
          </ac:spMkLst>
        </pc:spChg>
        <pc:spChg chg="add del mod">
          <ac:chgData name="Chris Droessler" userId="625c3661-9d64-47fa-b83c-4b49393bd161" providerId="ADAL" clId="{5E3327E7-DA85-0B4F-A39B-FAF98AD29500}" dt="2020-10-02T13:57:05.536" v="257"/>
          <ac:spMkLst>
            <pc:docMk/>
            <pc:sldMk cId="3349384955" sldId="1225"/>
            <ac:spMk id="15" creationId="{BDFC39B2-1796-1149-97D7-37235BD9C0C6}"/>
          </ac:spMkLst>
        </pc:spChg>
        <pc:spChg chg="add del mod">
          <ac:chgData name="Chris Droessler" userId="625c3661-9d64-47fa-b83c-4b49393bd161" providerId="ADAL" clId="{5E3327E7-DA85-0B4F-A39B-FAF98AD29500}" dt="2020-10-02T13:57:05.536" v="257"/>
          <ac:spMkLst>
            <pc:docMk/>
            <pc:sldMk cId="3349384955" sldId="1225"/>
            <ac:spMk id="16" creationId="{DABA47D7-7B37-1248-9D98-8F61FC0DA197}"/>
          </ac:spMkLst>
        </pc:spChg>
        <pc:picChg chg="add">
          <ac:chgData name="Chris Droessler" userId="625c3661-9d64-47fa-b83c-4b49393bd161" providerId="ADAL" clId="{5E3327E7-DA85-0B4F-A39B-FAF98AD29500}" dt="2020-10-02T13:56:07.840" v="233"/>
          <ac:picMkLst>
            <pc:docMk/>
            <pc:sldMk cId="3349384955" sldId="1225"/>
            <ac:picMk id="4" creationId="{FD9C6B5D-26B7-5645-A3AB-28117F1A128F}"/>
          </ac:picMkLst>
        </pc:picChg>
        <pc:picChg chg="add mod">
          <ac:chgData name="Chris Droessler" userId="625c3661-9d64-47fa-b83c-4b49393bd161" providerId="ADAL" clId="{5E3327E7-DA85-0B4F-A39B-FAF98AD29500}" dt="2020-10-02T13:57:28.522" v="274" actId="1035"/>
          <ac:picMkLst>
            <pc:docMk/>
            <pc:sldMk cId="3349384955" sldId="1225"/>
            <ac:picMk id="17" creationId="{D9A98ED5-EBBB-5B48-986E-9A0AB5857BE8}"/>
          </ac:picMkLst>
        </pc:picChg>
      </pc:sldChg>
      <pc:sldChg chg="add del ord modTransition">
        <pc:chgData name="Chris Droessler" userId="625c3661-9d64-47fa-b83c-4b49393bd161" providerId="ADAL" clId="{5E3327E7-DA85-0B4F-A39B-FAF98AD29500}" dt="2020-10-05T14:39:14.334" v="829" actId="2696"/>
        <pc:sldMkLst>
          <pc:docMk/>
          <pc:sldMk cId="3950991776" sldId="1226"/>
        </pc:sldMkLst>
      </pc:sldChg>
      <pc:sldChg chg="addSp modSp add modNotesTx">
        <pc:chgData name="Chris Droessler" userId="625c3661-9d64-47fa-b83c-4b49393bd161" providerId="ADAL" clId="{5E3327E7-DA85-0B4F-A39B-FAF98AD29500}" dt="2020-10-02T14:10:23.540" v="474" actId="113"/>
        <pc:sldMkLst>
          <pc:docMk/>
          <pc:sldMk cId="4134619931" sldId="1227"/>
        </pc:sldMkLst>
        <pc:spChg chg="mod">
          <ac:chgData name="Chris Droessler" userId="625c3661-9d64-47fa-b83c-4b49393bd161" providerId="ADAL" clId="{5E3327E7-DA85-0B4F-A39B-FAF98AD29500}" dt="2020-10-02T14:10:23.540" v="474" actId="113"/>
          <ac:spMkLst>
            <pc:docMk/>
            <pc:sldMk cId="4134619931" sldId="1227"/>
            <ac:spMk id="2" creationId="{00000000-0000-0000-0000-000000000000}"/>
          </ac:spMkLst>
        </pc:spChg>
        <pc:spChg chg="mod">
          <ac:chgData name="Chris Droessler" userId="625c3661-9d64-47fa-b83c-4b49393bd161" providerId="ADAL" clId="{5E3327E7-DA85-0B4F-A39B-FAF98AD29500}" dt="2020-10-02T14:09:44.677" v="473" actId="20577"/>
          <ac:spMkLst>
            <pc:docMk/>
            <pc:sldMk cId="4134619931" sldId="1227"/>
            <ac:spMk id="3" creationId="{00000000-0000-0000-0000-000000000000}"/>
          </ac:spMkLst>
        </pc:spChg>
        <pc:picChg chg="add">
          <ac:chgData name="Chris Droessler" userId="625c3661-9d64-47fa-b83c-4b49393bd161" providerId="ADAL" clId="{5E3327E7-DA85-0B4F-A39B-FAF98AD29500}" dt="2020-10-02T14:09:33.461" v="464"/>
          <ac:picMkLst>
            <pc:docMk/>
            <pc:sldMk cId="4134619931" sldId="1227"/>
            <ac:picMk id="5" creationId="{03E89362-337A-6944-8A6D-3CFCD740A4B9}"/>
          </ac:picMkLst>
        </pc:picChg>
        <pc:picChg chg="add mod">
          <ac:chgData name="Chris Droessler" userId="625c3661-9d64-47fa-b83c-4b49393bd161" providerId="ADAL" clId="{5E3327E7-DA85-0B4F-A39B-FAF98AD29500}" dt="2020-10-02T14:09:10.446" v="463" actId="1038"/>
          <ac:picMkLst>
            <pc:docMk/>
            <pc:sldMk cId="4134619931" sldId="1227"/>
            <ac:picMk id="3074" creationId="{1B902608-0CD1-0843-86C8-DE641F096DF7}"/>
          </ac:picMkLst>
        </pc:picChg>
      </pc:sldChg>
      <pc:sldChg chg="addSp delSp modSp add modNotesTx">
        <pc:chgData name="Chris Droessler" userId="625c3661-9d64-47fa-b83c-4b49393bd161" providerId="ADAL" clId="{5E3327E7-DA85-0B4F-A39B-FAF98AD29500}" dt="2020-10-05T12:04:27.140" v="824" actId="1036"/>
        <pc:sldMkLst>
          <pc:docMk/>
          <pc:sldMk cId="755393484" sldId="1228"/>
        </pc:sldMkLst>
        <pc:spChg chg="add mod">
          <ac:chgData name="Chris Droessler" userId="625c3661-9d64-47fa-b83c-4b49393bd161" providerId="ADAL" clId="{5E3327E7-DA85-0B4F-A39B-FAF98AD29500}" dt="2020-10-05T12:04:18.309" v="819" actId="1076"/>
          <ac:spMkLst>
            <pc:docMk/>
            <pc:sldMk cId="755393484" sldId="1228"/>
            <ac:spMk id="3" creationId="{30FA5312-7F67-A848-99D0-E7BDF01C4680}"/>
          </ac:spMkLst>
        </pc:spChg>
        <pc:spChg chg="mod">
          <ac:chgData name="Chris Droessler" userId="625c3661-9d64-47fa-b83c-4b49393bd161" providerId="ADAL" clId="{5E3327E7-DA85-0B4F-A39B-FAF98AD29500}" dt="2020-10-05T12:04:15.302" v="818" actId="1076"/>
          <ac:spMkLst>
            <pc:docMk/>
            <pc:sldMk cId="755393484" sldId="1228"/>
            <ac:spMk id="4" creationId="{FB788EF7-AEC5-CF47-8140-A613D03952B5}"/>
          </ac:spMkLst>
        </pc:spChg>
        <pc:spChg chg="mod">
          <ac:chgData name="Chris Droessler" userId="625c3661-9d64-47fa-b83c-4b49393bd161" providerId="ADAL" clId="{5E3327E7-DA85-0B4F-A39B-FAF98AD29500}" dt="2020-10-05T12:04:27.140" v="824" actId="1036"/>
          <ac:spMkLst>
            <pc:docMk/>
            <pc:sldMk cId="755393484" sldId="1228"/>
            <ac:spMk id="6" creationId="{732B4283-5ED5-EC4D-B982-F064C7ED3407}"/>
          </ac:spMkLst>
        </pc:spChg>
        <pc:spChg chg="mod">
          <ac:chgData name="Chris Droessler" userId="625c3661-9d64-47fa-b83c-4b49393bd161" providerId="ADAL" clId="{5E3327E7-DA85-0B4F-A39B-FAF98AD29500}" dt="2020-10-05T12:03:14.591" v="802" actId="1076"/>
          <ac:spMkLst>
            <pc:docMk/>
            <pc:sldMk cId="755393484" sldId="1228"/>
            <ac:spMk id="7" creationId="{55A84F6C-C17F-4241-BDB6-2BF19E2D0350}"/>
          </ac:spMkLst>
        </pc:spChg>
        <pc:picChg chg="del">
          <ac:chgData name="Chris Droessler" userId="625c3661-9d64-47fa-b83c-4b49393bd161" providerId="ADAL" clId="{5E3327E7-DA85-0B4F-A39B-FAF98AD29500}" dt="2020-10-02T14:13:46.639" v="483" actId="478"/>
          <ac:picMkLst>
            <pc:docMk/>
            <pc:sldMk cId="755393484" sldId="1228"/>
            <ac:picMk id="8" creationId="{CD49B718-B0D3-044D-978A-283F49E0C575}"/>
          </ac:picMkLst>
        </pc:picChg>
      </pc:sldChg>
      <pc:sldChg chg="modSp add">
        <pc:chgData name="Chris Droessler" userId="625c3661-9d64-47fa-b83c-4b49393bd161" providerId="ADAL" clId="{5E3327E7-DA85-0B4F-A39B-FAF98AD29500}" dt="2020-10-02T19:07:45.390" v="543" actId="20577"/>
        <pc:sldMkLst>
          <pc:docMk/>
          <pc:sldMk cId="1689835747" sldId="1229"/>
        </pc:sldMkLst>
        <pc:spChg chg="mod">
          <ac:chgData name="Chris Droessler" userId="625c3661-9d64-47fa-b83c-4b49393bd161" providerId="ADAL" clId="{5E3327E7-DA85-0B4F-A39B-FAF98AD29500}" dt="2020-10-02T19:07:45.390" v="543" actId="20577"/>
          <ac:spMkLst>
            <pc:docMk/>
            <pc:sldMk cId="1689835747" sldId="1229"/>
            <ac:spMk id="2" creationId="{5874EB1C-6B92-B246-BB6B-5E331A45A026}"/>
          </ac:spMkLst>
        </pc:spChg>
        <pc:spChg chg="mod">
          <ac:chgData name="Chris Droessler" userId="625c3661-9d64-47fa-b83c-4b49393bd161" providerId="ADAL" clId="{5E3327E7-DA85-0B4F-A39B-FAF98AD29500}" dt="2020-10-02T19:07:28.237" v="539"/>
          <ac:spMkLst>
            <pc:docMk/>
            <pc:sldMk cId="1689835747" sldId="1229"/>
            <ac:spMk id="3" creationId="{330F60C8-1FFB-D240-B333-3FCE7354D573}"/>
          </ac:spMkLst>
        </pc:spChg>
      </pc:sldChg>
      <pc:sldChg chg="addSp delSp modSp add">
        <pc:chgData name="Chris Droessler" userId="625c3661-9d64-47fa-b83c-4b49393bd161" providerId="ADAL" clId="{5E3327E7-DA85-0B4F-A39B-FAF98AD29500}" dt="2020-10-02T19:14:29.077" v="639" actId="115"/>
        <pc:sldMkLst>
          <pc:docMk/>
          <pc:sldMk cId="1073953247" sldId="1230"/>
        </pc:sldMkLst>
        <pc:spChg chg="del">
          <ac:chgData name="Chris Droessler" userId="625c3661-9d64-47fa-b83c-4b49393bd161" providerId="ADAL" clId="{5E3327E7-DA85-0B4F-A39B-FAF98AD29500}" dt="2020-10-02T19:08:40.367" v="559"/>
          <ac:spMkLst>
            <pc:docMk/>
            <pc:sldMk cId="1073953247" sldId="1230"/>
            <ac:spMk id="2" creationId="{5874EB1C-6B92-B246-BB6B-5E331A45A026}"/>
          </ac:spMkLst>
        </pc:spChg>
        <pc:spChg chg="del">
          <ac:chgData name="Chris Droessler" userId="625c3661-9d64-47fa-b83c-4b49393bd161" providerId="ADAL" clId="{5E3327E7-DA85-0B4F-A39B-FAF98AD29500}" dt="2020-10-02T19:08:40.367" v="559"/>
          <ac:spMkLst>
            <pc:docMk/>
            <pc:sldMk cId="1073953247" sldId="1230"/>
            <ac:spMk id="3" creationId="{330F60C8-1FFB-D240-B333-3FCE7354D573}"/>
          </ac:spMkLst>
        </pc:spChg>
        <pc:spChg chg="add mod">
          <ac:chgData name="Chris Droessler" userId="625c3661-9d64-47fa-b83c-4b49393bd161" providerId="ADAL" clId="{5E3327E7-DA85-0B4F-A39B-FAF98AD29500}" dt="2020-10-02T19:08:52.018" v="566" actId="20577"/>
          <ac:spMkLst>
            <pc:docMk/>
            <pc:sldMk cId="1073953247" sldId="1230"/>
            <ac:spMk id="4" creationId="{8CC5851A-E17E-4147-BCBD-403AE8DB6966}"/>
          </ac:spMkLst>
        </pc:spChg>
        <pc:spChg chg="add mod">
          <ac:chgData name="Chris Droessler" userId="625c3661-9d64-47fa-b83c-4b49393bd161" providerId="ADAL" clId="{5E3327E7-DA85-0B4F-A39B-FAF98AD29500}" dt="2020-10-02T19:13:11.542" v="625" actId="20577"/>
          <ac:spMkLst>
            <pc:docMk/>
            <pc:sldMk cId="1073953247" sldId="1230"/>
            <ac:spMk id="5" creationId="{60FB05DA-3497-9042-A47D-4130CF682D4A}"/>
          </ac:spMkLst>
        </pc:spChg>
        <pc:spChg chg="add mod">
          <ac:chgData name="Chris Droessler" userId="625c3661-9d64-47fa-b83c-4b49393bd161" providerId="ADAL" clId="{5E3327E7-DA85-0B4F-A39B-FAF98AD29500}" dt="2020-10-02T19:14:29.077" v="639" actId="115"/>
          <ac:spMkLst>
            <pc:docMk/>
            <pc:sldMk cId="1073953247" sldId="1230"/>
            <ac:spMk id="6" creationId="{ED4C96F0-A69A-0942-BC7B-FBBAF6E7732D}"/>
          </ac:spMkLst>
        </pc:spChg>
      </pc:sldChg>
      <pc:sldChg chg="modSp add del ord">
        <pc:chgData name="Chris Droessler" userId="625c3661-9d64-47fa-b83c-4b49393bd161" providerId="ADAL" clId="{5E3327E7-DA85-0B4F-A39B-FAF98AD29500}" dt="2020-10-02T19:07:12.773" v="530" actId="2696"/>
        <pc:sldMkLst>
          <pc:docMk/>
          <pc:sldMk cId="3011025008" sldId="1230"/>
        </pc:sldMkLst>
        <pc:spChg chg="mod">
          <ac:chgData name="Chris Droessler" userId="625c3661-9d64-47fa-b83c-4b49393bd161" providerId="ADAL" clId="{5E3327E7-DA85-0B4F-A39B-FAF98AD29500}" dt="2020-10-02T19:06:56.999" v="506" actId="27636"/>
          <ac:spMkLst>
            <pc:docMk/>
            <pc:sldMk cId="3011025008" sldId="1230"/>
            <ac:spMk id="123" creationId="{00000000-0000-0000-0000-000000000000}"/>
          </ac:spMkLst>
        </pc:spChg>
      </pc:sldChg>
      <pc:sldChg chg="add del">
        <pc:chgData name="Chris Droessler" userId="625c3661-9d64-47fa-b83c-4b49393bd161" providerId="ADAL" clId="{5E3327E7-DA85-0B4F-A39B-FAF98AD29500}" dt="2020-10-02T19:18:25.030" v="644" actId="2696"/>
        <pc:sldMkLst>
          <pc:docMk/>
          <pc:sldMk cId="2861275172" sldId="1231"/>
        </pc:sldMkLst>
      </pc:sldChg>
      <pc:sldChg chg="add del">
        <pc:chgData name="Chris Droessler" userId="625c3661-9d64-47fa-b83c-4b49393bd161" providerId="ADAL" clId="{5E3327E7-DA85-0B4F-A39B-FAF98AD29500}" dt="2020-10-02T19:18:31.797" v="645" actId="2696"/>
        <pc:sldMkLst>
          <pc:docMk/>
          <pc:sldMk cId="1793663107" sldId="1232"/>
        </pc:sldMkLst>
      </pc:sldChg>
      <pc:sldChg chg="add del">
        <pc:chgData name="Chris Droessler" userId="625c3661-9d64-47fa-b83c-4b49393bd161" providerId="ADAL" clId="{5E3327E7-DA85-0B4F-A39B-FAF98AD29500}" dt="2020-10-02T19:18:33.670" v="647" actId="2696"/>
        <pc:sldMkLst>
          <pc:docMk/>
          <pc:sldMk cId="2428579364" sldId="1233"/>
        </pc:sldMkLst>
      </pc:sldChg>
      <pc:sldChg chg="add del">
        <pc:chgData name="Chris Droessler" userId="625c3661-9d64-47fa-b83c-4b49393bd161" providerId="ADAL" clId="{5E3327E7-DA85-0B4F-A39B-FAF98AD29500}" dt="2020-10-02T19:18:32.725" v="646" actId="2696"/>
        <pc:sldMkLst>
          <pc:docMk/>
          <pc:sldMk cId="923980820" sldId="1234"/>
        </pc:sldMkLst>
      </pc:sldChg>
      <pc:sldChg chg="addSp delSp modSp add">
        <pc:chgData name="Chris Droessler" userId="625c3661-9d64-47fa-b83c-4b49393bd161" providerId="ADAL" clId="{5E3327E7-DA85-0B4F-A39B-FAF98AD29500}" dt="2020-10-02T19:12:10.889" v="614" actId="113"/>
        <pc:sldMkLst>
          <pc:docMk/>
          <pc:sldMk cId="2925348438" sldId="1235"/>
        </pc:sldMkLst>
        <pc:spChg chg="mod">
          <ac:chgData name="Chris Droessler" userId="625c3661-9d64-47fa-b83c-4b49393bd161" providerId="ADAL" clId="{5E3327E7-DA85-0B4F-A39B-FAF98AD29500}" dt="2020-10-02T19:12:10.889" v="614" actId="113"/>
          <ac:spMkLst>
            <pc:docMk/>
            <pc:sldMk cId="2925348438" sldId="1235"/>
            <ac:spMk id="2" creationId="{5874EB1C-6B92-B246-BB6B-5E331A45A026}"/>
          </ac:spMkLst>
        </pc:spChg>
        <pc:spChg chg="add del mod">
          <ac:chgData name="Chris Droessler" userId="625c3661-9d64-47fa-b83c-4b49393bd161" providerId="ADAL" clId="{5E3327E7-DA85-0B4F-A39B-FAF98AD29500}" dt="2020-10-02T19:12:06.922" v="611"/>
          <ac:spMkLst>
            <pc:docMk/>
            <pc:sldMk cId="2925348438" sldId="1235"/>
            <ac:spMk id="4" creationId="{D5866878-2725-B843-913D-8A594D588447}"/>
          </ac:spMkLst>
        </pc:spChg>
        <pc:spChg chg="add del mod">
          <ac:chgData name="Chris Droessler" userId="625c3661-9d64-47fa-b83c-4b49393bd161" providerId="ADAL" clId="{5E3327E7-DA85-0B4F-A39B-FAF98AD29500}" dt="2020-10-02T19:12:06.922" v="611"/>
          <ac:spMkLst>
            <pc:docMk/>
            <pc:sldMk cId="2925348438" sldId="1235"/>
            <ac:spMk id="5" creationId="{66143778-FD32-AD44-B5EC-CA5F079EDC76}"/>
          </ac:spMkLst>
        </pc:spChg>
        <pc:spChg chg="add del mod">
          <ac:chgData name="Chris Droessler" userId="625c3661-9d64-47fa-b83c-4b49393bd161" providerId="ADAL" clId="{5E3327E7-DA85-0B4F-A39B-FAF98AD29500}" dt="2020-10-02T19:12:07.553" v="612"/>
          <ac:spMkLst>
            <pc:docMk/>
            <pc:sldMk cId="2925348438" sldId="1235"/>
            <ac:spMk id="6" creationId="{D0700503-4086-7C43-90AD-6F32D866E1A5}"/>
          </ac:spMkLst>
        </pc:spChg>
        <pc:spChg chg="add del mod">
          <ac:chgData name="Chris Droessler" userId="625c3661-9d64-47fa-b83c-4b49393bd161" providerId="ADAL" clId="{5E3327E7-DA85-0B4F-A39B-FAF98AD29500}" dt="2020-10-02T19:12:07.553" v="612"/>
          <ac:spMkLst>
            <pc:docMk/>
            <pc:sldMk cId="2925348438" sldId="1235"/>
            <ac:spMk id="7" creationId="{322337DE-5561-D24F-9FF8-1E0AE7392AD9}"/>
          </ac:spMkLst>
        </pc:spChg>
      </pc:sldChg>
      <pc:sldChg chg="add modTransition">
        <pc:chgData name="Chris Droessler" userId="625c3661-9d64-47fa-b83c-4b49393bd161" providerId="ADAL" clId="{5E3327E7-DA85-0B4F-A39B-FAF98AD29500}" dt="2020-10-02T19:15:57.127" v="640"/>
        <pc:sldMkLst>
          <pc:docMk/>
          <pc:sldMk cId="1551495662" sldId="1236"/>
        </pc:sldMkLst>
      </pc:sldChg>
      <pc:sldChg chg="add del ord">
        <pc:chgData name="Chris Droessler" userId="625c3661-9d64-47fa-b83c-4b49393bd161" providerId="ADAL" clId="{5E3327E7-DA85-0B4F-A39B-FAF98AD29500}" dt="2020-10-02T19:29:24.863" v="786" actId="2696"/>
        <pc:sldMkLst>
          <pc:docMk/>
          <pc:sldMk cId="12094693" sldId="1237"/>
        </pc:sldMkLst>
      </pc:sldChg>
      <pc:sldMasterChg chg="delSldLayout">
        <pc:chgData name="Chris Droessler" userId="625c3661-9d64-47fa-b83c-4b49393bd161" providerId="ADAL" clId="{5E3327E7-DA85-0B4F-A39B-FAF98AD29500}" dt="2020-10-02T19:07:12.810" v="533" actId="2696"/>
        <pc:sldMasterMkLst>
          <pc:docMk/>
          <pc:sldMasterMk cId="2999785688" sldId="2147483648"/>
        </pc:sldMasterMkLst>
        <pc:sldLayoutChg chg="del">
          <pc:chgData name="Chris Droessler" userId="625c3661-9d64-47fa-b83c-4b49393bd161" providerId="ADAL" clId="{5E3327E7-DA85-0B4F-A39B-FAF98AD29500}" dt="2020-10-02T19:07:12.810" v="533" actId="2696"/>
          <pc:sldLayoutMkLst>
            <pc:docMk/>
            <pc:sldMasterMk cId="2999785688" sldId="2147483648"/>
            <pc:sldLayoutMk cId="4152151942" sldId="2147483662"/>
          </pc:sldLayoutMkLst>
        </pc:sldLayoutChg>
        <pc:sldLayoutChg chg="del">
          <pc:chgData name="Chris Droessler" userId="625c3661-9d64-47fa-b83c-4b49393bd161" providerId="ADAL" clId="{5E3327E7-DA85-0B4F-A39B-FAF98AD29500}" dt="2020-10-02T11:15:31.608" v="40" actId="2696"/>
          <pc:sldLayoutMkLst>
            <pc:docMk/>
            <pc:sldMasterMk cId="2999785688" sldId="2147483648"/>
            <pc:sldLayoutMk cId="782647360" sldId="2147483663"/>
          </pc:sldLayoutMkLst>
        </pc:sldLayoutChg>
        <pc:sldLayoutChg chg="del">
          <pc:chgData name="Chris Droessler" userId="625c3661-9d64-47fa-b83c-4b49393bd161" providerId="ADAL" clId="{5E3327E7-DA85-0B4F-A39B-FAF98AD29500}" dt="2020-10-02T19:07:12.798" v="531" actId="2696"/>
          <pc:sldLayoutMkLst>
            <pc:docMk/>
            <pc:sldMasterMk cId="2999785688" sldId="2147483648"/>
            <pc:sldLayoutMk cId="3489598459" sldId="2147483663"/>
          </pc:sldLayoutMkLst>
        </pc:sldLayoutChg>
      </pc:sldMaster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1F5BC078-70A5-B045-8276-1CD3000E9C19}"/>
    <pc:docChg chg="custSel addSld modSld sldOrd">
      <pc:chgData name="Chris Droessler" userId="625c3661-9d64-47fa-b83c-4b49393bd161" providerId="ADAL" clId="{1F5BC078-70A5-B045-8276-1CD3000E9C19}" dt="2020-10-05T13:34:40.029" v="158" actId="20577"/>
      <pc:docMkLst>
        <pc:docMk/>
      </pc:docMkLst>
      <pc:sldChg chg="ord">
        <pc:chgData name="Chris Droessler" userId="625c3661-9d64-47fa-b83c-4b49393bd161" providerId="ADAL" clId="{1F5BC078-70A5-B045-8276-1CD3000E9C19}" dt="2020-10-05T13:14:46.543" v="0" actId="20578"/>
        <pc:sldMkLst>
          <pc:docMk/>
          <pc:sldMk cId="1267256734" sldId="267"/>
        </pc:sldMkLst>
      </pc:sldChg>
      <pc:sldChg chg="ord">
        <pc:chgData name="Chris Droessler" userId="625c3661-9d64-47fa-b83c-4b49393bd161" providerId="ADAL" clId="{1F5BC078-70A5-B045-8276-1CD3000E9C19}" dt="2020-10-05T13:14:46.543" v="0" actId="20578"/>
        <pc:sldMkLst>
          <pc:docMk/>
          <pc:sldMk cId="1407574810" sldId="268"/>
        </pc:sldMkLst>
      </pc:sldChg>
      <pc:sldChg chg="ord">
        <pc:chgData name="Chris Droessler" userId="625c3661-9d64-47fa-b83c-4b49393bd161" providerId="ADAL" clId="{1F5BC078-70A5-B045-8276-1CD3000E9C19}" dt="2020-10-05T13:14:46.543" v="0" actId="20578"/>
        <pc:sldMkLst>
          <pc:docMk/>
          <pc:sldMk cId="2326262686" sldId="269"/>
        </pc:sldMkLst>
      </pc:sldChg>
      <pc:sldChg chg="modSp mod">
        <pc:chgData name="Chris Droessler" userId="625c3661-9d64-47fa-b83c-4b49393bd161" providerId="ADAL" clId="{1F5BC078-70A5-B045-8276-1CD3000E9C19}" dt="2020-10-05T13:24:11.412" v="52" actId="20577"/>
        <pc:sldMkLst>
          <pc:docMk/>
          <pc:sldMk cId="3703431879" sldId="283"/>
        </pc:sldMkLst>
        <pc:spChg chg="mod">
          <ac:chgData name="Chris Droessler" userId="625c3661-9d64-47fa-b83c-4b49393bd161" providerId="ADAL" clId="{1F5BC078-70A5-B045-8276-1CD3000E9C19}" dt="2020-10-05T13:24:11.412" v="52" actId="20577"/>
          <ac:spMkLst>
            <pc:docMk/>
            <pc:sldMk cId="3703431879" sldId="283"/>
            <ac:spMk id="2" creationId="{898F0DBD-24FC-4921-AB7C-5101450B299E}"/>
          </ac:spMkLst>
        </pc:spChg>
      </pc:sldChg>
      <pc:sldChg chg="modSp mod">
        <pc:chgData name="Chris Droessler" userId="625c3661-9d64-47fa-b83c-4b49393bd161" providerId="ADAL" clId="{1F5BC078-70A5-B045-8276-1CD3000E9C19}" dt="2020-10-05T13:19:42.366" v="4" actId="20577"/>
        <pc:sldMkLst>
          <pc:docMk/>
          <pc:sldMk cId="2925348438" sldId="1235"/>
        </pc:sldMkLst>
        <pc:spChg chg="mod">
          <ac:chgData name="Chris Droessler" userId="625c3661-9d64-47fa-b83c-4b49393bd161" providerId="ADAL" clId="{1F5BC078-70A5-B045-8276-1CD3000E9C19}" dt="2020-10-05T13:19:42.366" v="4" actId="20577"/>
          <ac:spMkLst>
            <pc:docMk/>
            <pc:sldMk cId="2925348438" sldId="1235"/>
            <ac:spMk id="2" creationId="{5874EB1C-6B92-B246-BB6B-5E331A45A026}"/>
          </ac:spMkLst>
        </pc:spChg>
      </pc:sldChg>
      <pc:sldChg chg="modSp add mod">
        <pc:chgData name="Chris Droessler" userId="625c3661-9d64-47fa-b83c-4b49393bd161" providerId="ADAL" clId="{1F5BC078-70A5-B045-8276-1CD3000E9C19}" dt="2020-10-05T13:34:40.029" v="158" actId="20577"/>
        <pc:sldMkLst>
          <pc:docMk/>
          <pc:sldMk cId="3525045302" sldId="1237"/>
        </pc:sldMkLst>
        <pc:spChg chg="mod">
          <ac:chgData name="Chris Droessler" userId="625c3661-9d64-47fa-b83c-4b49393bd161" providerId="ADAL" clId="{1F5BC078-70A5-B045-8276-1CD3000E9C19}" dt="2020-10-05T13:34:40.029" v="158" actId="20577"/>
          <ac:spMkLst>
            <pc:docMk/>
            <pc:sldMk cId="3525045302" sldId="1237"/>
            <ac:spMk id="2" creationId="{E532B256-7B45-4348-933B-B08D5F843BDC}"/>
          </ac:spMkLst>
        </pc:spChg>
        <pc:spChg chg="mod">
          <ac:chgData name="Chris Droessler" userId="625c3661-9d64-47fa-b83c-4b49393bd161" providerId="ADAL" clId="{1F5BC078-70A5-B045-8276-1CD3000E9C19}" dt="2020-10-05T13:33:24.001" v="78" actId="20577"/>
          <ac:spMkLst>
            <pc:docMk/>
            <pc:sldMk cId="3525045302" sldId="1237"/>
            <ac:spMk id="3" creationId="{CB30C3C6-1D85-3F4C-AC8A-FD1AE313BABC}"/>
          </ac:spMkLst>
        </pc:sp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10/5/20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10/5/20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gardnera8147@montgomery.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30848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52020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47583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35893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312427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90999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1723080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371989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register.gotowebinar.com</a:t>
            </a:r>
            <a:r>
              <a:rPr lang="en-US" dirty="0"/>
              <a:t>/register/8280290536260357645</a:t>
            </a:r>
          </a:p>
          <a:p>
            <a:endParaRPr lang="en-US" dirty="0"/>
          </a:p>
          <a:p>
            <a:endParaRPr lang="en-US" dirty="0"/>
          </a:p>
          <a:p>
            <a:r>
              <a:rPr lang="en-US" sz="1600" kern="1200" dirty="0">
                <a:solidFill>
                  <a:schemeClr val="tx1"/>
                </a:solidFill>
                <a:effectLst/>
                <a:latin typeface="+mn-lt"/>
                <a:ea typeface="+mn-ea"/>
                <a:cs typeface="+mn-cs"/>
              </a:rPr>
              <a:t>NCETA Workshop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 over 50 years, the North Carolina Employment and Training Association (NCETA) has been helping front-line workforce development professionals by sponsoring an annual conference, workshops, and networking opportunities.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are launching a new series of workshops designed to improve workforce development in North Carolina.</a:t>
            </a: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429408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register.gotowebinar.com</a:t>
            </a:r>
            <a:r>
              <a:rPr lang="en-US" dirty="0"/>
              <a:t>/register/8977394103554712076</a:t>
            </a:r>
          </a:p>
          <a:p>
            <a:endParaRPr lang="en-US" dirty="0"/>
          </a:p>
          <a:p>
            <a:r>
              <a:rPr lang="en-US" sz="1600" kern="1200" dirty="0">
                <a:solidFill>
                  <a:schemeClr val="tx1"/>
                </a:solidFill>
                <a:effectLst/>
                <a:latin typeface="+mn-lt"/>
                <a:ea typeface="+mn-ea"/>
                <a:cs typeface="+mn-cs"/>
              </a:rPr>
              <a:t>NCETA Workshop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 over 50 years, the North Carolina Employment and Training Association (NCETA) has been helping front-line workforce development professionals by sponsoring an annual conference, workshops, and networking opportunities.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are launching a new series of workshops designed to improve workforce development in North Carolina.</a:t>
            </a: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232689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17999"/>
              </a:lnSpc>
              <a:spcBef>
                <a:spcPts val="0"/>
              </a:spcBef>
              <a:spcAft>
                <a:spcPts val="0"/>
              </a:spcAft>
              <a:buClrTx/>
              <a:buSzTx/>
              <a:buFontTx/>
              <a:buNone/>
              <a:tabLst/>
              <a:defRPr sz="1800"/>
            </a:pPr>
            <a:r>
              <a:rPr lang="en-US" sz="2000" dirty="0" err="1"/>
              <a:t>www.ncperkins.org</a:t>
            </a:r>
            <a:r>
              <a:rPr lang="en-US" sz="2000" dirty="0"/>
              <a:t>/</a:t>
            </a:r>
            <a:r>
              <a:rPr lang="en-US" sz="2000" dirty="0" err="1"/>
              <a:t>udl</a:t>
            </a:r>
            <a:r>
              <a:rPr lang="en-US" sz="2000" dirty="0"/>
              <a:t>/</a:t>
            </a:r>
          </a:p>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5766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www.ncperkins.org</a:t>
            </a:r>
            <a:r>
              <a:rPr lang="en-US" sz="1600" dirty="0"/>
              <a:t>/</a:t>
            </a:r>
            <a:r>
              <a:rPr lang="en-US" sz="1600" dirty="0" err="1"/>
              <a:t>udl</a:t>
            </a:r>
            <a:r>
              <a:rPr lang="en-US" sz="1600"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14087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www.ncperkins.org</a:t>
            </a:r>
            <a:r>
              <a:rPr lang="en-US" sz="1600" dirty="0"/>
              <a:t>/</a:t>
            </a:r>
            <a:r>
              <a:rPr lang="en-US" sz="1600" dirty="0" err="1"/>
              <a:t>udl</a:t>
            </a:r>
            <a:r>
              <a:rPr lang="en-US" sz="1600"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28387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Put victor first</a:t>
            </a:r>
          </a:p>
          <a:p>
            <a:endParaRPr lang="en-US" dirty="0"/>
          </a:p>
          <a:p>
            <a:endParaRPr lang="en-US" dirty="0"/>
          </a:p>
          <a:p>
            <a:r>
              <a:rPr lang="en-US" b="1" dirty="0"/>
              <a:t>Victor Marrow</a:t>
            </a:r>
            <a:r>
              <a:rPr lang="en-US" dirty="0"/>
              <a:t> </a:t>
            </a:r>
            <a:br>
              <a:rPr lang="en-US" dirty="0"/>
            </a:br>
            <a:r>
              <a:rPr lang="en-US" dirty="0"/>
              <a:t>WIOA Program Assistant/Lead </a:t>
            </a:r>
            <a:r>
              <a:rPr lang="en-US" dirty="0" err="1"/>
              <a:t>TechHire</a:t>
            </a:r>
            <a:r>
              <a:rPr lang="en-US" dirty="0"/>
              <a:t> Coordinator </a:t>
            </a:r>
            <a:br>
              <a:rPr lang="en-US" dirty="0"/>
            </a:br>
            <a:r>
              <a:rPr lang="en-US" dirty="0"/>
              <a:t>vmarrow668@halifaxcc.edu </a:t>
            </a:r>
            <a:br>
              <a:rPr lang="en-US" dirty="0"/>
            </a:br>
            <a:r>
              <a:rPr lang="en-US" dirty="0"/>
              <a:t>252-536-7283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5874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Andrew Gardner</a:t>
            </a:r>
          </a:p>
          <a:p>
            <a:r>
              <a:rPr lang="en-US" dirty="0"/>
              <a:t>Dean of Continuing Education</a:t>
            </a:r>
          </a:p>
          <a:p>
            <a:r>
              <a:rPr lang="en-US" dirty="0">
                <a:effectLst/>
              </a:rPr>
              <a:t>910-898-9670</a:t>
            </a:r>
          </a:p>
          <a:p>
            <a:r>
              <a:rPr lang="en-US" dirty="0">
                <a:effectLst/>
                <a:hlinkClick r:id="rId3"/>
              </a:rPr>
              <a:t>gardnera8147@montgomery.edu</a:t>
            </a:r>
            <a:endParaRPr lang="en-US" dirty="0">
              <a:effectLst/>
            </a:endParaRPr>
          </a:p>
          <a:p>
            <a:r>
              <a:rPr lang="en-US" dirty="0"/>
              <a:t>Department: Continuing Education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314963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4074325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10/5/20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10/5/20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10/5/20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10/5/20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url=https%3A%2F%2Fwww.montgomery.edu%2F&amp;psig=AOvVaw1RSzXxMy1QO1naBwkLReq_&amp;ust=1601667016268000&amp;source=images&amp;cd=vfe&amp;ved=0CAIQjRxqFwoTCNjgmOKQlOwCFQAAAAAdAAAAABA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next.ncwork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October 6,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Andrew Gardner</a:t>
            </a:r>
          </a:p>
        </p:txBody>
      </p:sp>
      <p:sp>
        <p:nvSpPr>
          <p:cNvPr id="3" name="Subtitle 2"/>
          <p:cNvSpPr>
            <a:spLocks noGrp="1"/>
          </p:cNvSpPr>
          <p:nvPr>
            <p:ph type="subTitle" idx="1"/>
          </p:nvPr>
        </p:nvSpPr>
        <p:spPr/>
        <p:txBody>
          <a:bodyPr/>
          <a:lstStyle/>
          <a:p>
            <a:r>
              <a:rPr lang="en-US"/>
              <a:t>Dean, Continuing Education</a:t>
            </a:r>
            <a:br>
              <a:rPr lang="en-US"/>
            </a:br>
            <a:r>
              <a:rPr lang="en-US"/>
              <a:t>Montgomery Community College</a:t>
            </a:r>
            <a:endParaRPr lang="en-US" dirty="0"/>
          </a:p>
        </p:txBody>
      </p:sp>
      <p:pic>
        <p:nvPicPr>
          <p:cNvPr id="4" name="Picture 4" descr="Montgomery Community College">
            <a:hlinkClick r:id="rId3"/>
            <a:extLst>
              <a:ext uri="{FF2B5EF4-FFF2-40B4-BE49-F238E27FC236}">
                <a16:creationId xmlns:a16="http://schemas.microsoft.com/office/drawing/2014/main" id="{FD9C6B5D-26B7-5645-A3AB-28117F1A1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445" y="3291186"/>
            <a:ext cx="2844377" cy="21979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montgomery.edu/wp-content/uploads/gardner-andrew.jpg">
            <a:extLst>
              <a:ext uri="{FF2B5EF4-FFF2-40B4-BE49-F238E27FC236}">
                <a16:creationId xmlns:a16="http://schemas.microsoft.com/office/drawing/2014/main" id="{D9A98ED5-EBBB-5B48-986E-9A0AB5857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6018" y="-169330"/>
            <a:ext cx="24765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4EB1C-6B92-B246-BB6B-5E331A45A026}"/>
              </a:ext>
            </a:extLst>
          </p:cNvPr>
          <p:cNvSpPr>
            <a:spLocks noGrp="1"/>
          </p:cNvSpPr>
          <p:nvPr>
            <p:ph idx="1"/>
          </p:nvPr>
        </p:nvSpPr>
        <p:spPr/>
        <p:txBody>
          <a:bodyPr/>
          <a:lstStyle/>
          <a:p>
            <a:r>
              <a:rPr lang="en-US" dirty="0"/>
              <a:t>For new programs, for new equipment, for enhanced services, to fill gaps or address a need that will help build the local workforce, with the support of your stakeholders </a:t>
            </a:r>
          </a:p>
          <a:p>
            <a:r>
              <a:rPr lang="en-US" dirty="0"/>
              <a:t>Completed every two years and can be updated as needed </a:t>
            </a:r>
          </a:p>
          <a:p>
            <a:endParaRPr lang="en-US" dirty="0"/>
          </a:p>
        </p:txBody>
      </p:sp>
      <p:sp>
        <p:nvSpPr>
          <p:cNvPr id="3" name="Title 2">
            <a:extLst>
              <a:ext uri="{FF2B5EF4-FFF2-40B4-BE49-F238E27FC236}">
                <a16:creationId xmlns:a16="http://schemas.microsoft.com/office/drawing/2014/main" id="{330F60C8-1FFB-D240-B333-3FCE7354D573}"/>
              </a:ext>
            </a:extLst>
          </p:cNvPr>
          <p:cNvSpPr>
            <a:spLocks noGrp="1"/>
          </p:cNvSpPr>
          <p:nvPr>
            <p:ph type="title"/>
          </p:nvPr>
        </p:nvSpPr>
        <p:spPr/>
        <p:txBody>
          <a:bodyPr/>
          <a:lstStyle/>
          <a:p>
            <a:r>
              <a:rPr lang="en-US" dirty="0"/>
              <a:t>Comprehensive Local Needs Assessment </a:t>
            </a:r>
          </a:p>
        </p:txBody>
      </p:sp>
    </p:spTree>
    <p:extLst>
      <p:ext uri="{BB962C8B-B14F-4D97-AF65-F5344CB8AC3E}">
        <p14:creationId xmlns:p14="http://schemas.microsoft.com/office/powerpoint/2010/main" val="16898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4EB1C-6B92-B246-BB6B-5E331A45A026}"/>
              </a:ext>
            </a:extLst>
          </p:cNvPr>
          <p:cNvSpPr>
            <a:spLocks noGrp="1"/>
          </p:cNvSpPr>
          <p:nvPr>
            <p:ph idx="1"/>
          </p:nvPr>
        </p:nvSpPr>
        <p:spPr/>
        <p:txBody>
          <a:bodyPr/>
          <a:lstStyle/>
          <a:p>
            <a:r>
              <a:rPr lang="en-US" dirty="0"/>
              <a:t>Drives your CTE activities </a:t>
            </a:r>
          </a:p>
          <a:p>
            <a:r>
              <a:rPr lang="en-US" dirty="0"/>
              <a:t>Guides spending under Perkins </a:t>
            </a:r>
          </a:p>
          <a:p>
            <a:r>
              <a:rPr lang="en-US" dirty="0"/>
              <a:t>Identifies </a:t>
            </a:r>
            <a:r>
              <a:rPr lang="en-US" b="1" dirty="0"/>
              <a:t>gaps</a:t>
            </a:r>
            <a:r>
              <a:rPr lang="en-US" dirty="0"/>
              <a:t> or </a:t>
            </a:r>
            <a:r>
              <a:rPr lang="en-US" b="1" dirty="0"/>
              <a:t>needs</a:t>
            </a:r>
            <a:r>
              <a:rPr lang="en-US" dirty="0"/>
              <a:t> in education and training programs </a:t>
            </a:r>
          </a:p>
          <a:p>
            <a:r>
              <a:rPr lang="en-US" dirty="0"/>
              <a:t>Involves our employment and training stakeholders</a:t>
            </a:r>
          </a:p>
        </p:txBody>
      </p:sp>
      <p:sp>
        <p:nvSpPr>
          <p:cNvPr id="3" name="Title 2">
            <a:extLst>
              <a:ext uri="{FF2B5EF4-FFF2-40B4-BE49-F238E27FC236}">
                <a16:creationId xmlns:a16="http://schemas.microsoft.com/office/drawing/2014/main" id="{330F60C8-1FFB-D240-B333-3FCE7354D573}"/>
              </a:ext>
            </a:extLst>
          </p:cNvPr>
          <p:cNvSpPr>
            <a:spLocks noGrp="1"/>
          </p:cNvSpPr>
          <p:nvPr>
            <p:ph type="title"/>
          </p:nvPr>
        </p:nvSpPr>
        <p:spPr/>
        <p:txBody>
          <a:bodyPr/>
          <a:lstStyle/>
          <a:p>
            <a:r>
              <a:rPr lang="en-US"/>
              <a:t>Comprehensive Local Needs Assessment </a:t>
            </a:r>
            <a:endParaRPr lang="en-US" dirty="0"/>
          </a:p>
        </p:txBody>
      </p:sp>
    </p:spTree>
    <p:extLst>
      <p:ext uri="{BB962C8B-B14F-4D97-AF65-F5344CB8AC3E}">
        <p14:creationId xmlns:p14="http://schemas.microsoft.com/office/powerpoint/2010/main" val="29253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5851A-E17E-4147-BCBD-403AE8DB6966}"/>
              </a:ext>
            </a:extLst>
          </p:cNvPr>
          <p:cNvSpPr>
            <a:spLocks noGrp="1"/>
          </p:cNvSpPr>
          <p:nvPr>
            <p:ph type="title"/>
          </p:nvPr>
        </p:nvSpPr>
        <p:spPr/>
        <p:txBody>
          <a:bodyPr>
            <a:normAutofit/>
          </a:bodyPr>
          <a:lstStyle/>
          <a:p>
            <a:r>
              <a:rPr lang="en-US" dirty="0"/>
              <a:t>Assessment of CTE Programs and Pathways</a:t>
            </a:r>
          </a:p>
        </p:txBody>
      </p:sp>
      <p:sp>
        <p:nvSpPr>
          <p:cNvPr id="5" name="Content Placeholder 4">
            <a:extLst>
              <a:ext uri="{FF2B5EF4-FFF2-40B4-BE49-F238E27FC236}">
                <a16:creationId xmlns:a16="http://schemas.microsoft.com/office/drawing/2014/main" id="{60FB05DA-3497-9042-A47D-4130CF682D4A}"/>
              </a:ext>
            </a:extLst>
          </p:cNvPr>
          <p:cNvSpPr>
            <a:spLocks noGrp="1"/>
          </p:cNvSpPr>
          <p:nvPr>
            <p:ph sz="half" idx="1"/>
          </p:nvPr>
        </p:nvSpPr>
        <p:spPr/>
        <p:txBody>
          <a:bodyPr>
            <a:normAutofit/>
          </a:bodyPr>
          <a:lstStyle/>
          <a:p>
            <a:r>
              <a:rPr lang="en-US" sz="2100" dirty="0"/>
              <a:t>Student performance in CTE programs </a:t>
            </a:r>
          </a:p>
          <a:p>
            <a:r>
              <a:rPr lang="en-US" sz="2100" dirty="0"/>
              <a:t>Programs that are in demand and of sufficient size, scope, quality </a:t>
            </a:r>
          </a:p>
          <a:p>
            <a:r>
              <a:rPr lang="en-US" sz="2100" dirty="0"/>
              <a:t>Implementing new CTE programs to meet workforce needs  </a:t>
            </a:r>
          </a:p>
          <a:p>
            <a:r>
              <a:rPr lang="en-US" sz="2100" dirty="0"/>
              <a:t>Provide for equal access to CTE programs/pathways  </a:t>
            </a:r>
          </a:p>
          <a:p>
            <a:endParaRPr lang="en-US" sz="2100" dirty="0"/>
          </a:p>
          <a:p>
            <a:endParaRPr lang="en-US" sz="2100" dirty="0"/>
          </a:p>
          <a:p>
            <a:endParaRPr lang="en-US" sz="2100" dirty="0"/>
          </a:p>
          <a:p>
            <a:endParaRPr lang="en-US" sz="2100" dirty="0"/>
          </a:p>
        </p:txBody>
      </p:sp>
      <p:sp>
        <p:nvSpPr>
          <p:cNvPr id="6" name="Content Placeholder 5">
            <a:extLst>
              <a:ext uri="{FF2B5EF4-FFF2-40B4-BE49-F238E27FC236}">
                <a16:creationId xmlns:a16="http://schemas.microsoft.com/office/drawing/2014/main" id="{ED4C96F0-A69A-0942-BC7B-FBBAF6E7732D}"/>
              </a:ext>
            </a:extLst>
          </p:cNvPr>
          <p:cNvSpPr>
            <a:spLocks noGrp="1"/>
          </p:cNvSpPr>
          <p:nvPr>
            <p:ph sz="half" idx="2"/>
          </p:nvPr>
        </p:nvSpPr>
        <p:spPr/>
        <p:txBody>
          <a:bodyPr>
            <a:normAutofit/>
          </a:bodyPr>
          <a:lstStyle/>
          <a:p>
            <a:pPr marL="0" indent="0">
              <a:buNone/>
            </a:pPr>
            <a:r>
              <a:rPr lang="en-US" sz="2400" b="1" u="sng" dirty="0"/>
              <a:t>Stakeholders </a:t>
            </a:r>
          </a:p>
          <a:p>
            <a:r>
              <a:rPr lang="en-US" sz="2100" dirty="0"/>
              <a:t>CTE Deans, Faculty, Workforce Boards, Employers, Businesses, Industries, Parents, Students, Representatives of Special Populations, Out-of-school, Homeless, Foster, &amp; Indian Tribes</a:t>
            </a:r>
          </a:p>
        </p:txBody>
      </p:sp>
    </p:spTree>
    <p:extLst>
      <p:ext uri="{BB962C8B-B14F-4D97-AF65-F5344CB8AC3E}">
        <p14:creationId xmlns:p14="http://schemas.microsoft.com/office/powerpoint/2010/main" val="10739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DBD-24FC-4921-AB7C-5101450B299E}"/>
              </a:ext>
            </a:extLst>
          </p:cNvPr>
          <p:cNvSpPr>
            <a:spLocks noGrp="1"/>
          </p:cNvSpPr>
          <p:nvPr>
            <p:ph type="ctrTitle"/>
          </p:nvPr>
        </p:nvSpPr>
        <p:spPr/>
        <p:txBody>
          <a:bodyPr>
            <a:normAutofit fontScale="90000"/>
          </a:bodyPr>
          <a:lstStyle/>
          <a:p>
            <a:r>
              <a:rPr lang="en-US" dirty="0"/>
              <a:t>The Why, What, and How of </a:t>
            </a:r>
            <a:br>
              <a:rPr lang="en-US" dirty="0"/>
            </a:br>
            <a:r>
              <a:rPr lang="en-US" dirty="0"/>
              <a:t>Time and Effort Documentation when using Perkins Funds for Faculty and Staff</a:t>
            </a:r>
          </a:p>
        </p:txBody>
      </p:sp>
    </p:spTree>
    <p:extLst>
      <p:ext uri="{BB962C8B-B14F-4D97-AF65-F5344CB8AC3E}">
        <p14:creationId xmlns:p14="http://schemas.microsoft.com/office/powerpoint/2010/main" val="370343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01370-DDAC-492F-BDBF-12E8552EB644}"/>
              </a:ext>
            </a:extLst>
          </p:cNvPr>
          <p:cNvSpPr>
            <a:spLocks noGrp="1"/>
          </p:cNvSpPr>
          <p:nvPr>
            <p:ph type="title"/>
          </p:nvPr>
        </p:nvSpPr>
        <p:spPr/>
        <p:txBody>
          <a:bodyPr/>
          <a:lstStyle/>
          <a:p>
            <a:r>
              <a:rPr lang="en-US" dirty="0"/>
              <a:t>Why document employee time &amp; effort if they are paid with Perkins Funds?</a:t>
            </a:r>
          </a:p>
        </p:txBody>
      </p:sp>
      <p:sp>
        <p:nvSpPr>
          <p:cNvPr id="2" name="Content Placeholder 1">
            <a:extLst>
              <a:ext uri="{FF2B5EF4-FFF2-40B4-BE49-F238E27FC236}">
                <a16:creationId xmlns:a16="http://schemas.microsoft.com/office/drawing/2014/main" id="{47D1706F-6BDA-41CA-A128-CB3BD79025A8}"/>
              </a:ext>
            </a:extLst>
          </p:cNvPr>
          <p:cNvSpPr>
            <a:spLocks noGrp="1"/>
          </p:cNvSpPr>
          <p:nvPr>
            <p:ph idx="1"/>
          </p:nvPr>
        </p:nvSpPr>
        <p:spPr>
          <a:xfrm>
            <a:off x="628650" y="1320905"/>
            <a:ext cx="7886700" cy="2789278"/>
          </a:xfrm>
        </p:spPr>
        <p:txBody>
          <a:bodyPr>
            <a:normAutofit/>
          </a:bodyPr>
          <a:lstStyle/>
          <a:p>
            <a:pPr marL="0" indent="0">
              <a:buNone/>
            </a:pPr>
            <a:r>
              <a:rPr lang="en-US" dirty="0"/>
              <a:t>The Uniform Administrative Requirements, Cost </a:t>
            </a:r>
          </a:p>
          <a:p>
            <a:pPr marL="0" indent="0">
              <a:buNone/>
            </a:pPr>
            <a:r>
              <a:rPr lang="en-US" dirty="0"/>
              <a:t>Principles, and Audit Requirements for Federal </a:t>
            </a:r>
          </a:p>
          <a:p>
            <a:pPr marL="0" indent="0">
              <a:buNone/>
            </a:pPr>
            <a:r>
              <a:rPr lang="en-US" dirty="0"/>
              <a:t>Rewards 2 CFR Part 200.430(i) Standards for </a:t>
            </a:r>
          </a:p>
          <a:p>
            <a:pPr marL="0" indent="0">
              <a:buNone/>
            </a:pPr>
            <a:r>
              <a:rPr lang="en-US" dirty="0"/>
              <a:t>Documentation of Personnel Expenses states </a:t>
            </a:r>
          </a:p>
          <a:p>
            <a:pPr marL="0" indent="0">
              <a:buNone/>
            </a:pPr>
            <a:r>
              <a:rPr lang="en-US" dirty="0"/>
              <a:t>that “</a:t>
            </a:r>
            <a:r>
              <a:rPr lang="en-US" dirty="0">
                <a:solidFill>
                  <a:srgbClr val="DB4C22"/>
                </a:solidFill>
              </a:rPr>
              <a:t>charges to [Perkins] for salaries and </a:t>
            </a:r>
          </a:p>
          <a:p>
            <a:pPr marL="0" indent="0">
              <a:buNone/>
            </a:pPr>
            <a:r>
              <a:rPr lang="en-US" dirty="0">
                <a:solidFill>
                  <a:srgbClr val="DB4C22"/>
                </a:solidFill>
              </a:rPr>
              <a:t>wages must be based on records that </a:t>
            </a:r>
          </a:p>
          <a:p>
            <a:pPr marL="0" indent="0">
              <a:buNone/>
            </a:pPr>
            <a:r>
              <a:rPr lang="en-US" dirty="0">
                <a:solidFill>
                  <a:srgbClr val="DB4C22"/>
                </a:solidFill>
              </a:rPr>
              <a:t>accurately reflect the work performed.</a:t>
            </a:r>
            <a:r>
              <a:rPr lang="en-US" dirty="0"/>
              <a:t>”</a:t>
            </a:r>
          </a:p>
        </p:txBody>
      </p:sp>
      <p:pic>
        <p:nvPicPr>
          <p:cNvPr id="5" name="Picture 4" descr="A photo of the EDGAR handbook cover page">
            <a:extLst>
              <a:ext uri="{FF2B5EF4-FFF2-40B4-BE49-F238E27FC236}">
                <a16:creationId xmlns:a16="http://schemas.microsoft.com/office/drawing/2014/main" id="{0C3DB267-82A0-4A94-B53F-FE8F3D940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5859">
            <a:off x="5759290" y="958278"/>
            <a:ext cx="2548397" cy="3822596"/>
          </a:xfrm>
          <a:prstGeom prst="rect">
            <a:avLst/>
          </a:prstGeom>
        </p:spPr>
      </p:pic>
      <p:sp>
        <p:nvSpPr>
          <p:cNvPr id="6" name="TextBox 5">
            <a:extLst>
              <a:ext uri="{FF2B5EF4-FFF2-40B4-BE49-F238E27FC236}">
                <a16:creationId xmlns:a16="http://schemas.microsoft.com/office/drawing/2014/main" id="{3218F7D2-98EE-4A0C-A368-A1A6D4A9CB96}"/>
              </a:ext>
            </a:extLst>
          </p:cNvPr>
          <p:cNvSpPr txBox="1"/>
          <p:nvPr/>
        </p:nvSpPr>
        <p:spPr>
          <a:xfrm>
            <a:off x="4433455" y="4607268"/>
            <a:ext cx="1791855" cy="338554"/>
          </a:xfrm>
          <a:prstGeom prst="rect">
            <a:avLst/>
          </a:prstGeom>
          <a:noFill/>
        </p:spPr>
        <p:txBody>
          <a:bodyPr wrap="square" rtlCol="0">
            <a:spAutoFit/>
          </a:bodyPr>
          <a:lstStyle/>
          <a:p>
            <a:pPr algn="r"/>
            <a:r>
              <a:rPr lang="en-US" sz="1600" dirty="0"/>
              <a:t>Starts on page 141</a:t>
            </a:r>
          </a:p>
        </p:txBody>
      </p:sp>
    </p:spTree>
    <p:extLst>
      <p:ext uri="{BB962C8B-B14F-4D97-AF65-F5344CB8AC3E}">
        <p14:creationId xmlns:p14="http://schemas.microsoft.com/office/powerpoint/2010/main" val="18519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58CA2-A9FA-4909-8507-538138D5B400}"/>
              </a:ext>
            </a:extLst>
          </p:cNvPr>
          <p:cNvSpPr>
            <a:spLocks noGrp="1"/>
          </p:cNvSpPr>
          <p:nvPr>
            <p:ph idx="1"/>
          </p:nvPr>
        </p:nvSpPr>
        <p:spPr/>
        <p:txBody>
          <a:bodyPr/>
          <a:lstStyle/>
          <a:p>
            <a:pPr marL="457200" indent="-457200">
              <a:spcBef>
                <a:spcPts val="0"/>
              </a:spcBef>
              <a:spcAft>
                <a:spcPts val="1800"/>
              </a:spcAft>
              <a:buFont typeface="+mj-lt"/>
              <a:buAutoNum type="alphaUcPeriod"/>
            </a:pPr>
            <a:r>
              <a:rPr lang="en-US" b="1"/>
              <a:t>100%/</a:t>
            </a:r>
            <a:r>
              <a:rPr lang="en-US" b="1" dirty="0"/>
              <a:t>100%</a:t>
            </a:r>
            <a:r>
              <a:rPr lang="en-US" dirty="0"/>
              <a:t>: 100% CTE/Perkins approved activities paid 100% through the college’s Perkins grant.</a:t>
            </a:r>
          </a:p>
          <a:p>
            <a:pPr marL="457200" indent="-457200">
              <a:spcBef>
                <a:spcPts val="0"/>
              </a:spcBef>
              <a:spcAft>
                <a:spcPts val="1800"/>
              </a:spcAft>
              <a:buFont typeface="+mj-lt"/>
              <a:buAutoNum type="alphaUcPeriod"/>
            </a:pPr>
            <a:r>
              <a:rPr lang="en-US" b="1" dirty="0"/>
              <a:t>100% CTE/Split Funded</a:t>
            </a:r>
            <a:r>
              <a:rPr lang="en-US" dirty="0"/>
              <a:t>: 100% CTE/Perkins approved activities paid partially through the college’s Perkins grant and partially through another source.</a:t>
            </a:r>
          </a:p>
          <a:p>
            <a:pPr marL="457200" indent="-457200">
              <a:spcBef>
                <a:spcPts val="0"/>
              </a:spcBef>
              <a:spcAft>
                <a:spcPts val="1800"/>
              </a:spcAft>
              <a:buFont typeface="+mj-lt"/>
              <a:buAutoNum type="alphaUcPeriod"/>
            </a:pPr>
            <a:r>
              <a:rPr lang="en-US" b="1" dirty="0"/>
              <a:t>Split Time and Effort</a:t>
            </a:r>
            <a:r>
              <a:rPr lang="en-US" dirty="0"/>
              <a:t>: Activities are split between CTE/Perkins approved activities that are paid through the college’s Perkins grant and other activities paid for by other sources.</a:t>
            </a:r>
          </a:p>
        </p:txBody>
      </p:sp>
      <p:sp>
        <p:nvSpPr>
          <p:cNvPr id="3" name="Title 2">
            <a:extLst>
              <a:ext uri="{FF2B5EF4-FFF2-40B4-BE49-F238E27FC236}">
                <a16:creationId xmlns:a16="http://schemas.microsoft.com/office/drawing/2014/main" id="{72578947-40F0-4CE3-8E86-10BFDC218413}"/>
              </a:ext>
            </a:extLst>
          </p:cNvPr>
          <p:cNvSpPr>
            <a:spLocks noGrp="1"/>
          </p:cNvSpPr>
          <p:nvPr>
            <p:ph type="title"/>
          </p:nvPr>
        </p:nvSpPr>
        <p:spPr/>
        <p:txBody>
          <a:bodyPr/>
          <a:lstStyle/>
          <a:p>
            <a:r>
              <a:rPr lang="en-US" dirty="0"/>
              <a:t>Three Types of Employees	</a:t>
            </a:r>
          </a:p>
        </p:txBody>
      </p:sp>
    </p:spTree>
    <p:extLst>
      <p:ext uri="{BB962C8B-B14F-4D97-AF65-F5344CB8AC3E}">
        <p14:creationId xmlns:p14="http://schemas.microsoft.com/office/powerpoint/2010/main" val="2195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8980B10B-858B-40EB-BFC2-68B6C25D9E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056" y="1581399"/>
            <a:ext cx="6056665" cy="2854623"/>
          </a:xfrm>
        </p:spPr>
      </p:pic>
      <p:sp>
        <p:nvSpPr>
          <p:cNvPr id="3" name="Title 2">
            <a:extLst>
              <a:ext uri="{FF2B5EF4-FFF2-40B4-BE49-F238E27FC236}">
                <a16:creationId xmlns:a16="http://schemas.microsoft.com/office/drawing/2014/main" id="{FE47EDAF-93FC-445C-A3DA-D06755760596}"/>
              </a:ext>
            </a:extLst>
          </p:cNvPr>
          <p:cNvSpPr>
            <a:spLocks noGrp="1"/>
          </p:cNvSpPr>
          <p:nvPr>
            <p:ph type="title"/>
          </p:nvPr>
        </p:nvSpPr>
        <p:spPr/>
        <p:txBody>
          <a:bodyPr/>
          <a:lstStyle/>
          <a:p>
            <a:r>
              <a:rPr lang="en-US" dirty="0"/>
              <a:t>How to complete the Local Plan’s wages tab</a:t>
            </a:r>
          </a:p>
        </p:txBody>
      </p:sp>
      <p:sp>
        <p:nvSpPr>
          <p:cNvPr id="8" name="TextBox 7">
            <a:extLst>
              <a:ext uri="{FF2B5EF4-FFF2-40B4-BE49-F238E27FC236}">
                <a16:creationId xmlns:a16="http://schemas.microsoft.com/office/drawing/2014/main" id="{5BDA1958-E6DD-4796-90F8-F5A2B60CCED1}"/>
              </a:ext>
            </a:extLst>
          </p:cNvPr>
          <p:cNvSpPr txBox="1"/>
          <p:nvPr/>
        </p:nvSpPr>
        <p:spPr>
          <a:xfrm>
            <a:off x="7156692" y="2539334"/>
            <a:ext cx="1505528" cy="369332"/>
          </a:xfrm>
          <a:prstGeom prst="rect">
            <a:avLst/>
          </a:prstGeom>
          <a:noFill/>
          <a:ln>
            <a:solidFill>
              <a:schemeClr val="tx1"/>
            </a:solidFill>
          </a:ln>
        </p:spPr>
        <p:txBody>
          <a:bodyPr wrap="square" rtlCol="0">
            <a:spAutoFit/>
          </a:bodyPr>
          <a:lstStyle/>
          <a:p>
            <a:r>
              <a:rPr lang="en-US" dirty="0"/>
              <a:t>100%/ 100%</a:t>
            </a:r>
          </a:p>
        </p:txBody>
      </p:sp>
      <p:sp>
        <p:nvSpPr>
          <p:cNvPr id="10" name="TextBox 9">
            <a:extLst>
              <a:ext uri="{FF2B5EF4-FFF2-40B4-BE49-F238E27FC236}">
                <a16:creationId xmlns:a16="http://schemas.microsoft.com/office/drawing/2014/main" id="{AA40D0E4-6915-49E2-BADF-24302DC9B20D}"/>
              </a:ext>
            </a:extLst>
          </p:cNvPr>
          <p:cNvSpPr txBox="1"/>
          <p:nvPr/>
        </p:nvSpPr>
        <p:spPr>
          <a:xfrm>
            <a:off x="7156692" y="3907336"/>
            <a:ext cx="1505528" cy="646331"/>
          </a:xfrm>
          <a:prstGeom prst="rect">
            <a:avLst/>
          </a:prstGeom>
          <a:noFill/>
          <a:ln>
            <a:solidFill>
              <a:schemeClr val="tx1"/>
            </a:solidFill>
          </a:ln>
        </p:spPr>
        <p:txBody>
          <a:bodyPr wrap="square" rtlCol="0">
            <a:spAutoFit/>
          </a:bodyPr>
          <a:lstStyle/>
          <a:p>
            <a:r>
              <a:rPr lang="en-US" dirty="0"/>
              <a:t>100% CTE/ Split Funded</a:t>
            </a:r>
          </a:p>
        </p:txBody>
      </p:sp>
      <p:sp>
        <p:nvSpPr>
          <p:cNvPr id="12" name="TextBox 11">
            <a:extLst>
              <a:ext uri="{FF2B5EF4-FFF2-40B4-BE49-F238E27FC236}">
                <a16:creationId xmlns:a16="http://schemas.microsoft.com/office/drawing/2014/main" id="{CCA4B1F6-30B8-4C8E-9D07-38F142C0D02B}"/>
              </a:ext>
            </a:extLst>
          </p:cNvPr>
          <p:cNvSpPr txBox="1"/>
          <p:nvPr/>
        </p:nvSpPr>
        <p:spPr>
          <a:xfrm>
            <a:off x="7156692" y="3122096"/>
            <a:ext cx="1505528" cy="646331"/>
          </a:xfrm>
          <a:prstGeom prst="rect">
            <a:avLst/>
          </a:prstGeom>
          <a:noFill/>
          <a:ln>
            <a:solidFill>
              <a:schemeClr val="tx1"/>
            </a:solidFill>
          </a:ln>
        </p:spPr>
        <p:txBody>
          <a:bodyPr wrap="square" rtlCol="0">
            <a:spAutoFit/>
          </a:bodyPr>
          <a:lstStyle/>
          <a:p>
            <a:r>
              <a:rPr lang="en-US" dirty="0"/>
              <a:t>Split Time/ Split Funded</a:t>
            </a:r>
          </a:p>
        </p:txBody>
      </p:sp>
      <p:cxnSp>
        <p:nvCxnSpPr>
          <p:cNvPr id="38" name="Straight Arrow Connector 37">
            <a:extLst>
              <a:ext uri="{FF2B5EF4-FFF2-40B4-BE49-F238E27FC236}">
                <a16:creationId xmlns:a16="http://schemas.microsoft.com/office/drawing/2014/main" id="{4AC28154-F9DB-478C-A2C4-1093D20281F7}"/>
              </a:ext>
            </a:extLst>
          </p:cNvPr>
          <p:cNvCxnSpPr>
            <a:cxnSpLocks/>
          </p:cNvCxnSpPr>
          <p:nvPr/>
        </p:nvCxnSpPr>
        <p:spPr>
          <a:xfrm flipH="1">
            <a:off x="4366260" y="1338570"/>
            <a:ext cx="2043764" cy="9245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527E438-0D75-4D2E-BA78-2F3C226D3D38}"/>
              </a:ext>
            </a:extLst>
          </p:cNvPr>
          <p:cNvSpPr txBox="1"/>
          <p:nvPr/>
        </p:nvSpPr>
        <p:spPr>
          <a:xfrm>
            <a:off x="6410024" y="848893"/>
            <a:ext cx="2407920" cy="1477328"/>
          </a:xfrm>
          <a:prstGeom prst="rect">
            <a:avLst/>
          </a:prstGeom>
          <a:solidFill>
            <a:schemeClr val="bg1"/>
          </a:solidFill>
          <a:ln w="38100">
            <a:solidFill>
              <a:srgbClr val="FF0000"/>
            </a:solidFill>
          </a:ln>
        </p:spPr>
        <p:txBody>
          <a:bodyPr wrap="square" rtlCol="0">
            <a:spAutoFit/>
          </a:bodyPr>
          <a:lstStyle/>
          <a:p>
            <a:r>
              <a:rPr lang="en-US" dirty="0"/>
              <a:t>This is the percent of </a:t>
            </a:r>
            <a:r>
              <a:rPr lang="en-US" u="sng" dirty="0">
                <a:solidFill>
                  <a:srgbClr val="FF0000"/>
                </a:solidFill>
              </a:rPr>
              <a:t>time</a:t>
            </a:r>
            <a:r>
              <a:rPr lang="en-US" dirty="0"/>
              <a:t> spent on CTE activities/students, </a:t>
            </a:r>
            <a:r>
              <a:rPr lang="en-US" u="sng" dirty="0"/>
              <a:t>not</a:t>
            </a:r>
            <a:r>
              <a:rPr lang="en-US" dirty="0"/>
              <a:t> how the position is funded.</a:t>
            </a:r>
          </a:p>
        </p:txBody>
      </p:sp>
      <p:cxnSp>
        <p:nvCxnSpPr>
          <p:cNvPr id="45" name="Straight Arrow Connector 44">
            <a:extLst>
              <a:ext uri="{FF2B5EF4-FFF2-40B4-BE49-F238E27FC236}">
                <a16:creationId xmlns:a16="http://schemas.microsoft.com/office/drawing/2014/main" id="{BEFE8D9D-6AD1-4400-8209-47A07DBA0298}"/>
              </a:ext>
            </a:extLst>
          </p:cNvPr>
          <p:cNvCxnSpPr>
            <a:stCxn id="8" idx="1"/>
          </p:cNvCxnSpPr>
          <p:nvPr/>
        </p:nvCxnSpPr>
        <p:spPr>
          <a:xfrm flipH="1">
            <a:off x="6382721" y="2724000"/>
            <a:ext cx="773971"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0C380F6-6DA4-47F2-95CB-F05C7F93651E}"/>
              </a:ext>
            </a:extLst>
          </p:cNvPr>
          <p:cNvCxnSpPr>
            <a:cxnSpLocks/>
          </p:cNvCxnSpPr>
          <p:nvPr/>
        </p:nvCxnSpPr>
        <p:spPr>
          <a:xfrm flipH="1" flipV="1">
            <a:off x="6382721" y="3054431"/>
            <a:ext cx="773971" cy="436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B871E1F-AB1A-46D8-AD4C-1AAB455CAABB}"/>
              </a:ext>
            </a:extLst>
          </p:cNvPr>
          <p:cNvCxnSpPr>
            <a:stCxn id="10" idx="1"/>
          </p:cNvCxnSpPr>
          <p:nvPr/>
        </p:nvCxnSpPr>
        <p:spPr>
          <a:xfrm flipH="1" flipV="1">
            <a:off x="6382721" y="3230880"/>
            <a:ext cx="773971" cy="999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8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626DD-8886-4E9C-BEB3-A958642CE357}"/>
              </a:ext>
            </a:extLst>
          </p:cNvPr>
          <p:cNvSpPr>
            <a:spLocks noGrp="1"/>
          </p:cNvSpPr>
          <p:nvPr>
            <p:ph idx="1"/>
          </p:nvPr>
        </p:nvSpPr>
        <p:spPr/>
        <p:txBody>
          <a:bodyPr/>
          <a:lstStyle/>
          <a:p>
            <a:pPr marL="0" indent="0">
              <a:buNone/>
            </a:pPr>
            <a:r>
              <a:rPr lang="en-US" dirty="0"/>
              <a:t>Employees must complete the Semi-Annual Certification Form for Employees working from a “Single Federal Award” certifying they worked 100% of their time on CTE/Perkins activities and are paid 100% with Perkins funds. </a:t>
            </a:r>
          </a:p>
          <a:p>
            <a:pPr marL="0" indent="0">
              <a:buNone/>
            </a:pPr>
            <a:endParaRPr lang="en-US" dirty="0"/>
          </a:p>
          <a:p>
            <a:pPr marL="0" indent="0">
              <a:buNone/>
            </a:pPr>
            <a:r>
              <a:rPr lang="en-US" dirty="0"/>
              <a:t>The form is completed in January for the previous 6 months (July – December) and in July for the previous 6 months (January – June). </a:t>
            </a:r>
          </a:p>
          <a:p>
            <a:pPr marL="0" indent="0">
              <a:buNone/>
            </a:pPr>
            <a:endParaRPr lang="en-US" dirty="0"/>
          </a:p>
          <a:p>
            <a:pPr marL="0" indent="0">
              <a:buNone/>
            </a:pPr>
            <a:r>
              <a:rPr lang="en-US" dirty="0"/>
              <a:t>Store completed forms at the college for at least 3 years.</a:t>
            </a:r>
          </a:p>
        </p:txBody>
      </p:sp>
      <p:sp>
        <p:nvSpPr>
          <p:cNvPr id="3" name="Title 2">
            <a:extLst>
              <a:ext uri="{FF2B5EF4-FFF2-40B4-BE49-F238E27FC236}">
                <a16:creationId xmlns:a16="http://schemas.microsoft.com/office/drawing/2014/main" id="{EA826430-30AB-4909-BE54-FA8A6D29C77A}"/>
              </a:ext>
            </a:extLst>
          </p:cNvPr>
          <p:cNvSpPr>
            <a:spLocks noGrp="1"/>
          </p:cNvSpPr>
          <p:nvPr>
            <p:ph type="title"/>
          </p:nvPr>
        </p:nvSpPr>
        <p:spPr/>
        <p:txBody>
          <a:bodyPr/>
          <a:lstStyle/>
          <a:p>
            <a:r>
              <a:rPr lang="en-US" dirty="0"/>
              <a:t>A. 100% CTE activities and 100% Perkins funded</a:t>
            </a:r>
          </a:p>
        </p:txBody>
      </p:sp>
    </p:spTree>
    <p:extLst>
      <p:ext uri="{BB962C8B-B14F-4D97-AF65-F5344CB8AC3E}">
        <p14:creationId xmlns:p14="http://schemas.microsoft.com/office/powerpoint/2010/main" val="3720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B09D-8905-448E-8598-2A2CDC17EA68}"/>
              </a:ext>
            </a:extLst>
          </p:cNvPr>
          <p:cNvSpPr>
            <a:spLocks noGrp="1"/>
          </p:cNvSpPr>
          <p:nvPr>
            <p:ph type="title"/>
          </p:nvPr>
        </p:nvSpPr>
        <p:spPr/>
        <p:txBody>
          <a:bodyPr/>
          <a:lstStyle/>
          <a:p>
            <a:r>
              <a:rPr lang="en-US" dirty="0"/>
              <a:t>Semi-annual 100%/100% Form</a:t>
            </a:r>
          </a:p>
        </p:txBody>
      </p:sp>
      <p:sp>
        <p:nvSpPr>
          <p:cNvPr id="8" name="Rectangle 7">
            <a:extLst>
              <a:ext uri="{FF2B5EF4-FFF2-40B4-BE49-F238E27FC236}">
                <a16:creationId xmlns:a16="http://schemas.microsoft.com/office/drawing/2014/main" id="{13178E11-179A-466F-BFEB-AE8263AD181F}"/>
              </a:ext>
            </a:extLst>
          </p:cNvPr>
          <p:cNvSpPr/>
          <p:nvPr/>
        </p:nvSpPr>
        <p:spPr>
          <a:xfrm>
            <a:off x="1145309" y="1043709"/>
            <a:ext cx="6797964"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the semi-annual 100% Perkins activities and funds employee certification form.">
            <a:extLst>
              <a:ext uri="{FF2B5EF4-FFF2-40B4-BE49-F238E27FC236}">
                <a16:creationId xmlns:a16="http://schemas.microsoft.com/office/drawing/2014/main" id="{0045ED86-6AB3-4CEB-B588-D3F6F3BC6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085" y="949622"/>
            <a:ext cx="5890412" cy="4099261"/>
          </a:xfrm>
          <a:prstGeom prst="rect">
            <a:avLst/>
          </a:prstGeom>
          <a:ln>
            <a:solidFill>
              <a:schemeClr val="tx1"/>
            </a:solidFill>
          </a:ln>
        </p:spPr>
      </p:pic>
    </p:spTree>
    <p:extLst>
      <p:ext uri="{BB962C8B-B14F-4D97-AF65-F5344CB8AC3E}">
        <p14:creationId xmlns:p14="http://schemas.microsoft.com/office/powerpoint/2010/main" val="79519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6301" t="3868" r="11388" b="19841"/>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B63B2-9C90-4FED-AFD6-2E422EB7B2E1}"/>
              </a:ext>
            </a:extLst>
          </p:cNvPr>
          <p:cNvSpPr>
            <a:spLocks noGrp="1"/>
          </p:cNvSpPr>
          <p:nvPr>
            <p:ph idx="1"/>
          </p:nvPr>
        </p:nvSpPr>
        <p:spPr/>
        <p:txBody>
          <a:bodyPr/>
          <a:lstStyle/>
          <a:p>
            <a:pPr marL="0" indent="0">
              <a:buNone/>
            </a:pPr>
            <a:r>
              <a:rPr lang="en-US" dirty="0"/>
              <a:t>Employees must complete the Semi-Annual Certification Form for Employees working from a “Single Federal Award” certifying they worked 100% of their time on CTE/Perkins activities and but their pay comes from both Perkins and other funds. </a:t>
            </a:r>
          </a:p>
          <a:p>
            <a:pPr marL="0" indent="0">
              <a:buNone/>
            </a:pPr>
            <a:endParaRPr lang="en-US" dirty="0"/>
          </a:p>
          <a:p>
            <a:pPr marL="0" indent="0">
              <a:buNone/>
            </a:pPr>
            <a:r>
              <a:rPr lang="en-US" dirty="0"/>
              <a:t>The form is completed in January for the previous 6 months (July – December) and in July for the previous 6 months (January – June). </a:t>
            </a:r>
          </a:p>
          <a:p>
            <a:pPr marL="0" indent="0">
              <a:buNone/>
            </a:pPr>
            <a:endParaRPr lang="en-US" dirty="0"/>
          </a:p>
          <a:p>
            <a:pPr marL="0" indent="0">
              <a:buNone/>
            </a:pPr>
            <a:r>
              <a:rPr lang="en-US" dirty="0"/>
              <a:t>Store completed forms at the college for at least 3 years.</a:t>
            </a:r>
          </a:p>
        </p:txBody>
      </p:sp>
      <p:sp>
        <p:nvSpPr>
          <p:cNvPr id="3" name="Title 2">
            <a:extLst>
              <a:ext uri="{FF2B5EF4-FFF2-40B4-BE49-F238E27FC236}">
                <a16:creationId xmlns:a16="http://schemas.microsoft.com/office/drawing/2014/main" id="{FA762F11-7D7B-4492-882E-F15F4EEBEB4D}"/>
              </a:ext>
            </a:extLst>
          </p:cNvPr>
          <p:cNvSpPr>
            <a:spLocks noGrp="1"/>
          </p:cNvSpPr>
          <p:nvPr>
            <p:ph type="title"/>
          </p:nvPr>
        </p:nvSpPr>
        <p:spPr/>
        <p:txBody>
          <a:bodyPr/>
          <a:lstStyle/>
          <a:p>
            <a:r>
              <a:rPr lang="en-US" dirty="0"/>
              <a:t>B. 100% CTE activities but split funded</a:t>
            </a:r>
          </a:p>
        </p:txBody>
      </p:sp>
    </p:spTree>
    <p:extLst>
      <p:ext uri="{BB962C8B-B14F-4D97-AF65-F5344CB8AC3E}">
        <p14:creationId xmlns:p14="http://schemas.microsoft.com/office/powerpoint/2010/main" val="25357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8715C-1978-488D-A2BC-1F092D6663F8}"/>
              </a:ext>
            </a:extLst>
          </p:cNvPr>
          <p:cNvSpPr>
            <a:spLocks noGrp="1"/>
          </p:cNvSpPr>
          <p:nvPr>
            <p:ph type="title"/>
          </p:nvPr>
        </p:nvSpPr>
        <p:spPr/>
        <p:txBody>
          <a:bodyPr/>
          <a:lstStyle/>
          <a:p>
            <a:r>
              <a:rPr lang="en-US" dirty="0"/>
              <a:t>Semi-annual 100%time/split funded form</a:t>
            </a:r>
          </a:p>
        </p:txBody>
      </p:sp>
      <p:sp>
        <p:nvSpPr>
          <p:cNvPr id="6" name="Rectangle 5">
            <a:extLst>
              <a:ext uri="{FF2B5EF4-FFF2-40B4-BE49-F238E27FC236}">
                <a16:creationId xmlns:a16="http://schemas.microsoft.com/office/drawing/2014/main" id="{06AE5B47-CCA0-4F36-9070-F5E7D68EA2EE}"/>
              </a:ext>
            </a:extLst>
          </p:cNvPr>
          <p:cNvSpPr/>
          <p:nvPr/>
        </p:nvSpPr>
        <p:spPr>
          <a:xfrm>
            <a:off x="1228436" y="1016000"/>
            <a:ext cx="661770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the 100%Time/split funded employee certification form">
            <a:extLst>
              <a:ext uri="{FF2B5EF4-FFF2-40B4-BE49-F238E27FC236}">
                <a16:creationId xmlns:a16="http://schemas.microsoft.com/office/drawing/2014/main" id="{DC28D6C9-BF02-4994-993D-29E5B31159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5286" y="852249"/>
            <a:ext cx="4373427" cy="4254307"/>
          </a:xfrm>
          <a:ln>
            <a:solidFill>
              <a:schemeClr val="tx1"/>
            </a:solidFill>
          </a:ln>
        </p:spPr>
      </p:pic>
    </p:spTree>
    <p:extLst>
      <p:ext uri="{BB962C8B-B14F-4D97-AF65-F5344CB8AC3E}">
        <p14:creationId xmlns:p14="http://schemas.microsoft.com/office/powerpoint/2010/main" val="15514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BD4D7-F985-4AD9-B27D-BD3447DE2E5E}"/>
              </a:ext>
            </a:extLst>
          </p:cNvPr>
          <p:cNvSpPr>
            <a:spLocks noGrp="1"/>
          </p:cNvSpPr>
          <p:nvPr>
            <p:ph idx="1"/>
          </p:nvPr>
        </p:nvSpPr>
        <p:spPr/>
        <p:txBody>
          <a:bodyPr>
            <a:normAutofit lnSpcReduction="10000"/>
          </a:bodyPr>
          <a:lstStyle/>
          <a:p>
            <a:pPr marL="0" indent="0">
              <a:spcBef>
                <a:spcPts val="0"/>
              </a:spcBef>
              <a:spcAft>
                <a:spcPts val="1200"/>
              </a:spcAft>
              <a:buNone/>
            </a:pPr>
            <a:r>
              <a:rPr lang="en-US" dirty="0"/>
              <a:t>Employees who split their time between CTE/Perkins activities and non-CTE/Perkins activities must keep more detailed records of their time. This is to ensure that non-CTE/Perkins activities are not paid for by the Perkins grant.</a:t>
            </a:r>
          </a:p>
          <a:p>
            <a:pPr marL="0" indent="0">
              <a:spcBef>
                <a:spcPts val="0"/>
              </a:spcBef>
              <a:spcAft>
                <a:spcPts val="1200"/>
              </a:spcAft>
              <a:buNone/>
            </a:pPr>
            <a:r>
              <a:rPr lang="en-US" dirty="0"/>
              <a:t>They must keep records of their time and then summarize it monthly on the Split Time and Effort form. </a:t>
            </a:r>
          </a:p>
          <a:p>
            <a:pPr marL="0" indent="0">
              <a:spcBef>
                <a:spcPts val="0"/>
              </a:spcBef>
              <a:spcAft>
                <a:spcPts val="1200"/>
              </a:spcAft>
              <a:buNone/>
            </a:pPr>
            <a:r>
              <a:rPr lang="en-US" dirty="0"/>
              <a:t>The monthly forms and the back-up documentation must be kept in case the college is monitored or audited for at least 3 years. The back up records maybe calendars, sign-in sheets, or whatever method the employee implements. </a:t>
            </a:r>
          </a:p>
        </p:txBody>
      </p:sp>
      <p:sp>
        <p:nvSpPr>
          <p:cNvPr id="3" name="Title 2">
            <a:extLst>
              <a:ext uri="{FF2B5EF4-FFF2-40B4-BE49-F238E27FC236}">
                <a16:creationId xmlns:a16="http://schemas.microsoft.com/office/drawing/2014/main" id="{F2BB0253-9751-4B19-8D13-FB74EEFE2470}"/>
              </a:ext>
            </a:extLst>
          </p:cNvPr>
          <p:cNvSpPr>
            <a:spLocks noGrp="1"/>
          </p:cNvSpPr>
          <p:nvPr>
            <p:ph type="title"/>
          </p:nvPr>
        </p:nvSpPr>
        <p:spPr/>
        <p:txBody>
          <a:bodyPr/>
          <a:lstStyle/>
          <a:p>
            <a:r>
              <a:rPr lang="en-US" dirty="0"/>
              <a:t>Split Time and Effort</a:t>
            </a:r>
          </a:p>
        </p:txBody>
      </p:sp>
    </p:spTree>
    <p:extLst>
      <p:ext uri="{BB962C8B-B14F-4D97-AF65-F5344CB8AC3E}">
        <p14:creationId xmlns:p14="http://schemas.microsoft.com/office/powerpoint/2010/main" val="38523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F5A076-AE68-43DC-B720-8421102CDA06}"/>
              </a:ext>
            </a:extLst>
          </p:cNvPr>
          <p:cNvSpPr/>
          <p:nvPr/>
        </p:nvSpPr>
        <p:spPr>
          <a:xfrm>
            <a:off x="1062181" y="803564"/>
            <a:ext cx="1948873"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89188E3-4FFC-43D6-98EE-E9D23B87DC64}"/>
              </a:ext>
            </a:extLst>
          </p:cNvPr>
          <p:cNvSpPr>
            <a:spLocks noGrp="1"/>
          </p:cNvSpPr>
          <p:nvPr>
            <p:ph type="title"/>
          </p:nvPr>
        </p:nvSpPr>
        <p:spPr>
          <a:xfrm>
            <a:off x="101601" y="1136073"/>
            <a:ext cx="2602942" cy="3528291"/>
          </a:xfrm>
        </p:spPr>
        <p:txBody>
          <a:bodyPr anchor="t"/>
          <a:lstStyle/>
          <a:p>
            <a:r>
              <a:rPr lang="en-US" dirty="0"/>
              <a:t>Split Time and Effort Form</a:t>
            </a:r>
          </a:p>
        </p:txBody>
      </p:sp>
      <p:pic>
        <p:nvPicPr>
          <p:cNvPr id="8" name="Picture 7" descr="A screenshot of the Split Time and Effort form used to track employees time monthly">
            <a:extLst>
              <a:ext uri="{FF2B5EF4-FFF2-40B4-BE49-F238E27FC236}">
                <a16:creationId xmlns:a16="http://schemas.microsoft.com/office/drawing/2014/main" id="{68568979-F8F6-4188-967E-6700A4823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526" y="129328"/>
            <a:ext cx="6149873" cy="4884843"/>
          </a:xfrm>
          <a:prstGeom prst="rect">
            <a:avLst/>
          </a:prstGeom>
        </p:spPr>
      </p:pic>
    </p:spTree>
    <p:extLst>
      <p:ext uri="{BB962C8B-B14F-4D97-AF65-F5344CB8AC3E}">
        <p14:creationId xmlns:p14="http://schemas.microsoft.com/office/powerpoint/2010/main" val="33368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49CDDC78-6192-4436-87EC-97D3E12671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853" y="1320800"/>
            <a:ext cx="3694294" cy="3549650"/>
          </a:xfrm>
        </p:spPr>
      </p:pic>
      <p:sp>
        <p:nvSpPr>
          <p:cNvPr id="3" name="Title 2">
            <a:extLst>
              <a:ext uri="{FF2B5EF4-FFF2-40B4-BE49-F238E27FC236}">
                <a16:creationId xmlns:a16="http://schemas.microsoft.com/office/drawing/2014/main" id="{58CFAA7D-11B1-4F4E-8D99-3F65D1119A36}"/>
              </a:ext>
            </a:extLst>
          </p:cNvPr>
          <p:cNvSpPr>
            <a:spLocks noGrp="1"/>
          </p:cNvSpPr>
          <p:nvPr>
            <p:ph type="title"/>
          </p:nvPr>
        </p:nvSpPr>
        <p:spPr/>
        <p:txBody>
          <a:bodyPr/>
          <a:lstStyle/>
          <a:p>
            <a:r>
              <a:rPr lang="en-US" dirty="0"/>
              <a:t>Where are the forms on NCPerkins.org?</a:t>
            </a:r>
          </a:p>
        </p:txBody>
      </p:sp>
      <p:sp>
        <p:nvSpPr>
          <p:cNvPr id="6" name="Arrow: Left 5">
            <a:extLst>
              <a:ext uri="{FF2B5EF4-FFF2-40B4-BE49-F238E27FC236}">
                <a16:creationId xmlns:a16="http://schemas.microsoft.com/office/drawing/2014/main" id="{EFAA25F9-A008-4A81-9BD9-E0BEBCAFD2A9}"/>
              </a:ext>
            </a:extLst>
          </p:cNvPr>
          <p:cNvSpPr/>
          <p:nvPr/>
        </p:nvSpPr>
        <p:spPr>
          <a:xfrm>
            <a:off x="6345319" y="4445577"/>
            <a:ext cx="877455" cy="424873"/>
          </a:xfrm>
          <a:prstGeom prst="leftArrow">
            <a:avLst/>
          </a:prstGeom>
          <a:solidFill>
            <a:srgbClr val="EEB111"/>
          </a:solidFill>
          <a:ln>
            <a:solidFill>
              <a:srgbClr val="003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3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6F26C6E-CD90-474F-95B2-DBD7DA859C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3439" y="858982"/>
            <a:ext cx="3185797" cy="4267298"/>
          </a:xfrm>
        </p:spPr>
      </p:pic>
      <p:sp>
        <p:nvSpPr>
          <p:cNvPr id="3" name="Title 2">
            <a:extLst>
              <a:ext uri="{FF2B5EF4-FFF2-40B4-BE49-F238E27FC236}">
                <a16:creationId xmlns:a16="http://schemas.microsoft.com/office/drawing/2014/main" id="{E56309A3-2690-4063-8D7A-A92D4CBADB9C}"/>
              </a:ext>
            </a:extLst>
          </p:cNvPr>
          <p:cNvSpPr>
            <a:spLocks noGrp="1"/>
          </p:cNvSpPr>
          <p:nvPr>
            <p:ph type="title"/>
          </p:nvPr>
        </p:nvSpPr>
        <p:spPr/>
        <p:txBody>
          <a:bodyPr/>
          <a:lstStyle/>
          <a:p>
            <a:r>
              <a:rPr lang="en-US" dirty="0"/>
              <a:t>NCPerkins.org step 2</a:t>
            </a:r>
          </a:p>
        </p:txBody>
      </p:sp>
      <p:sp>
        <p:nvSpPr>
          <p:cNvPr id="7" name="Arrow: Left 6">
            <a:extLst>
              <a:ext uri="{FF2B5EF4-FFF2-40B4-BE49-F238E27FC236}">
                <a16:creationId xmlns:a16="http://schemas.microsoft.com/office/drawing/2014/main" id="{3D6133E6-3EDA-45C0-B50A-974BA1627BBC}"/>
              </a:ext>
            </a:extLst>
          </p:cNvPr>
          <p:cNvSpPr/>
          <p:nvPr/>
        </p:nvSpPr>
        <p:spPr>
          <a:xfrm>
            <a:off x="3694545" y="4002232"/>
            <a:ext cx="877455" cy="424873"/>
          </a:xfrm>
          <a:prstGeom prst="leftArrow">
            <a:avLst/>
          </a:prstGeom>
          <a:solidFill>
            <a:srgbClr val="EEB111"/>
          </a:solidFill>
          <a:ln>
            <a:solidFill>
              <a:srgbClr val="003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893FE2-B899-4C66-9345-9F92DDBA6FF1}"/>
              </a:ext>
            </a:extLst>
          </p:cNvPr>
          <p:cNvSpPr txBox="1"/>
          <p:nvPr/>
        </p:nvSpPr>
        <p:spPr>
          <a:xfrm>
            <a:off x="4687678" y="3891502"/>
            <a:ext cx="2014276" cy="646331"/>
          </a:xfrm>
          <a:prstGeom prst="rect">
            <a:avLst/>
          </a:prstGeom>
          <a:noFill/>
        </p:spPr>
        <p:txBody>
          <a:bodyPr wrap="square" rtlCol="0">
            <a:spAutoFit/>
          </a:bodyPr>
          <a:lstStyle/>
          <a:p>
            <a:r>
              <a:rPr lang="en-US" dirty="0"/>
              <a:t>Select the appropriate form</a:t>
            </a:r>
          </a:p>
        </p:txBody>
      </p:sp>
    </p:spTree>
    <p:extLst>
      <p:ext uri="{BB962C8B-B14F-4D97-AF65-F5344CB8AC3E}">
        <p14:creationId xmlns:p14="http://schemas.microsoft.com/office/powerpoint/2010/main" val="339660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D4DCE-D85D-4032-BA41-EFE94FA235DA}"/>
              </a:ext>
            </a:extLst>
          </p:cNvPr>
          <p:cNvSpPr>
            <a:spLocks noGrp="1"/>
          </p:cNvSpPr>
          <p:nvPr>
            <p:ph idx="1"/>
          </p:nvPr>
        </p:nvSpPr>
        <p:spPr/>
        <p:txBody>
          <a:bodyPr/>
          <a:lstStyle/>
          <a:p>
            <a:r>
              <a:rPr lang="en-US" dirty="0"/>
              <a:t>EDGAR 200.431 (starting on page 143)</a:t>
            </a:r>
          </a:p>
          <a:p>
            <a:r>
              <a:rPr lang="en-US" dirty="0"/>
              <a:t>Fringe includes the costs of leave (vacation, family-related, sick or military), employee insurance, pensions, and unemployment benefit plans.  </a:t>
            </a:r>
          </a:p>
          <a:p>
            <a:r>
              <a:rPr lang="en-US" dirty="0"/>
              <a:t>Permissible as long as they are reasonable and required by law, non-Federal entity-employee agreement, or an established policy of the non-Federal entity. </a:t>
            </a:r>
          </a:p>
          <a:p>
            <a:r>
              <a:rPr lang="en-US" dirty="0"/>
              <a:t>Employee monitoring will include a review of HR Policies in the future. </a:t>
            </a:r>
          </a:p>
        </p:txBody>
      </p:sp>
      <p:sp>
        <p:nvSpPr>
          <p:cNvPr id="3" name="Title 2">
            <a:extLst>
              <a:ext uri="{FF2B5EF4-FFF2-40B4-BE49-F238E27FC236}">
                <a16:creationId xmlns:a16="http://schemas.microsoft.com/office/drawing/2014/main" id="{CFCBF4D6-81F5-46B4-995A-F5F56596B558}"/>
              </a:ext>
            </a:extLst>
          </p:cNvPr>
          <p:cNvSpPr>
            <a:spLocks noGrp="1"/>
          </p:cNvSpPr>
          <p:nvPr>
            <p:ph type="title"/>
          </p:nvPr>
        </p:nvSpPr>
        <p:spPr/>
        <p:txBody>
          <a:bodyPr/>
          <a:lstStyle/>
          <a:p>
            <a:r>
              <a:rPr lang="en-US" dirty="0"/>
              <a:t>Using Perkins to pay for Fringe Benefits</a:t>
            </a:r>
          </a:p>
        </p:txBody>
      </p:sp>
    </p:spTree>
    <p:extLst>
      <p:ext uri="{BB962C8B-B14F-4D97-AF65-F5344CB8AC3E}">
        <p14:creationId xmlns:p14="http://schemas.microsoft.com/office/powerpoint/2010/main" val="391109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77D2E-8474-4556-8D87-16A04C9E4388}"/>
              </a:ext>
            </a:extLst>
          </p:cNvPr>
          <p:cNvSpPr>
            <a:spLocks noGrp="1"/>
          </p:cNvSpPr>
          <p:nvPr>
            <p:ph type="title"/>
          </p:nvPr>
        </p:nvSpPr>
        <p:spPr>
          <a:xfrm>
            <a:off x="1297859" y="126367"/>
            <a:ext cx="7364361" cy="994172"/>
          </a:xfrm>
        </p:spPr>
        <p:txBody>
          <a:bodyPr anchor="ctr">
            <a:normAutofit/>
          </a:bodyPr>
          <a:lstStyle/>
          <a:p>
            <a:r>
              <a:rPr lang="en-US" dirty="0"/>
              <a:t>Let us know if you have questions!</a:t>
            </a:r>
          </a:p>
        </p:txBody>
      </p:sp>
      <p:pic>
        <p:nvPicPr>
          <p:cNvPr id="5" name="Picture 4" descr="A picture containing graphic of questions">
            <a:extLst>
              <a:ext uri="{FF2B5EF4-FFF2-40B4-BE49-F238E27FC236}">
                <a16:creationId xmlns:a16="http://schemas.microsoft.com/office/drawing/2014/main" id="{88AEFE00-F700-4D79-80F6-9E0E6238D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375" y="1447800"/>
            <a:ext cx="6011250" cy="3381327"/>
          </a:xfrm>
          <a:prstGeom prst="rect">
            <a:avLst/>
          </a:prstGeom>
          <a:noFill/>
        </p:spPr>
      </p:pic>
    </p:spTree>
    <p:extLst>
      <p:ext uri="{BB962C8B-B14F-4D97-AF65-F5344CB8AC3E}">
        <p14:creationId xmlns:p14="http://schemas.microsoft.com/office/powerpoint/2010/main" val="15929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B256-7B45-4348-933B-B08D5F843BDC}"/>
              </a:ext>
            </a:extLst>
          </p:cNvPr>
          <p:cNvSpPr>
            <a:spLocks noGrp="1"/>
          </p:cNvSpPr>
          <p:nvPr>
            <p:ph idx="1"/>
          </p:nvPr>
        </p:nvSpPr>
        <p:spPr/>
        <p:txBody>
          <a:bodyPr/>
          <a:lstStyle/>
          <a:p>
            <a:r>
              <a:rPr lang="en-US" dirty="0"/>
              <a:t>Monitoring Dates – </a:t>
            </a:r>
            <a:r>
              <a:rPr lang="en-US"/>
              <a:t>January through May 2021</a:t>
            </a:r>
            <a:endParaRPr lang="en-US" dirty="0"/>
          </a:p>
          <a:p>
            <a:r>
              <a:rPr lang="en-US" dirty="0"/>
              <a:t>Equipment</a:t>
            </a:r>
          </a:p>
          <a:p>
            <a:r>
              <a:rPr lang="en-US" dirty="0"/>
              <a:t>Time and Effort</a:t>
            </a:r>
          </a:p>
          <a:p>
            <a:r>
              <a:rPr lang="en-US" dirty="0"/>
              <a:t>Site</a:t>
            </a:r>
          </a:p>
        </p:txBody>
      </p:sp>
      <p:sp>
        <p:nvSpPr>
          <p:cNvPr id="3" name="Title 2">
            <a:extLst>
              <a:ext uri="{FF2B5EF4-FFF2-40B4-BE49-F238E27FC236}">
                <a16:creationId xmlns:a16="http://schemas.microsoft.com/office/drawing/2014/main" id="{CB30C3C6-1D85-3F4C-AC8A-FD1AE313BABC}"/>
              </a:ext>
            </a:extLst>
          </p:cNvPr>
          <p:cNvSpPr>
            <a:spLocks noGrp="1"/>
          </p:cNvSpPr>
          <p:nvPr>
            <p:ph type="title"/>
          </p:nvPr>
        </p:nvSpPr>
        <p:spPr/>
        <p:txBody>
          <a:bodyPr/>
          <a:lstStyle/>
          <a:p>
            <a:r>
              <a:rPr lang="en-US" dirty="0"/>
              <a:t>Perkins Monitoring Update</a:t>
            </a:r>
          </a:p>
        </p:txBody>
      </p:sp>
    </p:spTree>
    <p:extLst>
      <p:ext uri="{BB962C8B-B14F-4D97-AF65-F5344CB8AC3E}">
        <p14:creationId xmlns:p14="http://schemas.microsoft.com/office/powerpoint/2010/main" val="35250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Tri-County Community College</a:t>
            </a:r>
          </a:p>
          <a:p>
            <a:r>
              <a:rPr lang="en-US" dirty="0"/>
              <a:t>Special Population identification and messaging through Aviso</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22049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AFD0-0344-E744-9C5E-631E6D5B978C}"/>
              </a:ext>
            </a:extLst>
          </p:cNvPr>
          <p:cNvSpPr>
            <a:spLocks noGrp="1"/>
          </p:cNvSpPr>
          <p:nvPr>
            <p:ph type="title"/>
          </p:nvPr>
        </p:nvSpPr>
        <p:spPr/>
        <p:txBody>
          <a:bodyPr/>
          <a:lstStyle/>
          <a:p>
            <a:r>
              <a:rPr lang="en-US" dirty="0"/>
              <a:t>NCETA Workshops</a:t>
            </a:r>
          </a:p>
        </p:txBody>
      </p:sp>
      <p:sp>
        <p:nvSpPr>
          <p:cNvPr id="6" name="TextBox 5">
            <a:extLst>
              <a:ext uri="{FF2B5EF4-FFF2-40B4-BE49-F238E27FC236}">
                <a16:creationId xmlns:a16="http://schemas.microsoft.com/office/drawing/2014/main" id="{732B4283-5ED5-EC4D-B982-F064C7ED3407}"/>
              </a:ext>
            </a:extLst>
          </p:cNvPr>
          <p:cNvSpPr txBox="1"/>
          <p:nvPr/>
        </p:nvSpPr>
        <p:spPr>
          <a:xfrm>
            <a:off x="243678" y="3503967"/>
            <a:ext cx="4084644" cy="923330"/>
          </a:xfrm>
          <a:prstGeom prst="rect">
            <a:avLst/>
          </a:prstGeom>
          <a:noFill/>
        </p:spPr>
        <p:txBody>
          <a:bodyPr wrap="none" rtlCol="0">
            <a:spAutoFit/>
          </a:bodyPr>
          <a:lstStyle/>
          <a:p>
            <a:pPr marL="285750" indent="-285750">
              <a:buFont typeface="Arial" panose="020B0604020202020204" pitchFamily="34" charset="0"/>
              <a:buChar char="•"/>
            </a:pPr>
            <a:r>
              <a:rPr lang="en-US" dirty="0"/>
              <a:t>Monthly webinar series for </a:t>
            </a:r>
            <a:br>
              <a:rPr lang="en-US" dirty="0"/>
            </a:br>
            <a:r>
              <a:rPr lang="en-US" dirty="0"/>
              <a:t>workforce professionals</a:t>
            </a:r>
          </a:p>
          <a:p>
            <a:pPr marL="285750" indent="-285750">
              <a:buFont typeface="Arial" panose="020B0604020202020204" pitchFamily="34" charset="0"/>
              <a:buChar char="•"/>
            </a:pPr>
            <a:r>
              <a:rPr lang="en-US" dirty="0"/>
              <a:t>Replaces the spring NCETA Conference</a:t>
            </a:r>
          </a:p>
        </p:txBody>
      </p:sp>
      <p:sp>
        <p:nvSpPr>
          <p:cNvPr id="7" name="TextBox 6">
            <a:extLst>
              <a:ext uri="{FF2B5EF4-FFF2-40B4-BE49-F238E27FC236}">
                <a16:creationId xmlns:a16="http://schemas.microsoft.com/office/drawing/2014/main" id="{55A84F6C-C17F-4241-BDB6-2BF19E2D0350}"/>
              </a:ext>
            </a:extLst>
          </p:cNvPr>
          <p:cNvSpPr txBox="1"/>
          <p:nvPr/>
        </p:nvSpPr>
        <p:spPr>
          <a:xfrm>
            <a:off x="401782" y="4427297"/>
            <a:ext cx="4170218" cy="923330"/>
          </a:xfrm>
          <a:prstGeom prst="rect">
            <a:avLst/>
          </a:prstGeom>
          <a:noFill/>
        </p:spPr>
        <p:txBody>
          <a:bodyPr wrap="square" rtlCol="0">
            <a:spAutoFit/>
          </a:bodyPr>
          <a:lstStyle/>
          <a:p>
            <a:r>
              <a:rPr lang="en-US" dirty="0"/>
              <a:t>https://register.gotowebinar.com/register/8280290536260357645</a:t>
            </a:r>
          </a:p>
          <a:p>
            <a:endParaRPr lang="en-US" dirty="0"/>
          </a:p>
        </p:txBody>
      </p:sp>
      <p:sp>
        <p:nvSpPr>
          <p:cNvPr id="4" name="TextBox 3">
            <a:extLst>
              <a:ext uri="{FF2B5EF4-FFF2-40B4-BE49-F238E27FC236}">
                <a16:creationId xmlns:a16="http://schemas.microsoft.com/office/drawing/2014/main" id="{FB788EF7-AEC5-CF47-8140-A613D03952B5}"/>
              </a:ext>
            </a:extLst>
          </p:cNvPr>
          <p:cNvSpPr txBox="1"/>
          <p:nvPr/>
        </p:nvSpPr>
        <p:spPr>
          <a:xfrm>
            <a:off x="957890" y="1398766"/>
            <a:ext cx="3679548" cy="707886"/>
          </a:xfrm>
          <a:prstGeom prst="rect">
            <a:avLst/>
          </a:prstGeom>
          <a:noFill/>
        </p:spPr>
        <p:txBody>
          <a:bodyPr wrap="square" rtlCol="0">
            <a:spAutoFit/>
          </a:bodyPr>
          <a:lstStyle/>
          <a:p>
            <a:r>
              <a:rPr lang="en-US" sz="2000" b="1" dirty="0"/>
              <a:t>Thursday, October 8 @ 10 am</a:t>
            </a:r>
          </a:p>
          <a:p>
            <a:endParaRPr lang="en-US" sz="2000" b="1" dirty="0"/>
          </a:p>
        </p:txBody>
      </p:sp>
      <p:pic>
        <p:nvPicPr>
          <p:cNvPr id="8" name="Picture 7">
            <a:extLst>
              <a:ext uri="{FF2B5EF4-FFF2-40B4-BE49-F238E27FC236}">
                <a16:creationId xmlns:a16="http://schemas.microsoft.com/office/drawing/2014/main" id="{CD49B718-B0D3-044D-978A-283F49E0C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418" y="0"/>
            <a:ext cx="4054730" cy="5143500"/>
          </a:xfrm>
          <a:prstGeom prst="rect">
            <a:avLst/>
          </a:prstGeom>
        </p:spPr>
      </p:pic>
      <p:sp>
        <p:nvSpPr>
          <p:cNvPr id="3" name="Rectangle 2">
            <a:extLst>
              <a:ext uri="{FF2B5EF4-FFF2-40B4-BE49-F238E27FC236}">
                <a16:creationId xmlns:a16="http://schemas.microsoft.com/office/drawing/2014/main" id="{A49E09A3-6A14-0543-9876-4FC1717ECBFC}"/>
              </a:ext>
            </a:extLst>
          </p:cNvPr>
          <p:cNvSpPr/>
          <p:nvPr/>
        </p:nvSpPr>
        <p:spPr>
          <a:xfrm>
            <a:off x="243678" y="1857378"/>
            <a:ext cx="4700636" cy="1477328"/>
          </a:xfrm>
          <a:prstGeom prst="rect">
            <a:avLst/>
          </a:prstGeom>
        </p:spPr>
        <p:txBody>
          <a:bodyPr wrap="square">
            <a:spAutoFit/>
          </a:bodyPr>
          <a:lstStyle/>
          <a:p>
            <a:pPr marL="285750" indent="-285750">
              <a:buFont typeface="Arial" panose="020B0604020202020204" pitchFamily="34" charset="0"/>
              <a:buChar char="•"/>
            </a:pPr>
            <a:r>
              <a:rPr lang="en-US" b="1" dirty="0"/>
              <a:t>Solomon </a:t>
            </a:r>
            <a:r>
              <a:rPr lang="en-US" b="1" dirty="0" err="1"/>
              <a:t>McAuley</a:t>
            </a:r>
            <a:r>
              <a:rPr lang="en-US" b="1" dirty="0"/>
              <a:t>, </a:t>
            </a:r>
            <a:r>
              <a:rPr lang="en-US" dirty="0"/>
              <a:t>empowerment speaker, author, entrepreneur. </a:t>
            </a:r>
          </a:p>
          <a:p>
            <a:pPr marL="285750" indent="-285750">
              <a:buFont typeface="Arial" panose="020B0604020202020204" pitchFamily="34" charset="0"/>
              <a:buChar char="•"/>
            </a:pPr>
            <a:r>
              <a:rPr lang="en-US" dirty="0"/>
              <a:t>Solomon </a:t>
            </a:r>
            <a:r>
              <a:rPr lang="en-US" dirty="0" err="1"/>
              <a:t>McAuley</a:t>
            </a:r>
            <a:r>
              <a:rPr lang="en-US" dirty="0"/>
              <a:t> will speak about WIOA Youth Services and how we promote what we do in our community.</a:t>
            </a:r>
          </a:p>
        </p:txBody>
      </p:sp>
    </p:spTree>
    <p:extLst>
      <p:ext uri="{BB962C8B-B14F-4D97-AF65-F5344CB8AC3E}">
        <p14:creationId xmlns:p14="http://schemas.microsoft.com/office/powerpoint/2010/main" val="18163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AFD0-0344-E744-9C5E-631E6D5B978C}"/>
              </a:ext>
            </a:extLst>
          </p:cNvPr>
          <p:cNvSpPr>
            <a:spLocks noGrp="1"/>
          </p:cNvSpPr>
          <p:nvPr>
            <p:ph type="title"/>
          </p:nvPr>
        </p:nvSpPr>
        <p:spPr/>
        <p:txBody>
          <a:bodyPr/>
          <a:lstStyle/>
          <a:p>
            <a:r>
              <a:rPr lang="en-US" dirty="0"/>
              <a:t>NCETA Workshops</a:t>
            </a:r>
          </a:p>
        </p:txBody>
      </p:sp>
      <p:sp>
        <p:nvSpPr>
          <p:cNvPr id="6" name="TextBox 5">
            <a:extLst>
              <a:ext uri="{FF2B5EF4-FFF2-40B4-BE49-F238E27FC236}">
                <a16:creationId xmlns:a16="http://schemas.microsoft.com/office/drawing/2014/main" id="{732B4283-5ED5-EC4D-B982-F064C7ED3407}"/>
              </a:ext>
            </a:extLst>
          </p:cNvPr>
          <p:cNvSpPr txBox="1"/>
          <p:nvPr/>
        </p:nvSpPr>
        <p:spPr>
          <a:xfrm>
            <a:off x="586951" y="3571119"/>
            <a:ext cx="5285358" cy="646331"/>
          </a:xfrm>
          <a:prstGeom prst="rect">
            <a:avLst/>
          </a:prstGeom>
          <a:noFill/>
        </p:spPr>
        <p:txBody>
          <a:bodyPr wrap="none" rtlCol="0">
            <a:spAutoFit/>
          </a:bodyPr>
          <a:lstStyle/>
          <a:p>
            <a:pPr marL="285750" indent="-285750">
              <a:buFont typeface="Arial" panose="020B0604020202020204" pitchFamily="34" charset="0"/>
              <a:buChar char="•"/>
            </a:pPr>
            <a:r>
              <a:rPr lang="en-US" dirty="0"/>
              <a:t>Monthly webinar series for workforce professionals</a:t>
            </a:r>
          </a:p>
          <a:p>
            <a:pPr marL="285750" indent="-285750">
              <a:buFont typeface="Arial" panose="020B0604020202020204" pitchFamily="34" charset="0"/>
              <a:buChar char="•"/>
            </a:pPr>
            <a:r>
              <a:rPr lang="en-US" dirty="0"/>
              <a:t>Replaces the spring NCETA Conference</a:t>
            </a:r>
          </a:p>
        </p:txBody>
      </p:sp>
      <p:sp>
        <p:nvSpPr>
          <p:cNvPr id="7" name="TextBox 6">
            <a:extLst>
              <a:ext uri="{FF2B5EF4-FFF2-40B4-BE49-F238E27FC236}">
                <a16:creationId xmlns:a16="http://schemas.microsoft.com/office/drawing/2014/main" id="{55A84F6C-C17F-4241-BDB6-2BF19E2D0350}"/>
              </a:ext>
            </a:extLst>
          </p:cNvPr>
          <p:cNvSpPr txBox="1"/>
          <p:nvPr/>
        </p:nvSpPr>
        <p:spPr>
          <a:xfrm>
            <a:off x="287867" y="4437271"/>
            <a:ext cx="6657109" cy="646331"/>
          </a:xfrm>
          <a:prstGeom prst="rect">
            <a:avLst/>
          </a:prstGeom>
          <a:noFill/>
        </p:spPr>
        <p:txBody>
          <a:bodyPr wrap="square" rtlCol="0">
            <a:spAutoFit/>
          </a:bodyPr>
          <a:lstStyle/>
          <a:p>
            <a:r>
              <a:rPr lang="en-US" dirty="0"/>
              <a:t>https://</a:t>
            </a:r>
            <a:r>
              <a:rPr lang="en-US" dirty="0" err="1"/>
              <a:t>register.gotowebinar.com</a:t>
            </a:r>
            <a:r>
              <a:rPr lang="en-US" dirty="0"/>
              <a:t>/register/8977394103554712076</a:t>
            </a:r>
          </a:p>
          <a:p>
            <a:endParaRPr lang="en-US" dirty="0"/>
          </a:p>
        </p:txBody>
      </p:sp>
      <p:sp>
        <p:nvSpPr>
          <p:cNvPr id="4" name="TextBox 3">
            <a:extLst>
              <a:ext uri="{FF2B5EF4-FFF2-40B4-BE49-F238E27FC236}">
                <a16:creationId xmlns:a16="http://schemas.microsoft.com/office/drawing/2014/main" id="{FB788EF7-AEC5-CF47-8140-A613D03952B5}"/>
              </a:ext>
            </a:extLst>
          </p:cNvPr>
          <p:cNvSpPr txBox="1"/>
          <p:nvPr/>
        </p:nvSpPr>
        <p:spPr>
          <a:xfrm>
            <a:off x="586951" y="1428315"/>
            <a:ext cx="3679548" cy="677108"/>
          </a:xfrm>
          <a:prstGeom prst="rect">
            <a:avLst/>
          </a:prstGeom>
          <a:noFill/>
        </p:spPr>
        <p:txBody>
          <a:bodyPr wrap="square" rtlCol="0">
            <a:spAutoFit/>
          </a:bodyPr>
          <a:lstStyle/>
          <a:p>
            <a:r>
              <a:rPr lang="en-US" sz="2000" b="1" dirty="0"/>
              <a:t>Friday, October 9 @ 10 am</a:t>
            </a:r>
          </a:p>
          <a:p>
            <a:endParaRPr lang="en-US" dirty="0"/>
          </a:p>
        </p:txBody>
      </p:sp>
      <p:sp>
        <p:nvSpPr>
          <p:cNvPr id="3" name="Rectangle 2">
            <a:extLst>
              <a:ext uri="{FF2B5EF4-FFF2-40B4-BE49-F238E27FC236}">
                <a16:creationId xmlns:a16="http://schemas.microsoft.com/office/drawing/2014/main" id="{30FA5312-7F67-A848-99D0-E7BDF01C4680}"/>
              </a:ext>
            </a:extLst>
          </p:cNvPr>
          <p:cNvSpPr/>
          <p:nvPr/>
        </p:nvSpPr>
        <p:spPr>
          <a:xfrm>
            <a:off x="591265" y="1882727"/>
            <a:ext cx="7755565" cy="1569660"/>
          </a:xfrm>
          <a:prstGeom prst="rect">
            <a:avLst/>
          </a:prstGeom>
        </p:spPr>
        <p:txBody>
          <a:bodyPr wrap="square">
            <a:spAutoFit/>
          </a:bodyPr>
          <a:lstStyle/>
          <a:p>
            <a:r>
              <a:rPr lang="en-US" sz="2400" b="1" dirty="0"/>
              <a:t>Building North Carolina’s Workforce in the Time of COVID</a:t>
            </a:r>
          </a:p>
          <a:p>
            <a:pPr marL="342900" indent="-342900">
              <a:buFont typeface="Arial" panose="020B0604020202020204" pitchFamily="34" charset="0"/>
              <a:buChar char="•"/>
            </a:pPr>
            <a:r>
              <a:rPr lang="en-US" sz="2400" dirty="0"/>
              <a:t>Five front-line workers and career center managers will discuss experiences and challenges operating a career center during the </a:t>
            </a:r>
            <a:r>
              <a:rPr lang="en-US" sz="2400" dirty="0" err="1"/>
              <a:t>Covid</a:t>
            </a:r>
            <a:r>
              <a:rPr lang="en-US" sz="2400" dirty="0"/>
              <a:t> pandemic.</a:t>
            </a:r>
          </a:p>
        </p:txBody>
      </p:sp>
    </p:spTree>
    <p:extLst>
      <p:ext uri="{BB962C8B-B14F-4D97-AF65-F5344CB8AC3E}">
        <p14:creationId xmlns:p14="http://schemas.microsoft.com/office/powerpoint/2010/main" val="7553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November 10, 2020</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Mitchell Community College</a:t>
            </a:r>
          </a:p>
          <a:p>
            <a:r>
              <a:rPr lang="en-US" dirty="0"/>
              <a:t>Registered Apprenticeship in Mechatronics</a:t>
            </a:r>
          </a:p>
          <a:p>
            <a:r>
              <a:rPr lang="en-US" dirty="0"/>
              <a:t>COVID Interruption</a:t>
            </a:r>
          </a:p>
          <a:p>
            <a:r>
              <a:rPr lang="en-US" dirty="0"/>
              <a:t>Need to hire a coordinator</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normAutofit/>
          </a:bodyPr>
          <a:lstStyle>
            <a:lvl1pPr>
              <a:defRPr sz="3800"/>
            </a:lvl1pPr>
          </a:lstStyle>
          <a:p>
            <a:r>
              <a:rPr lang="en-US" sz="3000" dirty="0">
                <a:sym typeface="American Typewriter"/>
              </a:rPr>
              <a:t>Free Universal Design for Learning </a:t>
            </a:r>
            <a:br>
              <a:rPr lang="en-US" sz="3000" dirty="0">
                <a:sym typeface="American Typewriter"/>
              </a:rPr>
            </a:br>
            <a:r>
              <a:rPr lang="en-US" sz="3000" dirty="0">
                <a:sym typeface="American Typewriter"/>
              </a:rPr>
              <a:t>On-line Workshop Series</a:t>
            </a:r>
            <a:endParaRPr lang="en-US" sz="3000" dirty="0"/>
          </a:p>
        </p:txBody>
      </p:sp>
      <p:pic>
        <p:nvPicPr>
          <p:cNvPr id="13" name="Picture 12">
            <a:extLst>
              <a:ext uri="{FF2B5EF4-FFF2-40B4-BE49-F238E27FC236}">
                <a16:creationId xmlns:a16="http://schemas.microsoft.com/office/drawing/2014/main" id="{C0AFF070-A13B-4E8E-A697-0518D861D4A4}"/>
              </a:ext>
            </a:extLst>
          </p:cNvPr>
          <p:cNvPicPr>
            <a:picLocks noChangeAspect="1"/>
          </p:cNvPicPr>
          <p:nvPr/>
        </p:nvPicPr>
        <p:blipFill>
          <a:blip r:embed="rId3"/>
          <a:stretch>
            <a:fillRect/>
          </a:stretch>
        </p:blipFill>
        <p:spPr>
          <a:xfrm>
            <a:off x="1987608" y="1285461"/>
            <a:ext cx="5168783" cy="3858039"/>
          </a:xfrm>
          <a:prstGeom prst="rect">
            <a:avLst/>
          </a:prstGeom>
        </p:spPr>
      </p:pic>
    </p:spTree>
    <p:extLst>
      <p:ext uri="{BB962C8B-B14F-4D97-AF65-F5344CB8AC3E}">
        <p14:creationId xmlns:p14="http://schemas.microsoft.com/office/powerpoint/2010/main" val="126725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30D90-7E8F-49A1-B7BE-BC686CD99A2C}"/>
              </a:ext>
            </a:extLst>
          </p:cNvPr>
          <p:cNvSpPr>
            <a:spLocks noGrp="1"/>
          </p:cNvSpPr>
          <p:nvPr>
            <p:ph idx="1"/>
          </p:nvPr>
        </p:nvSpPr>
        <p:spPr>
          <a:xfrm>
            <a:off x="193963" y="1283855"/>
            <a:ext cx="8765309" cy="3733277"/>
          </a:xfrm>
        </p:spPr>
        <p:txBody>
          <a:bodyPr>
            <a:normAutofit fontScale="77500" lnSpcReduction="20000"/>
          </a:bodyPr>
          <a:lstStyle/>
          <a:p>
            <a:pPr marL="0" indent="0" rtl="0">
              <a:spcBef>
                <a:spcPts val="0"/>
              </a:spcBef>
              <a:spcAft>
                <a:spcPts val="0"/>
              </a:spcAft>
              <a:buNone/>
            </a:pPr>
            <a:r>
              <a:rPr lang="en-US" b="1" i="0" u="sng" dirty="0">
                <a:solidFill>
                  <a:srgbClr val="003768"/>
                </a:solidFill>
                <a:effectLst/>
                <a:latin typeface="Arial" panose="020B0604020202020204" pitchFamily="34" charset="0"/>
              </a:rPr>
              <a:t>Workshop # 1</a:t>
            </a:r>
            <a:r>
              <a:rPr lang="en-US" b="0" i="0" u="sng" dirty="0">
                <a:effectLst/>
                <a:latin typeface="Arial" panose="020B0604020202020204" pitchFamily="34" charset="0"/>
              </a:rPr>
              <a:t>: October 20,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UDL 101: What is Universal Design for Learning and Why Do We Need It Right Now?</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With the wide variety of students now entering higher education who have constant and varying demands on their time and attention, how can we reach and teach everyone? Even more so, how can we leverage the diversity of learners in our classes to create a better learning experience for all students with a richer, more nuanced understanding of our world? This workshop will introduce participants to the neuroscience based principles of Universal Design for Learning, how these principles are applied, and why it should matter to us and our students.</a:t>
            </a:r>
            <a:endParaRPr lang="en-US" dirty="0">
              <a:effectLst/>
            </a:endParaRPr>
          </a:p>
          <a:p>
            <a:pPr marL="0" indent="0" rtl="0">
              <a:spcBef>
                <a:spcPts val="0"/>
              </a:spcBef>
              <a:spcAft>
                <a:spcPts val="0"/>
              </a:spcAft>
              <a:buNone/>
            </a:pPr>
            <a:endParaRPr lang="en-US" dirty="0">
              <a:effectLst/>
            </a:endParaRPr>
          </a:p>
          <a:p>
            <a:pPr marL="0" indent="0" rtl="0">
              <a:spcBef>
                <a:spcPts val="0"/>
              </a:spcBef>
              <a:spcAft>
                <a:spcPts val="0"/>
              </a:spcAft>
              <a:buNone/>
            </a:pPr>
            <a:r>
              <a:rPr lang="en-US" b="1" i="0" u="sng" dirty="0">
                <a:solidFill>
                  <a:srgbClr val="003768"/>
                </a:solidFill>
                <a:effectLst/>
                <a:latin typeface="Arial" panose="020B0604020202020204" pitchFamily="34" charset="0"/>
              </a:rPr>
              <a:t>Workshop # 2</a:t>
            </a:r>
            <a:r>
              <a:rPr lang="en-US" b="0" i="0" u="sng" dirty="0">
                <a:effectLst/>
                <a:latin typeface="Arial" panose="020B0604020202020204" pitchFamily="34" charset="0"/>
              </a:rPr>
              <a:t>: October 27,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The WHY of Learning: Engaging ALL Students (not just the ones you wish were in your class)</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How can you motivate and engage all of the students in your classroom? What strategies can help right away and what can we plan for long term to help struggling students? How can we motivate students to want to learn the material in the first place, even when they have a hard time motivating themselves? This workshop presents participants with neuro-science based UDL strategies to motivate and engage students!</a:t>
            </a:r>
            <a:endParaRPr lang="en-US" dirty="0">
              <a:effectLst/>
            </a:endParaRPr>
          </a:p>
        </p:txBody>
      </p:sp>
      <p:sp>
        <p:nvSpPr>
          <p:cNvPr id="3" name="Title 2">
            <a:extLst>
              <a:ext uri="{FF2B5EF4-FFF2-40B4-BE49-F238E27FC236}">
                <a16:creationId xmlns:a16="http://schemas.microsoft.com/office/drawing/2014/main" id="{AF919E37-3A3F-44EF-99AE-DDEC41FE75B4}"/>
              </a:ext>
            </a:extLst>
          </p:cNvPr>
          <p:cNvSpPr>
            <a:spLocks noGrp="1"/>
          </p:cNvSpPr>
          <p:nvPr>
            <p:ph type="title"/>
          </p:nvPr>
        </p:nvSpPr>
        <p:spPr/>
        <p:txBody>
          <a:bodyPr/>
          <a:lstStyle/>
          <a:p>
            <a:r>
              <a:rPr lang="en-US" dirty="0"/>
              <a:t>UDL Workshop Series sessions 1 &amp; 2</a:t>
            </a:r>
          </a:p>
        </p:txBody>
      </p:sp>
      <p:sp>
        <p:nvSpPr>
          <p:cNvPr id="4" name="TextBox 3">
            <a:extLst>
              <a:ext uri="{FF2B5EF4-FFF2-40B4-BE49-F238E27FC236}">
                <a16:creationId xmlns:a16="http://schemas.microsoft.com/office/drawing/2014/main" id="{33C017EE-E89A-0440-A9B8-AD143E09EA3C}"/>
              </a:ext>
            </a:extLst>
          </p:cNvPr>
          <p:cNvSpPr txBox="1"/>
          <p:nvPr/>
        </p:nvSpPr>
        <p:spPr>
          <a:xfrm>
            <a:off x="6488481" y="749036"/>
            <a:ext cx="3457183" cy="369332"/>
          </a:xfrm>
          <a:prstGeom prst="rect">
            <a:avLst/>
          </a:prstGeom>
          <a:noFill/>
        </p:spPr>
        <p:txBody>
          <a:bodyPr wrap="square" rtlCol="0">
            <a:spAutoFit/>
          </a:bodyPr>
          <a:lstStyle/>
          <a:p>
            <a:r>
              <a:rPr lang="en-US" dirty="0" err="1"/>
              <a:t>www.ncperkins.org</a:t>
            </a:r>
            <a:r>
              <a:rPr lang="en-US" dirty="0"/>
              <a:t>/</a:t>
            </a:r>
            <a:r>
              <a:rPr lang="en-US" dirty="0" err="1"/>
              <a:t>udl</a:t>
            </a:r>
            <a:r>
              <a:rPr lang="en-US" dirty="0"/>
              <a:t>/</a:t>
            </a:r>
          </a:p>
        </p:txBody>
      </p:sp>
    </p:spTree>
    <p:extLst>
      <p:ext uri="{BB962C8B-B14F-4D97-AF65-F5344CB8AC3E}">
        <p14:creationId xmlns:p14="http://schemas.microsoft.com/office/powerpoint/2010/main" val="14075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D7496-E6BC-4B5F-84DB-05B3E506EEC3}"/>
              </a:ext>
            </a:extLst>
          </p:cNvPr>
          <p:cNvSpPr>
            <a:spLocks noGrp="1"/>
          </p:cNvSpPr>
          <p:nvPr>
            <p:ph idx="1"/>
          </p:nvPr>
        </p:nvSpPr>
        <p:spPr>
          <a:xfrm>
            <a:off x="249382" y="1320904"/>
            <a:ext cx="8682182" cy="3548753"/>
          </a:xfrm>
        </p:spPr>
        <p:txBody>
          <a:bodyPr>
            <a:normAutofit fontScale="92500" lnSpcReduction="10000"/>
          </a:bodyPr>
          <a:lstStyle/>
          <a:p>
            <a:pPr marL="0" indent="0" rtl="0">
              <a:spcBef>
                <a:spcPts val="0"/>
              </a:spcBef>
              <a:spcAft>
                <a:spcPts val="0"/>
              </a:spcAft>
              <a:buNone/>
            </a:pPr>
            <a:r>
              <a:rPr lang="en-US" sz="1700" b="1" i="0" u="sng" dirty="0">
                <a:solidFill>
                  <a:srgbClr val="003768"/>
                </a:solidFill>
                <a:effectLst/>
                <a:latin typeface="Arial" panose="020B0604020202020204" pitchFamily="34" charset="0"/>
              </a:rPr>
              <a:t>Workshop # 3</a:t>
            </a:r>
            <a:r>
              <a:rPr lang="en-US" sz="1700" b="0" i="0" u="sng" dirty="0">
                <a:solidFill>
                  <a:srgbClr val="222222"/>
                </a:solidFill>
                <a:effectLst/>
                <a:latin typeface="Arial" panose="020B0604020202020204" pitchFamily="34" charset="0"/>
              </a:rPr>
              <a:t>: November 3,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222222"/>
                </a:solidFill>
                <a:effectLst/>
                <a:latin typeface="Arial" panose="020B0604020202020204" pitchFamily="34" charset="0"/>
              </a:rPr>
              <a:t>The HOW of Learning: Assessment with UDL Principles in Mind</a:t>
            </a:r>
            <a:endParaRPr lang="en-US" sz="1700" dirty="0">
              <a:effectLst/>
            </a:endParaRPr>
          </a:p>
          <a:p>
            <a:pPr marL="0" indent="0" rtl="0">
              <a:spcBef>
                <a:spcPts val="0"/>
              </a:spcBef>
              <a:spcAft>
                <a:spcPts val="0"/>
              </a:spcAft>
              <a:buNone/>
            </a:pPr>
            <a:r>
              <a:rPr lang="en-US" sz="1800" b="0" i="0" u="none" strike="noStrike" dirty="0">
                <a:solidFill>
                  <a:srgbClr val="222222"/>
                </a:solidFill>
                <a:effectLst/>
                <a:latin typeface="Arial" panose="020B0604020202020204" pitchFamily="34" charset="0"/>
              </a:rPr>
              <a:t> </a:t>
            </a:r>
            <a:endParaRPr lang="en-US" dirty="0">
              <a:effectLst/>
            </a:endParaRPr>
          </a:p>
          <a:p>
            <a:pPr marL="169069" lvl="1" indent="0">
              <a:spcBef>
                <a:spcPts val="0"/>
              </a:spcBef>
              <a:buNone/>
            </a:pPr>
            <a:r>
              <a:rPr lang="en-US" sz="1500" b="0" i="0" u="none" strike="noStrike" dirty="0">
                <a:solidFill>
                  <a:srgbClr val="222222"/>
                </a:solidFill>
                <a:effectLst/>
                <a:latin typeface="Arial" panose="020B0604020202020204" pitchFamily="34" charset="0"/>
              </a:rPr>
              <a:t>What are executive functions and how do they affect student learning? This presentation helps instructors to create new ways of thinking about assessments and course design to get better results from students right away! Let's learn how to best help our students and make our lives a lot easier in the process!</a:t>
            </a:r>
            <a:endParaRPr lang="en-US" dirty="0">
              <a:effectLst/>
            </a:endParaRPr>
          </a:p>
          <a:p>
            <a:pPr marL="0" indent="0" rtl="0">
              <a:spcBef>
                <a:spcPts val="0"/>
              </a:spcBef>
              <a:spcAft>
                <a:spcPts val="0"/>
              </a:spcAft>
              <a:buNone/>
            </a:pPr>
            <a:br>
              <a:rPr lang="en-US" dirty="0"/>
            </a:br>
            <a:r>
              <a:rPr lang="en-US" sz="1700" b="1" i="0" u="sng" dirty="0">
                <a:solidFill>
                  <a:srgbClr val="003768"/>
                </a:solidFill>
                <a:effectLst/>
                <a:latin typeface="Arial" panose="020B0604020202020204" pitchFamily="34" charset="0"/>
              </a:rPr>
              <a:t>Workshop # 4</a:t>
            </a:r>
            <a:r>
              <a:rPr lang="en-US" sz="1700" b="0" i="0" u="sng" dirty="0">
                <a:solidFill>
                  <a:srgbClr val="222222"/>
                </a:solidFill>
                <a:effectLst/>
                <a:latin typeface="Arial" panose="020B0604020202020204" pitchFamily="34" charset="0"/>
              </a:rPr>
              <a:t>: November 10,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000000"/>
                </a:solidFill>
                <a:effectLst/>
                <a:latin typeface="Arial" panose="020B0604020202020204" pitchFamily="34" charset="0"/>
              </a:rPr>
              <a:t>The WHAT of Learning: Creating Resourceful, Knowledgeable Learners</a:t>
            </a:r>
            <a:endParaRPr lang="en-US" sz="1700" dirty="0">
              <a:effectLst/>
            </a:endParaRPr>
          </a:p>
          <a:p>
            <a:pPr marL="169069" lvl="1" indent="0">
              <a:spcBef>
                <a:spcPts val="0"/>
              </a:spcBef>
              <a:buNone/>
            </a:pPr>
            <a:br>
              <a:rPr lang="en-US" dirty="0"/>
            </a:br>
            <a:r>
              <a:rPr lang="en-US" sz="1500" b="0" i="0" u="none" strike="noStrike" dirty="0">
                <a:solidFill>
                  <a:srgbClr val="000000"/>
                </a:solidFill>
                <a:effectLst/>
                <a:latin typeface="Arial" panose="020B0604020202020204" pitchFamily="34" charset="0"/>
              </a:rPr>
              <a:t>How can we make sure that we take down all barriers to learning so that our students can learn and thrive? What little things can we do, what big ideas should we keep in mind? This presentation will guide instructors in how to best offer information to students in a way that reaches and teaches a diverse array of learners.</a:t>
            </a:r>
            <a:endParaRPr lang="en-US" dirty="0">
              <a:effectLst/>
            </a:endParaRPr>
          </a:p>
          <a:p>
            <a:pPr marL="0" indent="0">
              <a:buNone/>
            </a:pPr>
            <a:endParaRPr lang="en-US" dirty="0"/>
          </a:p>
        </p:txBody>
      </p:sp>
      <p:sp>
        <p:nvSpPr>
          <p:cNvPr id="3" name="Title 2">
            <a:extLst>
              <a:ext uri="{FF2B5EF4-FFF2-40B4-BE49-F238E27FC236}">
                <a16:creationId xmlns:a16="http://schemas.microsoft.com/office/drawing/2014/main" id="{2299915D-B8BE-4072-874F-2D353ACF7A54}"/>
              </a:ext>
            </a:extLst>
          </p:cNvPr>
          <p:cNvSpPr>
            <a:spLocks noGrp="1"/>
          </p:cNvSpPr>
          <p:nvPr>
            <p:ph type="title"/>
          </p:nvPr>
        </p:nvSpPr>
        <p:spPr/>
        <p:txBody>
          <a:bodyPr/>
          <a:lstStyle/>
          <a:p>
            <a:r>
              <a:rPr lang="en-US" dirty="0"/>
              <a:t>UDL Workshop Series sessions 3 &amp; 4</a:t>
            </a:r>
          </a:p>
        </p:txBody>
      </p:sp>
      <p:sp>
        <p:nvSpPr>
          <p:cNvPr id="6" name="TextBox 5">
            <a:extLst>
              <a:ext uri="{FF2B5EF4-FFF2-40B4-BE49-F238E27FC236}">
                <a16:creationId xmlns:a16="http://schemas.microsoft.com/office/drawing/2014/main" id="{5FB0D2B8-909F-6048-AEC4-347F92AD74FC}"/>
              </a:ext>
            </a:extLst>
          </p:cNvPr>
          <p:cNvSpPr txBox="1"/>
          <p:nvPr/>
        </p:nvSpPr>
        <p:spPr>
          <a:xfrm>
            <a:off x="6488481" y="749036"/>
            <a:ext cx="3457183" cy="369332"/>
          </a:xfrm>
          <a:prstGeom prst="rect">
            <a:avLst/>
          </a:prstGeom>
          <a:noFill/>
        </p:spPr>
        <p:txBody>
          <a:bodyPr wrap="square" rtlCol="0">
            <a:spAutoFit/>
          </a:bodyPr>
          <a:lstStyle/>
          <a:p>
            <a:r>
              <a:rPr lang="en-US" dirty="0" err="1"/>
              <a:t>www.ncperkins.org</a:t>
            </a:r>
            <a:r>
              <a:rPr lang="en-US" dirty="0"/>
              <a:t>/</a:t>
            </a:r>
            <a:r>
              <a:rPr lang="en-US" dirty="0" err="1"/>
              <a:t>udl</a:t>
            </a:r>
            <a:r>
              <a:rPr lang="en-US" dirty="0"/>
              <a:t>/</a:t>
            </a:r>
          </a:p>
        </p:txBody>
      </p:sp>
    </p:spTree>
    <p:extLst>
      <p:ext uri="{BB962C8B-B14F-4D97-AF65-F5344CB8AC3E}">
        <p14:creationId xmlns:p14="http://schemas.microsoft.com/office/powerpoint/2010/main" val="23262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Victor Marrow</a:t>
            </a:r>
          </a:p>
        </p:txBody>
      </p:sp>
      <p:sp>
        <p:nvSpPr>
          <p:cNvPr id="3" name="Subtitle 2"/>
          <p:cNvSpPr>
            <a:spLocks noGrp="1"/>
          </p:cNvSpPr>
          <p:nvPr>
            <p:ph type="subTitle" idx="1"/>
          </p:nvPr>
        </p:nvSpPr>
        <p:spPr/>
        <p:txBody>
          <a:bodyPr>
            <a:normAutofit/>
          </a:bodyPr>
          <a:lstStyle/>
          <a:p>
            <a:r>
              <a:rPr lang="en-US" dirty="0"/>
              <a:t>WIOA Program Assistant</a:t>
            </a:r>
          </a:p>
          <a:p>
            <a:r>
              <a:rPr lang="en-US" dirty="0" err="1"/>
              <a:t>NCWorks</a:t>
            </a:r>
            <a:r>
              <a:rPr lang="en-US" dirty="0"/>
              <a:t> Career Center - Weldon, NC</a:t>
            </a:r>
          </a:p>
        </p:txBody>
      </p:sp>
      <p:pic>
        <p:nvPicPr>
          <p:cNvPr id="3074" name="Picture 2" descr="https://media-exp1.licdn.com/dms/image/C5603AQEIbZVCQJ8kbw/profile-displayphoto-shrink_200_200/0?e=1606953600&amp;v=beta&amp;t=aedmurXv8s-JJxrC0hSvyizQgWfsFBG3ILLKUY9YLaI">
            <a:extLst>
              <a:ext uri="{FF2B5EF4-FFF2-40B4-BE49-F238E27FC236}">
                <a16:creationId xmlns:a16="http://schemas.microsoft.com/office/drawing/2014/main" id="{1B902608-0CD1-0843-86C8-DE641F096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684" y="-278339"/>
            <a:ext cx="2117714" cy="2117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a:hlinkClick r:id="rId4"/>
            <a:extLst>
              <a:ext uri="{FF2B5EF4-FFF2-40B4-BE49-F238E27FC236}">
                <a16:creationId xmlns:a16="http://schemas.microsoft.com/office/drawing/2014/main" id="{03E89362-337A-6944-8A6D-3CFCD740A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723760"/>
            <a:ext cx="2000250"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1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2260</Words>
  <Application>Microsoft Macintosh PowerPoint</Application>
  <PresentationFormat>On-screen Show (16:9)</PresentationFormat>
  <Paragraphs>373</Paragraphs>
  <Slides>34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ヒラギノ角ゴ Pro W3</vt:lpstr>
      <vt:lpstr>American Typewriter</vt:lpstr>
      <vt:lpstr>Arial</vt:lpstr>
      <vt:lpstr>Calibri</vt:lpstr>
      <vt:lpstr>Calibri Light</vt:lpstr>
      <vt:lpstr>Helvetica Neue Medium</vt:lpstr>
      <vt:lpstr>Times New Roman</vt:lpstr>
      <vt:lpstr>Office Theme</vt:lpstr>
      <vt:lpstr>Perkins Update Webinar</vt:lpstr>
      <vt:lpstr>PowerPoint Presentation</vt:lpstr>
      <vt:lpstr>COVID-19 Follow Up</vt:lpstr>
      <vt:lpstr>Purpose of Perkins </vt:lpstr>
      <vt:lpstr>Promising Practice Videos 2020</vt:lpstr>
      <vt:lpstr>Free Universal Design for Learning  On-line Workshop Series</vt:lpstr>
      <vt:lpstr>UDL Workshop Series sessions 1 &amp; 2</vt:lpstr>
      <vt:lpstr>UDL Workshop Series sessions 3 &amp; 4</vt:lpstr>
      <vt:lpstr>Victor Marrow</vt:lpstr>
      <vt:lpstr>Andrew Gardner</vt:lpstr>
      <vt:lpstr>Comprehensive Local Needs Assessment </vt:lpstr>
      <vt:lpstr>Comprehensive Local Needs Assessment </vt:lpstr>
      <vt:lpstr>Assessment of CTE Programs and Pathways</vt:lpstr>
      <vt:lpstr>The Why, What, and How of  Time and Effort Documentation when using Perkins Funds for Faculty and Staff</vt:lpstr>
      <vt:lpstr>Why document employee time &amp; effort if they are paid with Perkins Funds?</vt:lpstr>
      <vt:lpstr>Three Types of Employees </vt:lpstr>
      <vt:lpstr>How to complete the Local Plan’s wages tab</vt:lpstr>
      <vt:lpstr>A. 100% CTE activities and 100% Perkins funded</vt:lpstr>
      <vt:lpstr>Semi-annual 100%/100% Form</vt:lpstr>
      <vt:lpstr>B. 100% CTE activities but split funded</vt:lpstr>
      <vt:lpstr>Semi-annual 100%time/split funded form</vt:lpstr>
      <vt:lpstr>Split Time and Effort</vt:lpstr>
      <vt:lpstr>Split Time and Effort Form</vt:lpstr>
      <vt:lpstr>Where are the forms on NCPerkins.org?</vt:lpstr>
      <vt:lpstr>NCPerkins.org step 2</vt:lpstr>
      <vt:lpstr>Using Perkins to pay for Fringe Benefits</vt:lpstr>
      <vt:lpstr>Let us know if you have questions!</vt:lpstr>
      <vt:lpstr>Perkins Monitoring Update</vt:lpstr>
      <vt:lpstr>Promising Practice Videos 2020</vt:lpstr>
      <vt:lpstr>NCETA Workshops</vt:lpstr>
      <vt:lpstr>NCETA Workshops</vt:lpstr>
      <vt:lpstr>CTE Training </vt:lpstr>
      <vt:lpstr>Perkins Updates</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2020-10-05T14:39:57Z</dcterms:modified>
</cp:coreProperties>
</file>