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715" r:id="rId2"/>
    <p:sldId id="765" r:id="rId3"/>
    <p:sldId id="758" r:id="rId4"/>
    <p:sldId id="727" r:id="rId5"/>
    <p:sldId id="738" r:id="rId6"/>
    <p:sldId id="739" r:id="rId7"/>
    <p:sldId id="755" r:id="rId8"/>
    <p:sldId id="724" r:id="rId9"/>
    <p:sldId id="729" r:id="rId10"/>
    <p:sldId id="720" r:id="rId11"/>
    <p:sldId id="741" r:id="rId12"/>
    <p:sldId id="735" r:id="rId13"/>
    <p:sldId id="732" r:id="rId14"/>
    <p:sldId id="730" r:id="rId15"/>
    <p:sldId id="740" r:id="rId16"/>
    <p:sldId id="742" r:id="rId17"/>
    <p:sldId id="743" r:id="rId18"/>
    <p:sldId id="744" r:id="rId19"/>
    <p:sldId id="756" r:id="rId20"/>
    <p:sldId id="757" r:id="rId21"/>
    <p:sldId id="759" r:id="rId22"/>
    <p:sldId id="265" r:id="rId23"/>
    <p:sldId id="266" r:id="rId24"/>
    <p:sldId id="270" r:id="rId25"/>
    <p:sldId id="760" r:id="rId26"/>
    <p:sldId id="301" r:id="rId27"/>
    <p:sldId id="302" r:id="rId28"/>
    <p:sldId id="306" r:id="rId29"/>
    <p:sldId id="269" r:id="rId30"/>
    <p:sldId id="764" r:id="rId31"/>
    <p:sldId id="761" r:id="rId32"/>
    <p:sldId id="762" r:id="rId33"/>
    <p:sldId id="267" r:id="rId34"/>
    <p:sldId id="307" r:id="rId35"/>
    <p:sldId id="308" r:id="rId36"/>
    <p:sldId id="309" r:id="rId37"/>
    <p:sldId id="331" r:id="rId38"/>
    <p:sldId id="310" r:id="rId39"/>
    <p:sldId id="763" r:id="rId40"/>
    <p:sldId id="329" r:id="rId41"/>
    <p:sldId id="328" r:id="rId42"/>
    <p:sldId id="281"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A6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B9AA1D-4C1D-46C2-B532-D8F36AA9B661}" v="10" dt="2026-02-04T11:41:34.6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3457" autoAdjust="0"/>
  </p:normalViewPr>
  <p:slideViewPr>
    <p:cSldViewPr snapToGrid="0">
      <p:cViewPr>
        <p:scale>
          <a:sx n="50" d="100"/>
          <a:sy n="50" d="100"/>
        </p:scale>
        <p:origin x="1176"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ndon Hensley" userId="3dc79946a8b95696" providerId="LiveId" clId="{53BD8E0E-DAFD-4775-BDF4-C22FBF3353FD}"/>
    <pc:docChg chg="undo custSel addSld delSld modSld sldOrd">
      <pc:chgData name="Brandon Hensley" userId="3dc79946a8b95696" providerId="LiveId" clId="{53BD8E0E-DAFD-4775-BDF4-C22FBF3353FD}" dt="2026-02-04T12:08:03.909" v="104" actId="14826"/>
      <pc:docMkLst>
        <pc:docMk/>
      </pc:docMkLst>
      <pc:sldChg chg="ord">
        <pc:chgData name="Brandon Hensley" userId="3dc79946a8b95696" providerId="LiveId" clId="{53BD8E0E-DAFD-4775-BDF4-C22FBF3353FD}" dt="2026-02-04T11:39:35.244" v="96" actId="20578"/>
        <pc:sldMkLst>
          <pc:docMk/>
          <pc:sldMk cId="428211840" sldId="265"/>
        </pc:sldMkLst>
      </pc:sldChg>
      <pc:sldChg chg="modSp add mod">
        <pc:chgData name="Brandon Hensley" userId="3dc79946a8b95696" providerId="LiveId" clId="{53BD8E0E-DAFD-4775-BDF4-C22FBF3353FD}" dt="2026-02-04T11:22:56.679" v="1" actId="207"/>
        <pc:sldMkLst>
          <pc:docMk/>
          <pc:sldMk cId="0" sldId="267"/>
        </pc:sldMkLst>
        <pc:spChg chg="mod">
          <ac:chgData name="Brandon Hensley" userId="3dc79946a8b95696" providerId="LiveId" clId="{53BD8E0E-DAFD-4775-BDF4-C22FBF3353FD}" dt="2026-02-04T11:22:56.679" v="1" actId="207"/>
          <ac:spMkLst>
            <pc:docMk/>
            <pc:sldMk cId="0" sldId="267"/>
            <ac:spMk id="175" creationId="{00000000-0000-0000-0000-000000000000}"/>
          </ac:spMkLst>
        </pc:spChg>
        <pc:spChg chg="mod">
          <ac:chgData name="Brandon Hensley" userId="3dc79946a8b95696" providerId="LiveId" clId="{53BD8E0E-DAFD-4775-BDF4-C22FBF3353FD}" dt="2026-02-04T11:22:56.679" v="1" actId="207"/>
          <ac:spMkLst>
            <pc:docMk/>
            <pc:sldMk cId="0" sldId="267"/>
            <ac:spMk id="176" creationId="{00000000-0000-0000-0000-000000000000}"/>
          </ac:spMkLst>
        </pc:spChg>
        <pc:spChg chg="mod">
          <ac:chgData name="Brandon Hensley" userId="3dc79946a8b95696" providerId="LiveId" clId="{53BD8E0E-DAFD-4775-BDF4-C22FBF3353FD}" dt="2026-02-04T11:22:56.679" v="1" actId="207"/>
          <ac:spMkLst>
            <pc:docMk/>
            <pc:sldMk cId="0" sldId="267"/>
            <ac:spMk id="178" creationId="{00000000-0000-0000-0000-000000000000}"/>
          </ac:spMkLst>
        </pc:spChg>
        <pc:spChg chg="mod">
          <ac:chgData name="Brandon Hensley" userId="3dc79946a8b95696" providerId="LiveId" clId="{53BD8E0E-DAFD-4775-BDF4-C22FBF3353FD}" dt="2026-02-04T11:22:56.679" v="1" actId="207"/>
          <ac:spMkLst>
            <pc:docMk/>
            <pc:sldMk cId="0" sldId="267"/>
            <ac:spMk id="179" creationId="{00000000-0000-0000-0000-000000000000}"/>
          </ac:spMkLst>
        </pc:spChg>
        <pc:spChg chg="mod">
          <ac:chgData name="Brandon Hensley" userId="3dc79946a8b95696" providerId="LiveId" clId="{53BD8E0E-DAFD-4775-BDF4-C22FBF3353FD}" dt="2026-02-04T11:22:56.679" v="1" actId="207"/>
          <ac:spMkLst>
            <pc:docMk/>
            <pc:sldMk cId="0" sldId="267"/>
            <ac:spMk id="183" creationId="{00000000-0000-0000-0000-000000000000}"/>
          </ac:spMkLst>
        </pc:spChg>
        <pc:spChg chg="mod">
          <ac:chgData name="Brandon Hensley" userId="3dc79946a8b95696" providerId="LiveId" clId="{53BD8E0E-DAFD-4775-BDF4-C22FBF3353FD}" dt="2026-02-04T11:22:56.679" v="1" actId="207"/>
          <ac:spMkLst>
            <pc:docMk/>
            <pc:sldMk cId="0" sldId="267"/>
            <ac:spMk id="184" creationId="{00000000-0000-0000-0000-000000000000}"/>
          </ac:spMkLst>
        </pc:spChg>
        <pc:grpChg chg="mod">
          <ac:chgData name="Brandon Hensley" userId="3dc79946a8b95696" providerId="LiveId" clId="{53BD8E0E-DAFD-4775-BDF4-C22FBF3353FD}" dt="2026-02-04T11:22:56.679" v="1" actId="207"/>
          <ac:grpSpMkLst>
            <pc:docMk/>
            <pc:sldMk cId="0" sldId="267"/>
            <ac:grpSpMk id="2" creationId="{00000000-0000-0000-0000-000000000000}"/>
          </ac:grpSpMkLst>
        </pc:grpChg>
        <pc:cxnChg chg="mod">
          <ac:chgData name="Brandon Hensley" userId="3dc79946a8b95696" providerId="LiveId" clId="{53BD8E0E-DAFD-4775-BDF4-C22FBF3353FD}" dt="2026-02-04T11:22:56.679" v="1" actId="207"/>
          <ac:cxnSpMkLst>
            <pc:docMk/>
            <pc:sldMk cId="0" sldId="267"/>
            <ac:cxnSpMk id="181" creationId="{00000000-0000-0000-0000-000000000000}"/>
          </ac:cxnSpMkLst>
        </pc:cxnChg>
        <pc:cxnChg chg="mod">
          <ac:chgData name="Brandon Hensley" userId="3dc79946a8b95696" providerId="LiveId" clId="{53BD8E0E-DAFD-4775-BDF4-C22FBF3353FD}" dt="2026-02-04T11:22:56.679" v="1" actId="207"/>
          <ac:cxnSpMkLst>
            <pc:docMk/>
            <pc:sldMk cId="0" sldId="267"/>
            <ac:cxnSpMk id="182" creationId="{00000000-0000-0000-0000-000000000000}"/>
          </ac:cxnSpMkLst>
        </pc:cxnChg>
        <pc:cxnChg chg="mod">
          <ac:chgData name="Brandon Hensley" userId="3dc79946a8b95696" providerId="LiveId" clId="{53BD8E0E-DAFD-4775-BDF4-C22FBF3353FD}" dt="2026-02-04T11:22:56.679" v="1" actId="207"/>
          <ac:cxnSpMkLst>
            <pc:docMk/>
            <pc:sldMk cId="0" sldId="267"/>
            <ac:cxnSpMk id="185" creationId="{00000000-0000-0000-0000-000000000000}"/>
          </ac:cxnSpMkLst>
        </pc:cxnChg>
      </pc:sldChg>
      <pc:sldChg chg="addSp delSp modSp add mod">
        <pc:chgData name="Brandon Hensley" userId="3dc79946a8b95696" providerId="LiveId" clId="{53BD8E0E-DAFD-4775-BDF4-C22FBF3353FD}" dt="2026-02-04T12:08:03.909" v="104" actId="14826"/>
        <pc:sldMkLst>
          <pc:docMk/>
          <pc:sldMk cId="194494320" sldId="281"/>
        </pc:sldMkLst>
        <pc:spChg chg="del">
          <ac:chgData name="Brandon Hensley" userId="3dc79946a8b95696" providerId="LiveId" clId="{53BD8E0E-DAFD-4775-BDF4-C22FBF3353FD}" dt="2026-02-04T11:31:16.492" v="22" actId="478"/>
          <ac:spMkLst>
            <pc:docMk/>
            <pc:sldMk cId="194494320" sldId="281"/>
            <ac:spMk id="3" creationId="{9A698586-D37A-4540-A8BB-3DDAA9424545}"/>
          </ac:spMkLst>
        </pc:spChg>
        <pc:spChg chg="del">
          <ac:chgData name="Brandon Hensley" userId="3dc79946a8b95696" providerId="LiveId" clId="{53BD8E0E-DAFD-4775-BDF4-C22FBF3353FD}" dt="2026-02-04T11:31:16.492" v="22" actId="478"/>
          <ac:spMkLst>
            <pc:docMk/>
            <pc:sldMk cId="194494320" sldId="281"/>
            <ac:spMk id="5" creationId="{3A87A01E-DE3B-934F-9F11-842E1E7B1E44}"/>
          </ac:spMkLst>
        </pc:spChg>
        <pc:spChg chg="mod">
          <ac:chgData name="Brandon Hensley" userId="3dc79946a8b95696" providerId="LiveId" clId="{53BD8E0E-DAFD-4775-BDF4-C22FBF3353FD}" dt="2026-02-04T11:31:53.128" v="59" actId="20577"/>
          <ac:spMkLst>
            <pc:docMk/>
            <pc:sldMk cId="194494320" sldId="281"/>
            <ac:spMk id="6" creationId="{B4C229EA-D1BC-F19C-4194-009CF0D079B2}"/>
          </ac:spMkLst>
        </pc:spChg>
        <pc:spChg chg="del">
          <ac:chgData name="Brandon Hensley" userId="3dc79946a8b95696" providerId="LiveId" clId="{53BD8E0E-DAFD-4775-BDF4-C22FBF3353FD}" dt="2026-02-04T11:31:10.775" v="21" actId="478"/>
          <ac:spMkLst>
            <pc:docMk/>
            <pc:sldMk cId="194494320" sldId="281"/>
            <ac:spMk id="9" creationId="{44481DAF-C93E-870F-46EE-A02A97D8DE88}"/>
          </ac:spMkLst>
        </pc:spChg>
        <pc:spChg chg="del">
          <ac:chgData name="Brandon Hensley" userId="3dc79946a8b95696" providerId="LiveId" clId="{53BD8E0E-DAFD-4775-BDF4-C22FBF3353FD}" dt="2026-02-04T11:31:10.775" v="21" actId="478"/>
          <ac:spMkLst>
            <pc:docMk/>
            <pc:sldMk cId="194494320" sldId="281"/>
            <ac:spMk id="10" creationId="{9BC6D3D2-AFA4-08C8-5F88-9999BD7051BE}"/>
          </ac:spMkLst>
        </pc:spChg>
        <pc:spChg chg="del">
          <ac:chgData name="Brandon Hensley" userId="3dc79946a8b95696" providerId="LiveId" clId="{53BD8E0E-DAFD-4775-BDF4-C22FBF3353FD}" dt="2026-02-04T11:31:10.775" v="21" actId="478"/>
          <ac:spMkLst>
            <pc:docMk/>
            <pc:sldMk cId="194494320" sldId="281"/>
            <ac:spMk id="11" creationId="{9F86DF0B-5BEA-2FD6-3579-3C3EA21F347E}"/>
          </ac:spMkLst>
        </pc:spChg>
        <pc:spChg chg="del">
          <ac:chgData name="Brandon Hensley" userId="3dc79946a8b95696" providerId="LiveId" clId="{53BD8E0E-DAFD-4775-BDF4-C22FBF3353FD}" dt="2026-02-04T11:31:10.775" v="21" actId="478"/>
          <ac:spMkLst>
            <pc:docMk/>
            <pc:sldMk cId="194494320" sldId="281"/>
            <ac:spMk id="12" creationId="{D42786BD-BE2B-1032-BB55-A41DF091764A}"/>
          </ac:spMkLst>
        </pc:spChg>
        <pc:spChg chg="del">
          <ac:chgData name="Brandon Hensley" userId="3dc79946a8b95696" providerId="LiveId" clId="{53BD8E0E-DAFD-4775-BDF4-C22FBF3353FD}" dt="2026-02-04T11:31:10.775" v="21" actId="478"/>
          <ac:spMkLst>
            <pc:docMk/>
            <pc:sldMk cId="194494320" sldId="281"/>
            <ac:spMk id="13" creationId="{90B2F700-1EE2-F696-1251-69839355D137}"/>
          </ac:spMkLst>
        </pc:spChg>
        <pc:spChg chg="del">
          <ac:chgData name="Brandon Hensley" userId="3dc79946a8b95696" providerId="LiveId" clId="{53BD8E0E-DAFD-4775-BDF4-C22FBF3353FD}" dt="2026-02-04T11:31:10.775" v="21" actId="478"/>
          <ac:spMkLst>
            <pc:docMk/>
            <pc:sldMk cId="194494320" sldId="281"/>
            <ac:spMk id="14" creationId="{74CAB7EA-9A16-016E-CF3D-BDE4B2F4F60C}"/>
          </ac:spMkLst>
        </pc:spChg>
        <pc:spChg chg="add mod">
          <ac:chgData name="Brandon Hensley" userId="3dc79946a8b95696" providerId="LiveId" clId="{53BD8E0E-DAFD-4775-BDF4-C22FBF3353FD}" dt="2026-02-04T11:31:16.492" v="22" actId="478"/>
          <ac:spMkLst>
            <pc:docMk/>
            <pc:sldMk cId="194494320" sldId="281"/>
            <ac:spMk id="15" creationId="{F1DC880C-27CF-E3F5-7C48-53DA0E845938}"/>
          </ac:spMkLst>
        </pc:spChg>
        <pc:spChg chg="add mod">
          <ac:chgData name="Brandon Hensley" userId="3dc79946a8b95696" providerId="LiveId" clId="{53BD8E0E-DAFD-4775-BDF4-C22FBF3353FD}" dt="2026-02-04T11:31:16.492" v="22" actId="478"/>
          <ac:spMkLst>
            <pc:docMk/>
            <pc:sldMk cId="194494320" sldId="281"/>
            <ac:spMk id="17" creationId="{151A3AF5-0300-47B8-737A-803C2C74C2DD}"/>
          </ac:spMkLst>
        </pc:spChg>
        <pc:spChg chg="del">
          <ac:chgData name="Brandon Hensley" userId="3dc79946a8b95696" providerId="LiveId" clId="{53BD8E0E-DAFD-4775-BDF4-C22FBF3353FD}" dt="2026-02-04T11:31:16.492" v="22" actId="478"/>
          <ac:spMkLst>
            <pc:docMk/>
            <pc:sldMk cId="194494320" sldId="281"/>
            <ac:spMk id="30" creationId="{8E89147F-BBFB-A446-930E-944C8FF7FADA}"/>
          </ac:spMkLst>
        </pc:spChg>
        <pc:picChg chg="add mod">
          <ac:chgData name="Brandon Hensley" userId="3dc79946a8b95696" providerId="LiveId" clId="{53BD8E0E-DAFD-4775-BDF4-C22FBF3353FD}" dt="2026-02-04T12:08:03.909" v="104" actId="14826"/>
          <ac:picMkLst>
            <pc:docMk/>
            <pc:sldMk cId="194494320" sldId="281"/>
            <ac:picMk id="18" creationId="{2F900FC9-9E03-4915-BF28-55E4E5835B1B}"/>
          </ac:picMkLst>
        </pc:picChg>
      </pc:sldChg>
      <pc:sldChg chg="modSp add mod">
        <pc:chgData name="Brandon Hensley" userId="3dc79946a8b95696" providerId="LiveId" clId="{53BD8E0E-DAFD-4775-BDF4-C22FBF3353FD}" dt="2026-02-04T11:23:21.451" v="2" actId="207"/>
        <pc:sldMkLst>
          <pc:docMk/>
          <pc:sldMk cId="3945797270" sldId="307"/>
        </pc:sldMkLst>
        <pc:spChg chg="mod">
          <ac:chgData name="Brandon Hensley" userId="3dc79946a8b95696" providerId="LiveId" clId="{53BD8E0E-DAFD-4775-BDF4-C22FBF3353FD}" dt="2026-02-04T11:23:21.451" v="2" actId="207"/>
          <ac:spMkLst>
            <pc:docMk/>
            <pc:sldMk cId="3945797270" sldId="307"/>
            <ac:spMk id="131" creationId="{00000000-0000-0000-0000-000000000000}"/>
          </ac:spMkLst>
        </pc:spChg>
      </pc:sldChg>
      <pc:sldChg chg="modSp add mod">
        <pc:chgData name="Brandon Hensley" userId="3dc79946a8b95696" providerId="LiveId" clId="{53BD8E0E-DAFD-4775-BDF4-C22FBF3353FD}" dt="2026-02-04T11:23:41.921" v="3" actId="207"/>
        <pc:sldMkLst>
          <pc:docMk/>
          <pc:sldMk cId="4081042628" sldId="308"/>
        </pc:sldMkLst>
        <pc:spChg chg="mod">
          <ac:chgData name="Brandon Hensley" userId="3dc79946a8b95696" providerId="LiveId" clId="{53BD8E0E-DAFD-4775-BDF4-C22FBF3353FD}" dt="2026-02-04T11:23:41.921" v="3" actId="207"/>
          <ac:spMkLst>
            <pc:docMk/>
            <pc:sldMk cId="4081042628" sldId="308"/>
            <ac:spMk id="7" creationId="{AE446A4E-75A3-ADCD-0D59-49972DDB2CFF}"/>
          </ac:spMkLst>
        </pc:spChg>
        <pc:spChg chg="mod">
          <ac:chgData name="Brandon Hensley" userId="3dc79946a8b95696" providerId="LiveId" clId="{53BD8E0E-DAFD-4775-BDF4-C22FBF3353FD}" dt="2026-02-04T11:23:41.921" v="3" actId="207"/>
          <ac:spMkLst>
            <pc:docMk/>
            <pc:sldMk cId="4081042628" sldId="308"/>
            <ac:spMk id="9" creationId="{70172AA4-60FE-8A46-C8E6-7AFFBB755E8B}"/>
          </ac:spMkLst>
        </pc:spChg>
        <pc:spChg chg="mod">
          <ac:chgData name="Brandon Hensley" userId="3dc79946a8b95696" providerId="LiveId" clId="{53BD8E0E-DAFD-4775-BDF4-C22FBF3353FD}" dt="2026-02-04T11:23:41.921" v="3" actId="207"/>
          <ac:spMkLst>
            <pc:docMk/>
            <pc:sldMk cId="4081042628" sldId="308"/>
            <ac:spMk id="10" creationId="{51EAE5B5-0D35-CB49-D337-87FBFDCC9A6E}"/>
          </ac:spMkLst>
        </pc:spChg>
        <pc:spChg chg="mod">
          <ac:chgData name="Brandon Hensley" userId="3dc79946a8b95696" providerId="LiveId" clId="{53BD8E0E-DAFD-4775-BDF4-C22FBF3353FD}" dt="2026-02-04T11:23:41.921" v="3" actId="207"/>
          <ac:spMkLst>
            <pc:docMk/>
            <pc:sldMk cId="4081042628" sldId="308"/>
            <ac:spMk id="11" creationId="{03E58A28-4A85-46BE-45DE-62532D1C3627}"/>
          </ac:spMkLst>
        </pc:spChg>
        <pc:grpChg chg="mod">
          <ac:chgData name="Brandon Hensley" userId="3dc79946a8b95696" providerId="LiveId" clId="{53BD8E0E-DAFD-4775-BDF4-C22FBF3353FD}" dt="2026-02-04T11:23:41.921" v="3" actId="207"/>
          <ac:grpSpMkLst>
            <pc:docMk/>
            <pc:sldMk cId="4081042628" sldId="308"/>
            <ac:grpSpMk id="12" creationId="{1670634E-57BB-9272-1F4B-D7CCEFAEDC1A}"/>
          </ac:grpSpMkLst>
        </pc:grpChg>
        <pc:picChg chg="mod">
          <ac:chgData name="Brandon Hensley" userId="3dc79946a8b95696" providerId="LiveId" clId="{53BD8E0E-DAFD-4775-BDF4-C22FBF3353FD}" dt="2026-02-04T11:23:41.921" v="3" actId="207"/>
          <ac:picMkLst>
            <pc:docMk/>
            <pc:sldMk cId="4081042628" sldId="308"/>
            <ac:picMk id="6" creationId="{73BFE8FF-9963-B9EF-165A-590ADE27B08E}"/>
          </ac:picMkLst>
        </pc:picChg>
      </pc:sldChg>
      <pc:sldChg chg="addSp delSp modSp add mod modShow">
        <pc:chgData name="Brandon Hensley" userId="3dc79946a8b95696" providerId="LiveId" clId="{53BD8E0E-DAFD-4775-BDF4-C22FBF3353FD}" dt="2026-02-04T11:52:26.810" v="101" actId="729"/>
        <pc:sldMkLst>
          <pc:docMk/>
          <pc:sldMk cId="2960099209" sldId="309"/>
        </pc:sldMkLst>
        <pc:spChg chg="mod ord">
          <ac:chgData name="Brandon Hensley" userId="3dc79946a8b95696" providerId="LiveId" clId="{53BD8E0E-DAFD-4775-BDF4-C22FBF3353FD}" dt="2026-02-04T11:38:04.300" v="68" actId="255"/>
          <ac:spMkLst>
            <pc:docMk/>
            <pc:sldMk cId="2960099209" sldId="309"/>
            <ac:spMk id="85" creationId="{00000000-0000-0000-0000-000000000000}"/>
          </ac:spMkLst>
        </pc:spChg>
        <pc:spChg chg="del">
          <ac:chgData name="Brandon Hensley" userId="3dc79946a8b95696" providerId="LiveId" clId="{53BD8E0E-DAFD-4775-BDF4-C22FBF3353FD}" dt="2026-02-04T11:27:38.228" v="10" actId="478"/>
          <ac:spMkLst>
            <pc:docMk/>
            <pc:sldMk cId="2960099209" sldId="309"/>
            <ac:spMk id="86" creationId="{00000000-0000-0000-0000-000000000000}"/>
          </ac:spMkLst>
        </pc:spChg>
        <pc:picChg chg="add mod">
          <ac:chgData name="Brandon Hensley" userId="3dc79946a8b95696" providerId="LiveId" clId="{53BD8E0E-DAFD-4775-BDF4-C22FBF3353FD}" dt="2026-02-04T11:38:09.210" v="69" actId="1076"/>
          <ac:picMkLst>
            <pc:docMk/>
            <pc:sldMk cId="2960099209" sldId="309"/>
            <ac:picMk id="18" creationId="{49449E4A-DE9A-9CDA-C73B-1BDD3D66F444}"/>
          </ac:picMkLst>
        </pc:picChg>
      </pc:sldChg>
      <pc:sldChg chg="modSp add mod">
        <pc:chgData name="Brandon Hensley" userId="3dc79946a8b95696" providerId="LiveId" clId="{53BD8E0E-DAFD-4775-BDF4-C22FBF3353FD}" dt="2026-02-04T11:28:33.401" v="17" actId="207"/>
        <pc:sldMkLst>
          <pc:docMk/>
          <pc:sldMk cId="0" sldId="310"/>
        </pc:sldMkLst>
        <pc:spChg chg="mod">
          <ac:chgData name="Brandon Hensley" userId="3dc79946a8b95696" providerId="LiveId" clId="{53BD8E0E-DAFD-4775-BDF4-C22FBF3353FD}" dt="2026-02-04T11:28:33.401" v="17" actId="207"/>
          <ac:spMkLst>
            <pc:docMk/>
            <pc:sldMk cId="0" sldId="310"/>
            <ac:spMk id="2" creationId="{0F08B021-1D76-72E7-7EBC-72E3FFDF9667}"/>
          </ac:spMkLst>
        </pc:spChg>
        <pc:spChg chg="mod">
          <ac:chgData name="Brandon Hensley" userId="3dc79946a8b95696" providerId="LiveId" clId="{53BD8E0E-DAFD-4775-BDF4-C22FBF3353FD}" dt="2026-02-04T11:28:33.401" v="17" actId="207"/>
          <ac:spMkLst>
            <pc:docMk/>
            <pc:sldMk cId="0" sldId="310"/>
            <ac:spMk id="3" creationId="{B32AB030-E89C-114D-CE70-B5AA674CE706}"/>
          </ac:spMkLst>
        </pc:spChg>
        <pc:spChg chg="mod">
          <ac:chgData name="Brandon Hensley" userId="3dc79946a8b95696" providerId="LiveId" clId="{53BD8E0E-DAFD-4775-BDF4-C22FBF3353FD}" dt="2026-02-04T11:28:33.401" v="17" actId="207"/>
          <ac:spMkLst>
            <pc:docMk/>
            <pc:sldMk cId="0" sldId="310"/>
            <ac:spMk id="193" creationId="{00000000-0000-0000-0000-000000000000}"/>
          </ac:spMkLst>
        </pc:spChg>
        <pc:spChg chg="mod">
          <ac:chgData name="Brandon Hensley" userId="3dc79946a8b95696" providerId="LiveId" clId="{53BD8E0E-DAFD-4775-BDF4-C22FBF3353FD}" dt="2026-02-04T11:28:33.401" v="17" actId="207"/>
          <ac:spMkLst>
            <pc:docMk/>
            <pc:sldMk cId="0" sldId="310"/>
            <ac:spMk id="194" creationId="{00000000-0000-0000-0000-000000000000}"/>
          </ac:spMkLst>
        </pc:spChg>
        <pc:spChg chg="mod">
          <ac:chgData name="Brandon Hensley" userId="3dc79946a8b95696" providerId="LiveId" clId="{53BD8E0E-DAFD-4775-BDF4-C22FBF3353FD}" dt="2026-02-04T11:28:33.401" v="17" actId="207"/>
          <ac:spMkLst>
            <pc:docMk/>
            <pc:sldMk cId="0" sldId="310"/>
            <ac:spMk id="195" creationId="{00000000-0000-0000-0000-000000000000}"/>
          </ac:spMkLst>
        </pc:spChg>
        <pc:spChg chg="mod">
          <ac:chgData name="Brandon Hensley" userId="3dc79946a8b95696" providerId="LiveId" clId="{53BD8E0E-DAFD-4775-BDF4-C22FBF3353FD}" dt="2026-02-04T11:28:33.401" v="17" actId="207"/>
          <ac:spMkLst>
            <pc:docMk/>
            <pc:sldMk cId="0" sldId="310"/>
            <ac:spMk id="196" creationId="{00000000-0000-0000-0000-000000000000}"/>
          </ac:spMkLst>
        </pc:spChg>
        <pc:grpChg chg="mod">
          <ac:chgData name="Brandon Hensley" userId="3dc79946a8b95696" providerId="LiveId" clId="{53BD8E0E-DAFD-4775-BDF4-C22FBF3353FD}" dt="2026-02-04T11:28:33.401" v="17" actId="207"/>
          <ac:grpSpMkLst>
            <pc:docMk/>
            <pc:sldMk cId="0" sldId="310"/>
            <ac:grpSpMk id="4" creationId="{31499D88-E4EC-AF99-C63B-32E0DE692105}"/>
          </ac:grpSpMkLst>
        </pc:grpChg>
        <pc:grpChg chg="mod">
          <ac:chgData name="Brandon Hensley" userId="3dc79946a8b95696" providerId="LiveId" clId="{53BD8E0E-DAFD-4775-BDF4-C22FBF3353FD}" dt="2026-02-04T11:28:33.401" v="17" actId="207"/>
          <ac:grpSpMkLst>
            <pc:docMk/>
            <pc:sldMk cId="0" sldId="310"/>
            <ac:grpSpMk id="5" creationId="{D09E6CCD-5517-CDDC-3156-115AFC4FE027}"/>
          </ac:grpSpMkLst>
        </pc:grpChg>
        <pc:grpChg chg="mod">
          <ac:chgData name="Brandon Hensley" userId="3dc79946a8b95696" providerId="LiveId" clId="{53BD8E0E-DAFD-4775-BDF4-C22FBF3353FD}" dt="2026-02-04T11:28:33.401" v="17" actId="207"/>
          <ac:grpSpMkLst>
            <pc:docMk/>
            <pc:sldMk cId="0" sldId="310"/>
            <ac:grpSpMk id="6" creationId="{E3816F59-D74B-0FA9-FAB9-B849A2E23D0C}"/>
          </ac:grpSpMkLst>
        </pc:grpChg>
      </pc:sldChg>
      <pc:sldChg chg="modSp add mod ord">
        <pc:chgData name="Brandon Hensley" userId="3dc79946a8b95696" providerId="LiveId" clId="{53BD8E0E-DAFD-4775-BDF4-C22FBF3353FD}" dt="2026-02-04T11:52:33.237" v="103"/>
        <pc:sldMkLst>
          <pc:docMk/>
          <pc:sldMk cId="4029748427" sldId="331"/>
        </pc:sldMkLst>
        <pc:spChg chg="mod">
          <ac:chgData name="Brandon Hensley" userId="3dc79946a8b95696" providerId="LiveId" clId="{53BD8E0E-DAFD-4775-BDF4-C22FBF3353FD}" dt="2026-02-04T11:23:54.825" v="4" actId="207"/>
          <ac:spMkLst>
            <pc:docMk/>
            <pc:sldMk cId="4029748427" sldId="331"/>
            <ac:spMk id="9" creationId="{877E45F3-14D6-CE1C-A911-C5BD7A895F3A}"/>
          </ac:spMkLst>
        </pc:spChg>
      </pc:sldChg>
      <pc:sldChg chg="modSp mod">
        <pc:chgData name="Brandon Hensley" userId="3dc79946a8b95696" providerId="LiveId" clId="{53BD8E0E-DAFD-4775-BDF4-C22FBF3353FD}" dt="2026-02-04T11:38:31.402" v="93" actId="20577"/>
        <pc:sldMkLst>
          <pc:docMk/>
          <pc:sldMk cId="2265046151" sldId="715"/>
        </pc:sldMkLst>
        <pc:spChg chg="mod">
          <ac:chgData name="Brandon Hensley" userId="3dc79946a8b95696" providerId="LiveId" clId="{53BD8E0E-DAFD-4775-BDF4-C22FBF3353FD}" dt="2026-02-04T11:38:31.402" v="93" actId="20577"/>
          <ac:spMkLst>
            <pc:docMk/>
            <pc:sldMk cId="2265046151" sldId="715"/>
            <ac:spMk id="6" creationId="{D138860A-52EA-F6D3-328F-0BD2DBB10A0F}"/>
          </ac:spMkLst>
        </pc:spChg>
      </pc:sldChg>
      <pc:sldChg chg="modAnim">
        <pc:chgData name="Brandon Hensley" userId="3dc79946a8b95696" providerId="LiveId" clId="{53BD8E0E-DAFD-4775-BDF4-C22FBF3353FD}" dt="2026-02-04T11:41:34.603" v="99"/>
        <pc:sldMkLst>
          <pc:docMk/>
          <pc:sldMk cId="2137879066" sldId="724"/>
        </pc:sldMkLst>
      </pc:sldChg>
      <pc:sldChg chg="modSp mod">
        <pc:chgData name="Brandon Hensley" userId="3dc79946a8b95696" providerId="LiveId" clId="{53BD8E0E-DAFD-4775-BDF4-C22FBF3353FD}" dt="2026-02-04T11:42:44.363" v="100" actId="166"/>
        <pc:sldMkLst>
          <pc:docMk/>
          <pc:sldMk cId="3865652911" sldId="738"/>
        </pc:sldMkLst>
        <pc:spChg chg="ord">
          <ac:chgData name="Brandon Hensley" userId="3dc79946a8b95696" providerId="LiveId" clId="{53BD8E0E-DAFD-4775-BDF4-C22FBF3353FD}" dt="2026-02-04T11:42:44.363" v="100" actId="166"/>
          <ac:spMkLst>
            <pc:docMk/>
            <pc:sldMk cId="3865652911" sldId="738"/>
            <ac:spMk id="8" creationId="{68B3BAF5-E1B6-50CF-3108-70FD33F343C1}"/>
          </ac:spMkLst>
        </pc:spChg>
      </pc:sldChg>
      <pc:sldChg chg="addSp modSp">
        <pc:chgData name="Brandon Hensley" userId="3dc79946a8b95696" providerId="LiveId" clId="{53BD8E0E-DAFD-4775-BDF4-C22FBF3353FD}" dt="2026-02-04T11:39:47.897" v="98" actId="1076"/>
        <pc:sldMkLst>
          <pc:docMk/>
          <pc:sldMk cId="2753984012" sldId="757"/>
        </pc:sldMkLst>
        <pc:picChg chg="add mod">
          <ac:chgData name="Brandon Hensley" userId="3dc79946a8b95696" providerId="LiveId" clId="{53BD8E0E-DAFD-4775-BDF4-C22FBF3353FD}" dt="2026-02-04T11:39:47.897" v="98" actId="1076"/>
          <ac:picMkLst>
            <pc:docMk/>
            <pc:sldMk cId="2753984012" sldId="757"/>
            <ac:picMk id="12" creationId="{FB4E8091-83FC-4F00-8520-F434EFF25421}"/>
          </ac:picMkLst>
        </pc:picChg>
        <pc:picChg chg="add mod">
          <ac:chgData name="Brandon Hensley" userId="3dc79946a8b95696" providerId="LiveId" clId="{53BD8E0E-DAFD-4775-BDF4-C22FBF3353FD}" dt="2026-02-04T11:39:47.897" v="98" actId="1076"/>
          <ac:picMkLst>
            <pc:docMk/>
            <pc:sldMk cId="2753984012" sldId="757"/>
            <ac:picMk id="13" creationId="{90CF45F0-57B6-4B6F-BC9C-0F617E75276E}"/>
          </ac:picMkLst>
        </pc:picChg>
      </pc:sldChg>
      <pc:sldChg chg="addSp modSp mod">
        <pc:chgData name="Brandon Hensley" userId="3dc79946a8b95696" providerId="LiveId" clId="{53BD8E0E-DAFD-4775-BDF4-C22FBF3353FD}" dt="2026-02-04T11:35:26.334" v="65" actId="1076"/>
        <pc:sldMkLst>
          <pc:docMk/>
          <pc:sldMk cId="434130765" sldId="759"/>
        </pc:sldMkLst>
        <pc:picChg chg="add mod">
          <ac:chgData name="Brandon Hensley" userId="3dc79946a8b95696" providerId="LiveId" clId="{53BD8E0E-DAFD-4775-BDF4-C22FBF3353FD}" dt="2026-02-04T11:35:26.334" v="65" actId="1076"/>
          <ac:picMkLst>
            <pc:docMk/>
            <pc:sldMk cId="434130765" sldId="759"/>
            <ac:picMk id="13" creationId="{C0B9FF04-3CBB-F4AA-6FF1-E4A11ED1B8EE}"/>
          </ac:picMkLst>
        </pc:picChg>
      </pc:sldChg>
      <pc:sldChg chg="addSp modSp mod">
        <pc:chgData name="Brandon Hensley" userId="3dc79946a8b95696" providerId="LiveId" clId="{53BD8E0E-DAFD-4775-BDF4-C22FBF3353FD}" dt="2026-02-04T11:37:21.697" v="67" actId="1076"/>
        <pc:sldMkLst>
          <pc:docMk/>
          <pc:sldMk cId="240920485" sldId="760"/>
        </pc:sldMkLst>
        <pc:picChg chg="add mod">
          <ac:chgData name="Brandon Hensley" userId="3dc79946a8b95696" providerId="LiveId" clId="{53BD8E0E-DAFD-4775-BDF4-C22FBF3353FD}" dt="2026-02-04T11:37:21.697" v="67" actId="1076"/>
          <ac:picMkLst>
            <pc:docMk/>
            <pc:sldMk cId="240920485" sldId="760"/>
            <ac:picMk id="13" creationId="{7EEAA674-E7BD-3C92-CE47-225AAA505B16}"/>
          </ac:picMkLst>
        </pc:picChg>
      </pc:sldChg>
      <pc:sldChg chg="add del">
        <pc:chgData name="Brandon Hensley" userId="3dc79946a8b95696" providerId="LiveId" clId="{53BD8E0E-DAFD-4775-BDF4-C22FBF3353FD}" dt="2026-02-04T11:27:26.573" v="8" actId="47"/>
        <pc:sldMkLst>
          <pc:docMk/>
          <pc:sldMk cId="476098260" sldId="766"/>
        </pc:sldMkLst>
      </pc:sldChg>
      <pc:sldChg chg="add del">
        <pc:chgData name="Brandon Hensley" userId="3dc79946a8b95696" providerId="LiveId" clId="{53BD8E0E-DAFD-4775-BDF4-C22FBF3353FD}" dt="2026-02-04T11:27:44.280" v="12"/>
        <pc:sldMkLst>
          <pc:docMk/>
          <pc:sldMk cId="2635892951" sldId="766"/>
        </pc:sldMkLst>
      </pc:sldChg>
      <pc:sldChg chg="add del">
        <pc:chgData name="Brandon Hensley" userId="3dc79946a8b95696" providerId="LiveId" clId="{53BD8E0E-DAFD-4775-BDF4-C22FBF3353FD}" dt="2026-02-04T11:27:44.280" v="12"/>
        <pc:sldMkLst>
          <pc:docMk/>
          <pc:sldMk cId="0" sldId="767"/>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7142-4DD3-8CC6-C80613FC6365}"/>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c:ext xmlns:c16="http://schemas.microsoft.com/office/drawing/2014/chart" uri="{C3380CC4-5D6E-409C-BE32-E72D297353CC}">
                <c16:uniqueId val="{00000003-7142-4DD3-8CC6-C80613FC6365}"/>
              </c:ext>
            </c:extLst>
          </c:dPt>
          <c:dPt>
            <c:idx val="2"/>
            <c:bubble3D val="0"/>
            <c:spPr>
              <a:gradFill>
                <a:gsLst>
                  <a:gs pos="100000">
                    <a:schemeClr val="accent3">
                      <a:lumMod val="60000"/>
                      <a:lumOff val="40000"/>
                    </a:schemeClr>
                  </a:gs>
                  <a:gs pos="0">
                    <a:schemeClr val="accent3"/>
                  </a:gs>
                </a:gsLst>
                <a:lin ang="5400000" scaled="0"/>
              </a:gradFill>
              <a:ln w="19050">
                <a:solidFill>
                  <a:schemeClr val="lt1"/>
                </a:solidFill>
              </a:ln>
              <a:effectLst/>
            </c:spPr>
            <c:extLst>
              <c:ext xmlns:c16="http://schemas.microsoft.com/office/drawing/2014/chart" uri="{C3380CC4-5D6E-409C-BE32-E72D297353CC}">
                <c16:uniqueId val="{00000005-7142-4DD3-8CC6-C80613FC6365}"/>
              </c:ext>
            </c:extLst>
          </c:dPt>
          <c:dPt>
            <c:idx val="3"/>
            <c:bubble3D val="0"/>
            <c:spPr>
              <a:gradFill>
                <a:gsLst>
                  <a:gs pos="100000">
                    <a:schemeClr val="accent4">
                      <a:lumMod val="60000"/>
                      <a:lumOff val="40000"/>
                    </a:schemeClr>
                  </a:gs>
                  <a:gs pos="0">
                    <a:schemeClr val="accent4"/>
                  </a:gs>
                </a:gsLst>
                <a:lin ang="5400000" scaled="0"/>
              </a:gradFill>
              <a:ln w="19050">
                <a:solidFill>
                  <a:schemeClr val="lt1"/>
                </a:solidFill>
              </a:ln>
              <a:effectLst/>
            </c:spPr>
            <c:extLst>
              <c:ext xmlns:c16="http://schemas.microsoft.com/office/drawing/2014/chart" uri="{C3380CC4-5D6E-409C-BE32-E72D297353CC}">
                <c16:uniqueId val="{00000007-7142-4DD3-8CC6-C80613FC6365}"/>
              </c:ext>
            </c:extLst>
          </c:dPt>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dk1">
                        <a:lumMod val="75000"/>
                        <a:lumOff val="25000"/>
                      </a:schemeClr>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Sheet1!$A$1:$A$4</c:f>
              <c:strCache>
                <c:ptCount val="4"/>
                <c:pt idx="0">
                  <c:v>Full Time Instructor</c:v>
                </c:pt>
                <c:pt idx="1">
                  <c:v>Part Time Instructor</c:v>
                </c:pt>
                <c:pt idx="2">
                  <c:v>Full Time Administrator</c:v>
                </c:pt>
                <c:pt idx="3">
                  <c:v>Administrator and Instructor</c:v>
                </c:pt>
              </c:strCache>
            </c:strRef>
          </c:cat>
          <c:val>
            <c:numRef>
              <c:f>Sheet1!$B$1:$B$4</c:f>
              <c:numCache>
                <c:formatCode>General</c:formatCode>
                <c:ptCount val="4"/>
                <c:pt idx="0">
                  <c:v>285</c:v>
                </c:pt>
                <c:pt idx="1">
                  <c:v>52</c:v>
                </c:pt>
                <c:pt idx="2">
                  <c:v>24</c:v>
                </c:pt>
                <c:pt idx="3">
                  <c:v>86</c:v>
                </c:pt>
              </c:numCache>
            </c:numRef>
          </c:val>
          <c:extLst>
            <c:ext xmlns:c16="http://schemas.microsoft.com/office/drawing/2014/chart" uri="{C3380CC4-5D6E-409C-BE32-E72D297353CC}">
              <c16:uniqueId val="{00000008-7142-4DD3-8CC6-C80613FC6365}"/>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r"/>
      <c:overlay val="0"/>
      <c:spPr>
        <a:solidFill>
          <a:schemeClr val="lt1">
            <a:alpha val="50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ctr"/>
          <c:showLegendKey val="0"/>
          <c:showVal val="0"/>
          <c:showCatName val="0"/>
          <c:showSerName val="0"/>
          <c:showPercent val="1"/>
          <c:showBubbleSize val="0"/>
          <c:showLeaderLines val="0"/>
        </c:dLbls>
        <c:firstSliceAng val="0"/>
      </c:pieChart>
      <c:spPr>
        <a:noFill/>
        <a:ln>
          <a:noFill/>
        </a:ln>
        <a:effectLst/>
      </c:spPr>
    </c:plotArea>
    <c:legend>
      <c:legendPos val="r"/>
      <c:overlay val="0"/>
      <c:spPr>
        <a:solidFill>
          <a:schemeClr val="lt1">
            <a:alpha val="50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ctr"/>
          <c:showLegendKey val="0"/>
          <c:showVal val="0"/>
          <c:showCatName val="0"/>
          <c:showSerName val="0"/>
          <c:showPercent val="1"/>
          <c:showBubbleSize val="0"/>
          <c:showLeaderLines val="0"/>
        </c:dLbls>
        <c:firstSliceAng val="0"/>
      </c:pieChart>
      <c:spPr>
        <a:noFill/>
        <a:ln>
          <a:noFill/>
        </a:ln>
        <a:effectLst/>
      </c:spPr>
    </c:plotArea>
    <c:legend>
      <c:legendPos val="r"/>
      <c:overlay val="0"/>
      <c:spPr>
        <a:solidFill>
          <a:schemeClr val="lt1">
            <a:alpha val="50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2459A5-4305-4334-AB91-B0BF4A9F484D}" type="datetimeFigureOut">
              <a:rPr lang="en-US" smtClean="0"/>
              <a:t>2/2/2026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B03CC9-62A6-454A-A25E-491A4599B407}" type="slidenum">
              <a:rPr lang="en-US" smtClean="0"/>
              <a:t>‹#›</a:t>
            </a:fld>
            <a:endParaRPr lang="en-US" dirty="0"/>
          </a:p>
        </p:txBody>
      </p:sp>
    </p:spTree>
    <p:extLst>
      <p:ext uri="{BB962C8B-B14F-4D97-AF65-F5344CB8AC3E}">
        <p14:creationId xmlns:p14="http://schemas.microsoft.com/office/powerpoint/2010/main" val="3257803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40695" indent="-220348" defTabSz="881390">
              <a:buFont typeface="Arial" panose="020B0604020202020204" pitchFamily="34" charset="0"/>
              <a:buChar char="•"/>
              <a:defRPr/>
            </a:pPr>
            <a:r>
              <a:rPr lang="en-US" dirty="0"/>
              <a:t>The problem statement for this study is “</a:t>
            </a:r>
            <a:r>
              <a:rPr lang="en-US" dirty="0">
                <a:solidFill>
                  <a:schemeClr val="bg1"/>
                </a:solidFill>
              </a:rPr>
              <a:t>Without understanding the factors influencing CTE faculty retention, institutions may fail to maintain a stable and qualified group of educators, compromising the quality of technical education and the future readiness of the skilled workforce.</a:t>
            </a:r>
          </a:p>
          <a:p>
            <a:pPr>
              <a:buFont typeface="Arial" panose="020B0604020202020204" pitchFamily="34" charset="0"/>
              <a:buChar char="•"/>
            </a:pPr>
            <a:endParaRPr lang="en-US" dirty="0"/>
          </a:p>
          <a:p>
            <a:pPr marL="0" indent="0"/>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2D21D1-52E2-420B-B491-CFF6D7BB79FB}" type="slidenum">
              <a:rPr kumimoji="0" lang="en-US" sz="1200" b="0" i="0" u="none" strike="noStrike" kern="1200" cap="none" spc="0" normalizeH="0" baseline="0" noProof="0" smtClean="0">
                <a:ln>
                  <a:noFill/>
                </a:ln>
                <a:solidFill>
                  <a:prstClr val="black"/>
                </a:solidFill>
                <a:effectLst/>
                <a:uLnTx/>
                <a:uFillTx/>
                <a:latin typeface="Segoe UI" panose="020B0502040204020203"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mn-cs"/>
            </a:endParaRPr>
          </a:p>
        </p:txBody>
      </p:sp>
    </p:spTree>
    <p:extLst>
      <p:ext uri="{BB962C8B-B14F-4D97-AF65-F5344CB8AC3E}">
        <p14:creationId xmlns:p14="http://schemas.microsoft.com/office/powerpoint/2010/main" val="25996500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2:notes"/>
          <p:cNvSpPr txBox="1">
            <a:spLocks noGrp="1"/>
          </p:cNvSpPr>
          <p:nvPr>
            <p:ph type="body" idx="1"/>
          </p:nvPr>
        </p:nvSpPr>
        <p:spPr>
          <a:xfrm>
            <a:off x="701040" y="4473892"/>
            <a:ext cx="5608320" cy="3660458"/>
          </a:xfrm>
          <a:prstGeom prst="rect">
            <a:avLst/>
          </a:prstGeom>
          <a:noFill/>
          <a:ln>
            <a:noFill/>
          </a:ln>
        </p:spPr>
        <p:txBody>
          <a:bodyPr spcFirstLastPara="1" wrap="square" lIns="93156" tIns="46565" rIns="93156" bIns="46565" anchor="t" anchorCtr="0">
            <a:noAutofit/>
          </a:bodyPr>
          <a:lstStyle/>
          <a:p>
            <a:pPr marL="0" indent="0"/>
            <a:r>
              <a:rPr lang="en-US" dirty="0"/>
              <a:t>For this specific Study</a:t>
            </a:r>
            <a:endParaRPr dirty="0"/>
          </a:p>
        </p:txBody>
      </p:sp>
      <p:sp>
        <p:nvSpPr>
          <p:cNvPr id="83" name="Google Shape;83;p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Tree>
    <p:extLst>
      <p:ext uri="{BB962C8B-B14F-4D97-AF65-F5344CB8AC3E}">
        <p14:creationId xmlns:p14="http://schemas.microsoft.com/office/powerpoint/2010/main" val="25076873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a:extLst>
            <a:ext uri="{FF2B5EF4-FFF2-40B4-BE49-F238E27FC236}">
              <a16:creationId xmlns:a16="http://schemas.microsoft.com/office/drawing/2014/main" id="{965EA886-3C34-CEE9-1EEC-164720A23823}"/>
            </a:ext>
          </a:extLst>
        </p:cNvPr>
        <p:cNvGrpSpPr/>
        <p:nvPr/>
      </p:nvGrpSpPr>
      <p:grpSpPr>
        <a:xfrm>
          <a:off x="0" y="0"/>
          <a:ext cx="0" cy="0"/>
          <a:chOff x="0" y="0"/>
          <a:chExt cx="0" cy="0"/>
        </a:xfrm>
      </p:grpSpPr>
      <p:sp>
        <p:nvSpPr>
          <p:cNvPr id="198" name="Google Shape;198;p14:notes">
            <a:extLst>
              <a:ext uri="{FF2B5EF4-FFF2-40B4-BE49-F238E27FC236}">
                <a16:creationId xmlns:a16="http://schemas.microsoft.com/office/drawing/2014/main" id="{A6DF1A49-1D85-ADD4-96D2-BD512236D613}"/>
              </a:ext>
            </a:extLst>
          </p:cNvPr>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
        <p:nvSpPr>
          <p:cNvPr id="199" name="Google Shape;199;p14:notes">
            <a:extLst>
              <a:ext uri="{FF2B5EF4-FFF2-40B4-BE49-F238E27FC236}">
                <a16:creationId xmlns:a16="http://schemas.microsoft.com/office/drawing/2014/main" id="{95D2D2DE-58A0-4F86-5481-A5C1446620BF}"/>
              </a:ext>
            </a:extLst>
          </p:cNvPr>
          <p:cNvSpPr txBox="1">
            <a:spLocks noGrp="1"/>
          </p:cNvSpPr>
          <p:nvPr>
            <p:ph type="body" idx="1"/>
          </p:nvPr>
        </p:nvSpPr>
        <p:spPr>
          <a:xfrm>
            <a:off x="701040" y="4473892"/>
            <a:ext cx="5608320" cy="3660458"/>
          </a:xfrm>
          <a:prstGeom prst="rect">
            <a:avLst/>
          </a:prstGeom>
          <a:noFill/>
          <a:ln>
            <a:noFill/>
          </a:ln>
        </p:spPr>
        <p:txBody>
          <a:bodyPr spcFirstLastPara="1" wrap="square" lIns="93156" tIns="46565" rIns="93156" bIns="46565" anchor="t" anchorCtr="0">
            <a:noAutofit/>
          </a:bodyPr>
          <a:lstStyle/>
          <a:p>
            <a:pPr marL="0" indent="0"/>
            <a:r>
              <a:rPr lang="en-US" dirty="0"/>
              <a:t>The condition of instruction is the question that is asked of the P set when sorting the Q set.  This is typically given in common language with no additional definition or context allowing the participant to infer their own direction.</a:t>
            </a:r>
          </a:p>
          <a:p>
            <a:pPr marL="0" indent="0"/>
            <a:endParaRPr lang="en-US" dirty="0"/>
          </a:p>
          <a:p>
            <a:pPr marL="0" indent="0" defTabSz="881390">
              <a:defRPr/>
            </a:pPr>
            <a:r>
              <a:rPr lang="en-US" dirty="0"/>
              <a:t>The condition of instruction for this study asks to </a:t>
            </a:r>
            <a:r>
              <a:rPr lang="en-US" dirty="0">
                <a:solidFill>
                  <a:schemeClr val="bg1"/>
                </a:solidFill>
              </a:rPr>
              <a:t>“</a:t>
            </a:r>
          </a:p>
          <a:p>
            <a:pPr marL="0" indent="0"/>
            <a:endParaRPr lang="en-US" dirty="0"/>
          </a:p>
          <a:p>
            <a:pPr marL="0" indent="0"/>
            <a:r>
              <a:rPr lang="en-US" dirty="0"/>
              <a:t>The distribution grid allows for participants to sort each of the 25 statements from most important to most not important in a natural distribution.</a:t>
            </a:r>
            <a:endParaRPr dirty="0"/>
          </a:p>
        </p:txBody>
      </p:sp>
      <p:sp>
        <p:nvSpPr>
          <p:cNvPr id="200" name="Google Shape;200;p14:notes">
            <a:extLst>
              <a:ext uri="{FF2B5EF4-FFF2-40B4-BE49-F238E27FC236}">
                <a16:creationId xmlns:a16="http://schemas.microsoft.com/office/drawing/2014/main" id="{38B335F6-B68E-BD5C-0CC2-A4B94C723C93}"/>
              </a:ext>
            </a:extLst>
          </p:cNvPr>
          <p:cNvSpPr txBox="1">
            <a:spLocks noGrp="1"/>
          </p:cNvSpPr>
          <p:nvPr>
            <p:ph type="sldNum" idx="12"/>
          </p:nvPr>
        </p:nvSpPr>
        <p:spPr>
          <a:xfrm>
            <a:off x="3970938" y="8829967"/>
            <a:ext cx="3037840" cy="466433"/>
          </a:xfrm>
          <a:prstGeom prst="rect">
            <a:avLst/>
          </a:prstGeom>
          <a:noFill/>
          <a:ln>
            <a:noFill/>
          </a:ln>
        </p:spPr>
        <p:txBody>
          <a:bodyPr spcFirstLastPara="1" wrap="square" lIns="93156" tIns="46565" rIns="93156" bIns="46565" anchor="b" anchorCtr="0">
            <a:noAutofit/>
          </a:bodyPr>
          <a:lstStyle/>
          <a:p>
            <a:pPr algn="r">
              <a:buSzPts val="1400"/>
            </a:pPr>
            <a:fld id="{00000000-1234-1234-1234-123412341234}" type="slidenum">
              <a:rPr lang="en-US"/>
              <a:pPr algn="r">
                <a:buSzPts val="1400"/>
              </a:pPr>
              <a:t>37</a:t>
            </a:fld>
            <a:endParaRPr dirty="0"/>
          </a:p>
        </p:txBody>
      </p:sp>
    </p:spTree>
    <p:extLst>
      <p:ext uri="{BB962C8B-B14F-4D97-AF65-F5344CB8AC3E}">
        <p14:creationId xmlns:p14="http://schemas.microsoft.com/office/powerpoint/2010/main" val="38125616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1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
        <p:nvSpPr>
          <p:cNvPr id="189" name="Google Shape;189;p13:notes"/>
          <p:cNvSpPr txBox="1">
            <a:spLocks noGrp="1"/>
          </p:cNvSpPr>
          <p:nvPr>
            <p:ph type="body" idx="1"/>
          </p:nvPr>
        </p:nvSpPr>
        <p:spPr>
          <a:xfrm>
            <a:off x="701040" y="4473892"/>
            <a:ext cx="5608320" cy="3660458"/>
          </a:xfrm>
          <a:prstGeom prst="rect">
            <a:avLst/>
          </a:prstGeom>
          <a:noFill/>
          <a:ln>
            <a:noFill/>
          </a:ln>
        </p:spPr>
        <p:txBody>
          <a:bodyPr spcFirstLastPara="1" wrap="square" lIns="93156" tIns="46565" rIns="93156" bIns="46565" anchor="t" anchorCtr="0">
            <a:noAutofit/>
          </a:bodyPr>
          <a:lstStyle/>
          <a:p>
            <a:pPr marL="0" indent="0"/>
            <a:endParaRPr dirty="0"/>
          </a:p>
        </p:txBody>
      </p:sp>
      <p:sp>
        <p:nvSpPr>
          <p:cNvPr id="190" name="Google Shape;190;p13:notes"/>
          <p:cNvSpPr txBox="1">
            <a:spLocks noGrp="1"/>
          </p:cNvSpPr>
          <p:nvPr>
            <p:ph type="sldNum" idx="12"/>
          </p:nvPr>
        </p:nvSpPr>
        <p:spPr>
          <a:xfrm>
            <a:off x="3970938" y="8829967"/>
            <a:ext cx="3037840" cy="466433"/>
          </a:xfrm>
          <a:prstGeom prst="rect">
            <a:avLst/>
          </a:prstGeom>
          <a:noFill/>
          <a:ln>
            <a:noFill/>
          </a:ln>
        </p:spPr>
        <p:txBody>
          <a:bodyPr spcFirstLastPara="1" wrap="square" lIns="93156" tIns="46565" rIns="93156" bIns="46565" anchor="b" anchorCtr="0">
            <a:noAutofit/>
          </a:bodyPr>
          <a:lstStyle/>
          <a:p>
            <a:pPr algn="r">
              <a:buSzPts val="1400"/>
            </a:pPr>
            <a:fld id="{00000000-1234-1234-1234-123412341234}" type="slidenum">
              <a:rPr lang="en-US"/>
              <a:pPr algn="r">
                <a:buSzPts val="1400"/>
              </a:pPr>
              <a:t>38</a:t>
            </a:fld>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dirty="0"/>
          </a:p>
        </p:txBody>
      </p:sp>
      <p:sp>
        <p:nvSpPr>
          <p:cNvPr id="199" name="Google Shape;199;p14:notes"/>
          <p:cNvSpPr txBox="1">
            <a:spLocks noGrp="1"/>
          </p:cNvSpPr>
          <p:nvPr>
            <p:ph type="body" idx="1"/>
          </p:nvPr>
        </p:nvSpPr>
        <p:spPr>
          <a:xfrm>
            <a:off x="701040" y="4473892"/>
            <a:ext cx="5608320" cy="3660458"/>
          </a:xfrm>
          <a:prstGeom prst="rect">
            <a:avLst/>
          </a:prstGeom>
          <a:noFill/>
          <a:ln>
            <a:noFill/>
          </a:ln>
        </p:spPr>
        <p:txBody>
          <a:bodyPr spcFirstLastPara="1" wrap="square" lIns="93156" tIns="46565" rIns="93156" bIns="46565" anchor="t" anchorCtr="0">
            <a:noAutofit/>
          </a:bodyPr>
          <a:lstStyle/>
          <a:p>
            <a:pPr marL="465859" indent="-232929" defTabSz="931717"/>
            <a:r>
              <a:rPr lang="en-US" b="1" dirty="0"/>
              <a:t>The analysis of the data revealed 6 distinct viewpoints.  These viewpoints were named</a:t>
            </a:r>
          </a:p>
          <a:p>
            <a:pPr marL="465859" indent="-232929" defTabSz="931717"/>
            <a:endParaRPr lang="en-US" b="1" dirty="0"/>
          </a:p>
          <a:p>
            <a:pPr marL="465859" indent="-232929" defTabSz="931717"/>
            <a:r>
              <a:rPr lang="en-US" b="1" dirty="0"/>
              <a:t>Balancers</a:t>
            </a:r>
            <a:r>
              <a:rPr lang="en-US" dirty="0"/>
              <a:t>: </a:t>
            </a:r>
          </a:p>
          <a:p>
            <a:pPr marL="465859" indent="-232929" defTabSz="931717"/>
            <a:r>
              <a:rPr lang="en-US" b="1" dirty="0"/>
              <a:t>Builders</a:t>
            </a:r>
            <a:r>
              <a:rPr lang="en-US" dirty="0"/>
              <a:t>: </a:t>
            </a:r>
          </a:p>
          <a:p>
            <a:pPr marL="465859" indent="-232929" defTabSz="931717"/>
            <a:r>
              <a:rPr lang="en-US" b="1" dirty="0"/>
              <a:t>Equippers</a:t>
            </a:r>
            <a:r>
              <a:rPr lang="en-US" dirty="0"/>
              <a:t>: </a:t>
            </a:r>
          </a:p>
          <a:p>
            <a:r>
              <a:rPr lang="en-US" b="1" dirty="0"/>
              <a:t>Impactors</a:t>
            </a:r>
            <a:r>
              <a:rPr lang="en-US" dirty="0"/>
              <a:t>: </a:t>
            </a:r>
          </a:p>
          <a:p>
            <a:r>
              <a:rPr lang="en-US" b="1" dirty="0"/>
              <a:t>Innovators</a:t>
            </a:r>
            <a:r>
              <a:rPr lang="en-US" dirty="0"/>
              <a:t>: </a:t>
            </a:r>
          </a:p>
          <a:p>
            <a:r>
              <a:rPr lang="en-US" b="1" dirty="0"/>
              <a:t>Mentors</a:t>
            </a:r>
            <a:r>
              <a:rPr lang="en-US" dirty="0"/>
              <a:t>:</a:t>
            </a:r>
          </a:p>
          <a:p>
            <a:endParaRPr lang="en-US" dirty="0"/>
          </a:p>
          <a:p>
            <a:pPr marL="440695" indent="-220348" defTabSz="881390">
              <a:defRPr/>
            </a:pPr>
            <a:r>
              <a:rPr lang="en-US" dirty="0"/>
              <a:t>The analysis of the Q methodology results revealed no statistically significant consensus statements across all factors. However, similarities emerged in certain areas, suggesting shared values or priorities among some groups. For example, multiple factors highlighted the importance of compensation, meaningful faculty-student interactions, and supportive workplace environments, though these were emphasized differently depending on the group's specific focus. This lack of consensus underscores the diverse experiences and priorities of postsecondary CTE faculty while also pointing to common themes that can inform broader strategies for improving job satisfaction and retention.</a:t>
            </a:r>
          </a:p>
          <a:p>
            <a:endParaRPr lang="en-US" dirty="0"/>
          </a:p>
          <a:p>
            <a:endParaRPr lang="en-US" dirty="0"/>
          </a:p>
          <a:p>
            <a:endParaRPr lang="en-US" dirty="0"/>
          </a:p>
          <a:p>
            <a:endParaRPr lang="en-US" dirty="0"/>
          </a:p>
          <a:p>
            <a:pPr marL="465859" indent="-232929" defTabSz="931717"/>
            <a:r>
              <a:rPr lang="en-US" b="1" dirty="0"/>
              <a:t>Balancers</a:t>
            </a:r>
            <a:r>
              <a:rPr lang="en-US" dirty="0"/>
              <a:t>: Educators seeking stability and equitable treatment.</a:t>
            </a:r>
          </a:p>
          <a:p>
            <a:pPr marL="465859" indent="-232929" defTabSz="931717"/>
            <a:r>
              <a:rPr lang="en-US" b="1" dirty="0"/>
              <a:t>Builders</a:t>
            </a:r>
            <a:r>
              <a:rPr lang="en-US" dirty="0"/>
              <a:t>: Strategic thinkers focused on institutional growth.</a:t>
            </a:r>
          </a:p>
          <a:p>
            <a:pPr marL="465859" indent="-232929" defTabSz="931717"/>
            <a:r>
              <a:rPr lang="en-US" b="1" dirty="0"/>
              <a:t>Equippers</a:t>
            </a:r>
            <a:r>
              <a:rPr lang="en-US" dirty="0"/>
              <a:t>: Advocates for practical resources and professional competence.</a:t>
            </a:r>
          </a:p>
          <a:p>
            <a:r>
              <a:rPr lang="en-US" b="1" dirty="0"/>
              <a:t>Impactors</a:t>
            </a:r>
            <a:r>
              <a:rPr lang="en-US" dirty="0"/>
              <a:t>: Faculty prioritizing student development and intrinsic rewards.</a:t>
            </a:r>
          </a:p>
          <a:p>
            <a:r>
              <a:rPr lang="en-US" b="1" dirty="0"/>
              <a:t>Innovators</a:t>
            </a:r>
            <a:r>
              <a:rPr lang="en-US" dirty="0"/>
              <a:t>: Faculty valuing autonomy, flexibility, and personal impact.</a:t>
            </a:r>
          </a:p>
          <a:p>
            <a:r>
              <a:rPr lang="en-US" b="1" dirty="0"/>
              <a:t>Mentors</a:t>
            </a:r>
            <a:r>
              <a:rPr lang="en-US" dirty="0"/>
              <a:t>: Faculty emphasizing legacy-building and meaningful relationships.</a:t>
            </a:r>
          </a:p>
          <a:p>
            <a:endParaRPr lang="en-US" dirty="0"/>
          </a:p>
          <a:p>
            <a:pPr marL="0" indent="0"/>
            <a:endParaRPr dirty="0"/>
          </a:p>
        </p:txBody>
      </p:sp>
      <p:sp>
        <p:nvSpPr>
          <p:cNvPr id="200" name="Google Shape;200;p14:notes"/>
          <p:cNvSpPr txBox="1">
            <a:spLocks noGrp="1"/>
          </p:cNvSpPr>
          <p:nvPr>
            <p:ph type="sldNum" idx="12"/>
          </p:nvPr>
        </p:nvSpPr>
        <p:spPr>
          <a:xfrm>
            <a:off x="3970938" y="8829967"/>
            <a:ext cx="3037840" cy="466433"/>
          </a:xfrm>
          <a:prstGeom prst="rect">
            <a:avLst/>
          </a:prstGeom>
          <a:noFill/>
          <a:ln>
            <a:noFill/>
          </a:ln>
        </p:spPr>
        <p:txBody>
          <a:bodyPr spcFirstLastPara="1" wrap="square" lIns="93156" tIns="46565" rIns="93156" bIns="46565" anchor="b" anchorCtr="0">
            <a:noAutofit/>
          </a:bodyPr>
          <a:lstStyle/>
          <a:p>
            <a:pPr algn="r">
              <a:buSzPts val="1400"/>
            </a:pPr>
            <a:fld id="{00000000-1234-1234-1234-123412341234}" type="slidenum">
              <a:rPr lang="en-US"/>
              <a:pPr algn="r">
                <a:buSzPts val="1400"/>
              </a:pPr>
              <a:t>39</a:t>
            </a:fld>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a:extLst>
            <a:ext uri="{FF2B5EF4-FFF2-40B4-BE49-F238E27FC236}">
              <a16:creationId xmlns:a16="http://schemas.microsoft.com/office/drawing/2014/main" id="{06A2BDAE-9998-284B-9A31-48ADA59BF014}"/>
            </a:ext>
          </a:extLst>
        </p:cNvPr>
        <p:cNvGrpSpPr/>
        <p:nvPr/>
      </p:nvGrpSpPr>
      <p:grpSpPr>
        <a:xfrm>
          <a:off x="0" y="0"/>
          <a:ext cx="0" cy="0"/>
          <a:chOff x="0" y="0"/>
          <a:chExt cx="0" cy="0"/>
        </a:xfrm>
      </p:grpSpPr>
      <p:sp>
        <p:nvSpPr>
          <p:cNvPr id="273" name="Google Shape;273;p21:notes">
            <a:extLst>
              <a:ext uri="{FF2B5EF4-FFF2-40B4-BE49-F238E27FC236}">
                <a16:creationId xmlns:a16="http://schemas.microsoft.com/office/drawing/2014/main" id="{8EFB2E7F-7378-413C-ADAC-A103FE291DE8}"/>
              </a:ext>
            </a:extLst>
          </p:cNvPr>
          <p:cNvSpPr txBox="1">
            <a:spLocks noGrp="1"/>
          </p:cNvSpPr>
          <p:nvPr>
            <p:ph type="body" idx="1"/>
          </p:nvPr>
        </p:nvSpPr>
        <p:spPr>
          <a:xfrm>
            <a:off x="701040" y="4473892"/>
            <a:ext cx="5608320" cy="3660458"/>
          </a:xfrm>
          <a:prstGeom prst="rect">
            <a:avLst/>
          </a:prstGeom>
          <a:noFill/>
          <a:ln>
            <a:noFill/>
          </a:ln>
        </p:spPr>
        <p:txBody>
          <a:bodyPr spcFirstLastPara="1" wrap="square" lIns="93156" tIns="46565" rIns="93156" bIns="46565" anchor="t" anchorCtr="0">
            <a:noAutofit/>
          </a:bodyPr>
          <a:lstStyle/>
          <a:p>
            <a:pPr marL="0" indent="0"/>
            <a:r>
              <a:rPr lang="en-US" dirty="0"/>
              <a:t>The findings of this study highlight several practical implications for improving faculty retention in postsecondary Career and Technical Education. </a:t>
            </a:r>
          </a:p>
        </p:txBody>
      </p:sp>
      <p:sp>
        <p:nvSpPr>
          <p:cNvPr id="274" name="Google Shape;274;p21:notes">
            <a:extLst>
              <a:ext uri="{FF2B5EF4-FFF2-40B4-BE49-F238E27FC236}">
                <a16:creationId xmlns:a16="http://schemas.microsoft.com/office/drawing/2014/main" id="{85DD6CA5-AC75-9BF9-F5BB-5C0D66A6D28C}"/>
              </a:ext>
            </a:extLst>
          </p:cNvPr>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100698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p2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0" name="Google Shape;290;p22:notes"/>
          <p:cNvSpPr txBox="1">
            <a:spLocks noGrp="1"/>
          </p:cNvSpPr>
          <p:nvPr>
            <p:ph type="body" idx="1"/>
          </p:nvPr>
        </p:nvSpPr>
        <p:spPr>
          <a:xfrm>
            <a:off x="701040" y="4473892"/>
            <a:ext cx="5608320" cy="3660458"/>
          </a:xfrm>
          <a:prstGeom prst="rect">
            <a:avLst/>
          </a:prstGeom>
          <a:noFill/>
          <a:ln>
            <a:noFill/>
          </a:ln>
        </p:spPr>
        <p:txBody>
          <a:bodyPr spcFirstLastPara="1" wrap="square" lIns="93156" tIns="46565" rIns="93156" bIns="46565" anchor="t" anchorCtr="0">
            <a:noAutofit/>
          </a:bodyPr>
          <a:lstStyle/>
          <a:p>
            <a:pPr marL="0" indent="0" defTabSz="931717"/>
            <a:r>
              <a:rPr lang="en-US" dirty="0"/>
              <a:t>This study opens several avenues for future research on faculty retention in postsecondary Career and Technical Education. First, expanding the scope of this research to include other geographic regions and institution types would provide a more comprehensive understanding of faculty retention across diverse contexts. </a:t>
            </a:r>
          </a:p>
          <a:p>
            <a:pPr marL="0" indent="0" defTabSz="931717"/>
            <a:endParaRPr lang="en-US" dirty="0"/>
          </a:p>
          <a:p>
            <a:pPr marL="0" indent="0" defTabSz="931717"/>
            <a:r>
              <a:rPr lang="en-US" dirty="0"/>
              <a:t>Additionally, longitudinal studies could explore the long-term effects of retention strategies, examining how interventions evolve and impact faculty satisfaction over time. </a:t>
            </a:r>
          </a:p>
          <a:p>
            <a:pPr marL="0" indent="0" defTabSz="931717"/>
            <a:endParaRPr lang="en-US" dirty="0"/>
          </a:p>
          <a:p>
            <a:pPr marL="0" indent="0" defTabSz="931717"/>
            <a:r>
              <a:rPr lang="en-US" dirty="0"/>
              <a:t>Further research could also investigate the intersections between faculty retention and student outcomes, exploring how retaining engaged and satisfied faculty influences student success. </a:t>
            </a:r>
          </a:p>
          <a:p>
            <a:pPr marL="0" indent="0" defTabSz="931717"/>
            <a:endParaRPr lang="en-US" dirty="0"/>
          </a:p>
          <a:p>
            <a:pPr marL="0" indent="0" defTabSz="931717"/>
            <a:r>
              <a:rPr lang="en-US" dirty="0"/>
              <a:t>Finally, qualitative studies focusing on the lived experiences of faculty within specific groups—such as Impactors, Innovators, or Mentors—could provide deeper insights into the nuanced factors driving retention. </a:t>
            </a:r>
          </a:p>
          <a:p>
            <a:pPr marL="0" indent="0" defTabSz="931717"/>
            <a:endParaRPr lang="en-US" dirty="0"/>
          </a:p>
          <a:p>
            <a:pPr marL="0" indent="0" defTabSz="931717"/>
            <a:r>
              <a:rPr lang="en-US" dirty="0"/>
              <a:t>These recommendations aim to build on the findings of this study, contributing to the ongoing development of evidence-based practices in CTE faculty retention.</a:t>
            </a:r>
          </a:p>
          <a:p>
            <a:pPr marL="0" indent="0"/>
            <a:endParaRPr dirty="0"/>
          </a:p>
        </p:txBody>
      </p:sp>
      <p:sp>
        <p:nvSpPr>
          <p:cNvPr id="291" name="Google Shape;291;p22:notes"/>
          <p:cNvSpPr txBox="1">
            <a:spLocks noGrp="1"/>
          </p:cNvSpPr>
          <p:nvPr>
            <p:ph type="sldNum" idx="12"/>
          </p:nvPr>
        </p:nvSpPr>
        <p:spPr>
          <a:xfrm>
            <a:off x="3970938" y="8829967"/>
            <a:ext cx="3037840" cy="466433"/>
          </a:xfrm>
          <a:prstGeom prst="rect">
            <a:avLst/>
          </a:prstGeom>
          <a:noFill/>
          <a:ln>
            <a:noFill/>
          </a:ln>
        </p:spPr>
        <p:txBody>
          <a:bodyPr spcFirstLastPara="1" wrap="square" lIns="93156" tIns="46565" rIns="93156" bIns="46565" anchor="b" anchorCtr="0">
            <a:noAutofit/>
          </a:bodyPr>
          <a:lstStyle/>
          <a:p>
            <a:pPr marL="0" marR="0" lvl="0" indent="0" algn="r" defTabSz="914400" rtl="0" eaLnBrk="1" fontAlgn="auto" latinLnBrk="0" hangingPunct="1">
              <a:lnSpc>
                <a:spcPct val="100000"/>
              </a:lnSpc>
              <a:spcBef>
                <a:spcPts val="0"/>
              </a:spcBef>
              <a:spcAft>
                <a:spcPts val="0"/>
              </a:spcAft>
              <a:buClrTx/>
              <a:buSzPts val="1400"/>
              <a:buFontTx/>
              <a:buNone/>
              <a:tabLst/>
              <a:defRPr/>
            </a:pPr>
            <a:fld id="{00000000-1234-1234-1234-123412341234}" type="slidenum">
              <a:rPr kumimoji="0" lang="en-US" sz="1200" b="0" i="0" u="none" strike="noStrike" kern="1200" cap="none" spc="0" normalizeH="0" baseline="0" noProof="0">
                <a:ln>
                  <a:noFill/>
                </a:ln>
                <a:solidFill>
                  <a:prstClr val="black"/>
                </a:solidFill>
                <a:effectLst/>
                <a:uLnTx/>
                <a:uFillTx/>
                <a:latin typeface="Segoe UI" panose="020B0502040204020203" pitchFamily="34" charset="0"/>
                <a:ea typeface="+mn-ea"/>
                <a:cs typeface="+mn-cs"/>
              </a:rPr>
              <a:pPr marL="0" marR="0" lvl="0" indent="0" algn="r" defTabSz="914400" rtl="0" eaLnBrk="1" fontAlgn="auto" latinLnBrk="0" hangingPunct="1">
                <a:lnSpc>
                  <a:spcPct val="100000"/>
                </a:lnSpc>
                <a:spcBef>
                  <a:spcPts val="0"/>
                </a:spcBef>
                <a:spcAft>
                  <a:spcPts val="0"/>
                </a:spcAft>
                <a:buClrTx/>
                <a:buSzPts val="1400"/>
                <a:buFontTx/>
                <a:buNone/>
                <a:tabLst/>
                <a:defRPr/>
              </a:pPr>
              <a:t>41</a:t>
            </a:fld>
            <a:endParaRPr kumimoji="0"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A2D21D1-52E2-420B-B491-CFF6D7BB79FB}" type="slidenum">
              <a:rPr lang="en-US" smtClean="0"/>
              <a:pPr/>
              <a:t>42</a:t>
            </a:fld>
            <a:endParaRPr lang="en-US"/>
          </a:p>
        </p:txBody>
      </p:sp>
    </p:spTree>
    <p:extLst>
      <p:ext uri="{BB962C8B-B14F-4D97-AF65-F5344CB8AC3E}">
        <p14:creationId xmlns:p14="http://schemas.microsoft.com/office/powerpoint/2010/main" val="3726744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40695" indent="-220348" defTabSz="881390">
              <a:buFont typeface="Arial" panose="020B0604020202020204" pitchFamily="34" charset="0"/>
              <a:buChar char="•"/>
              <a:defRPr/>
            </a:pPr>
            <a:r>
              <a:rPr lang="en-US" dirty="0">
                <a:solidFill>
                  <a:schemeClr val="bg1"/>
                </a:solidFill>
              </a:rPr>
              <a:t>The purpose of this study is to investigate the viewpoints of postsecondary Career and Technical Education (CTE) faculty at community colleges in North Carolina toward factors influencing job satisfaction and retention.</a:t>
            </a:r>
          </a:p>
          <a:p>
            <a:pPr>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2D21D1-52E2-420B-B491-CFF6D7BB79FB}" type="slidenum">
              <a:rPr kumimoji="0" lang="en-US" sz="1200" b="0" i="0" u="none" strike="noStrike" kern="1200" cap="none" spc="0" normalizeH="0" baseline="0" noProof="0" smtClean="0">
                <a:ln>
                  <a:noFill/>
                </a:ln>
                <a:solidFill>
                  <a:prstClr val="black"/>
                </a:solidFill>
                <a:effectLst/>
                <a:uLnTx/>
                <a:uFillTx/>
                <a:latin typeface="Segoe UI" panose="020B0502040204020203"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mn-cs"/>
            </a:endParaRPr>
          </a:p>
        </p:txBody>
      </p:sp>
    </p:spTree>
    <p:extLst>
      <p:ext uri="{BB962C8B-B14F-4D97-AF65-F5344CB8AC3E}">
        <p14:creationId xmlns:p14="http://schemas.microsoft.com/office/powerpoint/2010/main" val="2592583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40695" indent="-220348" defTabSz="881390">
              <a:buFont typeface="Arial" panose="020B0604020202020204" pitchFamily="34" charset="0"/>
              <a:buChar char="•"/>
              <a:defRPr/>
            </a:pPr>
            <a:r>
              <a:rPr lang="en-US" dirty="0"/>
              <a:t>The central research question guiding this study is: "</a:t>
            </a:r>
            <a:r>
              <a:rPr lang="en-US" dirty="0">
                <a:solidFill>
                  <a:schemeClr val="bg1"/>
                </a:solidFill>
              </a:rPr>
              <a:t>What unique viewpoints do postsecondary CTE faculty hold in relation to the workplace factors that influence their retention in an academic environment and why? </a:t>
            </a:r>
          </a:p>
          <a:p>
            <a:pPr>
              <a:buFont typeface="Arial" panose="020B0604020202020204" pitchFamily="34" charset="0"/>
              <a:buChar char="•"/>
            </a:pPr>
            <a:r>
              <a:rPr lang="en-US" dirty="0"/>
              <a:t>"</a:t>
            </a:r>
          </a:p>
          <a:p>
            <a:pPr>
              <a:buFont typeface="Arial" panose="020B0604020202020204" pitchFamily="34" charset="0"/>
              <a:buChar char="•"/>
            </a:pPr>
            <a:r>
              <a:rPr lang="en-US" dirty="0"/>
              <a:t>To help answer the research question, this study explores several sub-questions, including:</a:t>
            </a:r>
          </a:p>
          <a:p>
            <a:pPr marL="757020" lvl="1" indent="-291161">
              <a:buFont typeface="Arial" panose="020B0604020202020204" pitchFamily="34" charset="0"/>
              <a:buChar char="•"/>
            </a:pPr>
            <a:r>
              <a:rPr lang="en-US" dirty="0"/>
              <a:t>Are there identifiable consensus points that indicate widespread agreement among faculty on certain job retention factors?</a:t>
            </a:r>
          </a:p>
          <a:p>
            <a:pPr marL="757020" lvl="1" indent="-291161">
              <a:buFont typeface="Arial" panose="020B0604020202020204" pitchFamily="34" charset="0"/>
              <a:buChar char="•"/>
            </a:pPr>
            <a:r>
              <a:rPr lang="en-US" dirty="0"/>
              <a:t>What are the highest and lowest-rated items in each viewpoint?</a:t>
            </a:r>
          </a:p>
          <a:p>
            <a:pPr marL="757020" lvl="1" indent="-291161">
              <a:buFont typeface="Arial" panose="020B0604020202020204" pitchFamily="34" charset="0"/>
              <a:buChar char="•"/>
            </a:pPr>
            <a:r>
              <a:rPr lang="en-US" dirty="0"/>
              <a:t>What are the items that are distinguished in each viewpoint?</a:t>
            </a:r>
          </a:p>
          <a:p>
            <a:pPr marL="757020" lvl="1" indent="-291161">
              <a:buFont typeface="Arial" panose="020B0604020202020204" pitchFamily="34" charset="0"/>
              <a:buChar char="•"/>
            </a:pPr>
            <a:r>
              <a:rPr lang="en-US" dirty="0"/>
              <a:t>What are the reasons why individuals rated the items, particularly the highest and lowest items in each viewpoint, how they did?</a:t>
            </a:r>
          </a:p>
          <a:p>
            <a:pPr>
              <a:buFont typeface="Arial" panose="020B0604020202020204" pitchFamily="34" charset="0"/>
              <a:buChar char="•"/>
            </a:pPr>
            <a:r>
              <a:rPr lang="en-US" dirty="0"/>
              <a:t>By answering these questions, we aim to gain a holistic understanding of the factors that contribute to faculty satisfaction and retention.</a:t>
            </a:r>
          </a:p>
          <a:p>
            <a:pPr marL="0" indent="0"/>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2D21D1-52E2-420B-B491-CFF6D7BB79FB}" type="slidenum">
              <a:rPr kumimoji="0" lang="en-US" sz="1200" b="0" i="0" u="none" strike="noStrike" kern="1200" cap="none" spc="0" normalizeH="0" baseline="0" noProof="0" smtClean="0">
                <a:ln>
                  <a:noFill/>
                </a:ln>
                <a:solidFill>
                  <a:prstClr val="black"/>
                </a:solidFill>
                <a:effectLst/>
                <a:uLnTx/>
                <a:uFillTx/>
                <a:latin typeface="Segoe UI" panose="020B0502040204020203"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mn-cs"/>
            </a:endParaRPr>
          </a:p>
        </p:txBody>
      </p:sp>
    </p:spTree>
    <p:extLst>
      <p:ext uri="{BB962C8B-B14F-4D97-AF65-F5344CB8AC3E}">
        <p14:creationId xmlns:p14="http://schemas.microsoft.com/office/powerpoint/2010/main" val="3391173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9" name="Google Shape;199;p14:notes"/>
          <p:cNvSpPr txBox="1">
            <a:spLocks noGrp="1"/>
          </p:cNvSpPr>
          <p:nvPr>
            <p:ph type="body" idx="1"/>
          </p:nvPr>
        </p:nvSpPr>
        <p:spPr>
          <a:xfrm>
            <a:off x="701040" y="4473892"/>
            <a:ext cx="5608320" cy="3660458"/>
          </a:xfrm>
          <a:prstGeom prst="rect">
            <a:avLst/>
          </a:prstGeom>
          <a:noFill/>
          <a:ln>
            <a:noFill/>
          </a:ln>
        </p:spPr>
        <p:txBody>
          <a:bodyPr spcFirstLastPara="1" wrap="square" lIns="93156" tIns="46565" rIns="93156" bIns="46565" anchor="t" anchorCtr="0">
            <a:noAutofit/>
          </a:bodyPr>
          <a:lstStyle/>
          <a:p>
            <a:pPr marL="465859" indent="-232929" defTabSz="931717"/>
            <a:r>
              <a:rPr lang="en-US" b="1" dirty="0"/>
              <a:t>The analysis of the data revealed 6 distinct viewpoints.  These viewpoints were named</a:t>
            </a:r>
          </a:p>
          <a:p>
            <a:pPr marL="465859" indent="-232929" defTabSz="931717"/>
            <a:endParaRPr lang="en-US" b="1" dirty="0"/>
          </a:p>
          <a:p>
            <a:pPr marL="465859" indent="-232929" defTabSz="931717"/>
            <a:r>
              <a:rPr lang="en-US" b="1" dirty="0"/>
              <a:t>Balancers</a:t>
            </a:r>
            <a:r>
              <a:rPr lang="en-US" dirty="0"/>
              <a:t>: </a:t>
            </a:r>
          </a:p>
          <a:p>
            <a:pPr marL="465859" indent="-232929" defTabSz="931717"/>
            <a:r>
              <a:rPr lang="en-US" b="1" dirty="0"/>
              <a:t>Builders</a:t>
            </a:r>
            <a:r>
              <a:rPr lang="en-US" dirty="0"/>
              <a:t>: </a:t>
            </a:r>
          </a:p>
          <a:p>
            <a:pPr marL="465859" indent="-232929" defTabSz="931717"/>
            <a:r>
              <a:rPr lang="en-US" b="1" dirty="0"/>
              <a:t>Equippers</a:t>
            </a:r>
            <a:r>
              <a:rPr lang="en-US" dirty="0"/>
              <a:t>: </a:t>
            </a:r>
          </a:p>
          <a:p>
            <a:r>
              <a:rPr lang="en-US" b="1" dirty="0"/>
              <a:t>Impactors</a:t>
            </a:r>
            <a:r>
              <a:rPr lang="en-US" dirty="0"/>
              <a:t>: </a:t>
            </a:r>
          </a:p>
          <a:p>
            <a:r>
              <a:rPr lang="en-US" b="1" dirty="0"/>
              <a:t>Innovators</a:t>
            </a:r>
            <a:r>
              <a:rPr lang="en-US" dirty="0"/>
              <a:t>: </a:t>
            </a:r>
          </a:p>
          <a:p>
            <a:r>
              <a:rPr lang="en-US" b="1" dirty="0"/>
              <a:t>Mentors</a:t>
            </a:r>
            <a:r>
              <a:rPr lang="en-US" dirty="0"/>
              <a:t>:</a:t>
            </a:r>
          </a:p>
          <a:p>
            <a:endParaRPr lang="en-US" dirty="0"/>
          </a:p>
          <a:p>
            <a:pPr marL="440695" indent="-220348" defTabSz="881390">
              <a:defRPr/>
            </a:pPr>
            <a:r>
              <a:rPr lang="en-US" dirty="0"/>
              <a:t>The analysis of the Q methodology results revealed no statistically significant consensus statements across all factors. However, similarities emerged in certain areas, suggesting shared values or priorities among some groups. For example, multiple factors highlighted the importance of compensation, meaningful faculty-student interactions, and supportive workplace environments, though these were emphasized differently depending on the group's specific focus. This lack of consensus underscores the diverse experiences and priorities of postsecondary CTE faculty while also pointing to common themes that can inform broader strategies for improving job satisfaction and retention.</a:t>
            </a:r>
          </a:p>
          <a:p>
            <a:endParaRPr lang="en-US" dirty="0"/>
          </a:p>
          <a:p>
            <a:endParaRPr lang="en-US" dirty="0"/>
          </a:p>
          <a:p>
            <a:endParaRPr lang="en-US" dirty="0"/>
          </a:p>
          <a:p>
            <a:endParaRPr lang="en-US" dirty="0"/>
          </a:p>
          <a:p>
            <a:pPr marL="465859" indent="-232929" defTabSz="931717"/>
            <a:r>
              <a:rPr lang="en-US" b="1" dirty="0"/>
              <a:t>Balancers</a:t>
            </a:r>
            <a:r>
              <a:rPr lang="en-US" dirty="0"/>
              <a:t>: Educators seeking stability and equitable treatment.</a:t>
            </a:r>
          </a:p>
          <a:p>
            <a:pPr marL="465859" indent="-232929" defTabSz="931717"/>
            <a:r>
              <a:rPr lang="en-US" b="1" dirty="0"/>
              <a:t>Builders</a:t>
            </a:r>
            <a:r>
              <a:rPr lang="en-US" dirty="0"/>
              <a:t>: Strategic thinkers focused on institutional growth.</a:t>
            </a:r>
          </a:p>
          <a:p>
            <a:pPr marL="465859" indent="-232929" defTabSz="931717"/>
            <a:r>
              <a:rPr lang="en-US" b="1" dirty="0"/>
              <a:t>Equippers</a:t>
            </a:r>
            <a:r>
              <a:rPr lang="en-US" dirty="0"/>
              <a:t>: Advocates for practical resources and professional competence.</a:t>
            </a:r>
          </a:p>
          <a:p>
            <a:r>
              <a:rPr lang="en-US" b="1" dirty="0"/>
              <a:t>Impactors</a:t>
            </a:r>
            <a:r>
              <a:rPr lang="en-US" dirty="0"/>
              <a:t>: Faculty prioritizing student development and intrinsic rewards.</a:t>
            </a:r>
          </a:p>
          <a:p>
            <a:r>
              <a:rPr lang="en-US" b="1" dirty="0"/>
              <a:t>Innovators</a:t>
            </a:r>
            <a:r>
              <a:rPr lang="en-US" dirty="0"/>
              <a:t>: Faculty valuing autonomy, flexibility, and personal impact.</a:t>
            </a:r>
          </a:p>
          <a:p>
            <a:r>
              <a:rPr lang="en-US" b="1" dirty="0"/>
              <a:t>Mentors</a:t>
            </a:r>
            <a:r>
              <a:rPr lang="en-US" dirty="0"/>
              <a:t>: Faculty emphasizing legacy-building and meaningful relationships.</a:t>
            </a:r>
          </a:p>
          <a:p>
            <a:endParaRPr lang="en-US" dirty="0"/>
          </a:p>
          <a:p>
            <a:pPr marL="0" indent="0"/>
            <a:endParaRPr dirty="0"/>
          </a:p>
        </p:txBody>
      </p:sp>
      <p:sp>
        <p:nvSpPr>
          <p:cNvPr id="200" name="Google Shape;200;p14:notes"/>
          <p:cNvSpPr txBox="1">
            <a:spLocks noGrp="1"/>
          </p:cNvSpPr>
          <p:nvPr>
            <p:ph type="sldNum" idx="12"/>
          </p:nvPr>
        </p:nvSpPr>
        <p:spPr>
          <a:xfrm>
            <a:off x="3970938" y="8829967"/>
            <a:ext cx="3037840" cy="466433"/>
          </a:xfrm>
          <a:prstGeom prst="rect">
            <a:avLst/>
          </a:prstGeom>
          <a:noFill/>
          <a:ln>
            <a:noFill/>
          </a:ln>
        </p:spPr>
        <p:txBody>
          <a:bodyPr spcFirstLastPara="1" wrap="square" lIns="93156" tIns="46565" rIns="93156" bIns="46565" anchor="b" anchorCtr="0">
            <a:noAutofit/>
          </a:bodyPr>
          <a:lstStyle/>
          <a:p>
            <a:pPr marL="0" marR="0" lvl="0" indent="0" algn="r" defTabSz="914400" rtl="0" eaLnBrk="1" fontAlgn="auto" latinLnBrk="0" hangingPunct="1">
              <a:lnSpc>
                <a:spcPct val="100000"/>
              </a:lnSpc>
              <a:spcBef>
                <a:spcPts val="0"/>
              </a:spcBef>
              <a:spcAft>
                <a:spcPts val="0"/>
              </a:spcAft>
              <a:buClrTx/>
              <a:buSzPts val="1400"/>
              <a:buFontTx/>
              <a:buNone/>
              <a:tabLst/>
              <a:defRPr/>
            </a:pPr>
            <a:fld id="{00000000-1234-1234-1234-123412341234}" type="slidenum">
              <a:rPr kumimoji="0" lang="en-US" sz="1200" b="0" i="0" u="none" strike="noStrike" kern="1200" cap="none" spc="0" normalizeH="0" baseline="0" noProof="0">
                <a:ln>
                  <a:noFill/>
                </a:ln>
                <a:solidFill>
                  <a:prstClr val="black"/>
                </a:solidFill>
                <a:effectLst/>
                <a:uLnTx/>
                <a:uFillTx/>
                <a:latin typeface="Segoe UI" panose="020B0502040204020203" pitchFamily="34" charset="0"/>
                <a:ea typeface="+mn-ea"/>
                <a:cs typeface="+mn-cs"/>
              </a:rPr>
              <a:pPr marL="0" marR="0" lvl="0" indent="0" algn="r" defTabSz="914400" rtl="0" eaLnBrk="1" fontAlgn="auto" latinLnBrk="0" hangingPunct="1">
                <a:lnSpc>
                  <a:spcPct val="100000"/>
                </a:lnSpc>
                <a:spcBef>
                  <a:spcPts val="0"/>
                </a:spcBef>
                <a:spcAft>
                  <a:spcPts val="0"/>
                </a:spcAft>
                <a:buClrTx/>
                <a:buSzPts val="1400"/>
                <a:buFontTx/>
                <a:buNone/>
                <a:tabLst/>
                <a:defRPr/>
              </a:pPr>
              <a:t>29</a:t>
            </a:fld>
            <a:endParaRPr kumimoji="0" sz="1200" b="0" i="0" u="none" strike="noStrike" kern="1200" cap="none" spc="0" normalizeH="0" baseline="0" noProof="0" dirty="0">
              <a:ln>
                <a:noFill/>
              </a:ln>
              <a:solidFill>
                <a:prstClr val="black"/>
              </a:solidFill>
              <a:effectLst/>
              <a:uLnTx/>
              <a:uFillTx/>
              <a:latin typeface="Segoe UI" panose="020B0502040204020203" pitchFamily="34" charset="0"/>
              <a:ea typeface="+mn-ea"/>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440695" indent="-220348" defTabSz="881390">
              <a:buFont typeface="Arial" panose="020B0604020202020204" pitchFamily="34" charset="0"/>
              <a:buChar char="•"/>
              <a:defRPr/>
            </a:pPr>
            <a:r>
              <a:rPr lang="en-US" dirty="0"/>
              <a:t>The problem statement for this study is “</a:t>
            </a:r>
            <a:r>
              <a:rPr lang="en-US" dirty="0">
                <a:solidFill>
                  <a:schemeClr val="bg1"/>
                </a:solidFill>
              </a:rPr>
              <a:t>Without understanding the factors influencing CTE faculty retention, institutions may fail to maintain a stable and qualified group of educators, compromising the quality of technical education and the future readiness of the skilled workforce.</a:t>
            </a:r>
          </a:p>
          <a:p>
            <a:pPr>
              <a:buFont typeface="Arial" panose="020B0604020202020204" pitchFamily="34" charset="0"/>
              <a:buChar char="•"/>
            </a:pPr>
            <a:endParaRPr lang="en-US" dirty="0"/>
          </a:p>
          <a:p>
            <a:pPr marL="0" indent="0"/>
            <a:endParaRPr lang="en-US" dirty="0"/>
          </a:p>
          <a:p>
            <a:endParaRPr lang="en-US" dirty="0"/>
          </a:p>
        </p:txBody>
      </p:sp>
      <p:sp>
        <p:nvSpPr>
          <p:cNvPr id="4" name="Slide Number Placeholder 3"/>
          <p:cNvSpPr>
            <a:spLocks noGrp="1"/>
          </p:cNvSpPr>
          <p:nvPr>
            <p:ph type="sldNum" sz="quarter" idx="5"/>
          </p:nvPr>
        </p:nvSpPr>
        <p:spPr/>
        <p:txBody>
          <a:bodyPr/>
          <a:lstStyle/>
          <a:p>
            <a:fld id="{CA2D21D1-52E2-420B-B491-CFF6D7BB79FB}" type="slidenum">
              <a:rPr lang="en-US" smtClean="0"/>
              <a:pPr/>
              <a:t>31</a:t>
            </a:fld>
            <a:endParaRPr lang="en-US" dirty="0"/>
          </a:p>
        </p:txBody>
      </p:sp>
    </p:spTree>
    <p:extLst>
      <p:ext uri="{BB962C8B-B14F-4D97-AF65-F5344CB8AC3E}">
        <p14:creationId xmlns:p14="http://schemas.microsoft.com/office/powerpoint/2010/main" val="2599650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dirty="0"/>
          </a:p>
        </p:txBody>
      </p:sp>
      <p:sp>
        <p:nvSpPr>
          <p:cNvPr id="3" name="Notes Placeholder 2"/>
          <p:cNvSpPr>
            <a:spLocks noGrp="1"/>
          </p:cNvSpPr>
          <p:nvPr>
            <p:ph type="body" idx="1"/>
          </p:nvPr>
        </p:nvSpPr>
        <p:spPr/>
        <p:txBody>
          <a:bodyPr/>
          <a:lstStyle/>
          <a:p>
            <a:pPr marL="440695" indent="-220348" defTabSz="881390">
              <a:buFont typeface="Arial" panose="020B0604020202020204" pitchFamily="34" charset="0"/>
              <a:buChar char="•"/>
              <a:defRPr/>
            </a:pPr>
            <a:r>
              <a:rPr lang="en-US" dirty="0">
                <a:solidFill>
                  <a:schemeClr val="bg1"/>
                </a:solidFill>
              </a:rPr>
              <a:t>The purpose of this study is to investigate the viewpoints of postsecondary Career and Technical Education (CTE) faculty at community colleges in North Carolina toward factors influencing job satisfaction and retention.</a:t>
            </a:r>
          </a:p>
          <a:p>
            <a:pPr>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CA2D21D1-52E2-420B-B491-CFF6D7BB79FB}" type="slidenum">
              <a:rPr lang="en-US" smtClean="0"/>
              <a:pPr/>
              <a:t>32</a:t>
            </a:fld>
            <a:endParaRPr lang="en-US" dirty="0"/>
          </a:p>
        </p:txBody>
      </p:sp>
    </p:spTree>
    <p:extLst>
      <p:ext uri="{BB962C8B-B14F-4D97-AF65-F5344CB8AC3E}">
        <p14:creationId xmlns:p14="http://schemas.microsoft.com/office/powerpoint/2010/main" val="2592583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
        <p:nvSpPr>
          <p:cNvPr id="170" name="Google Shape;170;p12:notes"/>
          <p:cNvSpPr txBox="1">
            <a:spLocks noGrp="1"/>
          </p:cNvSpPr>
          <p:nvPr>
            <p:ph type="body" idx="1"/>
          </p:nvPr>
        </p:nvSpPr>
        <p:spPr>
          <a:xfrm>
            <a:off x="701040" y="4473892"/>
            <a:ext cx="5608320" cy="3660458"/>
          </a:xfrm>
          <a:prstGeom prst="rect">
            <a:avLst/>
          </a:prstGeom>
          <a:noFill/>
          <a:ln>
            <a:noFill/>
          </a:ln>
        </p:spPr>
        <p:txBody>
          <a:bodyPr spcFirstLastPara="1" wrap="square" lIns="93156" tIns="46565" rIns="93156" bIns="46565" anchor="t" anchorCtr="0">
            <a:noAutofit/>
          </a:bodyPr>
          <a:lstStyle/>
          <a:p>
            <a:endParaRPr lang="en-US" dirty="0"/>
          </a:p>
          <a:p>
            <a:endParaRPr lang="en-US" dirty="0"/>
          </a:p>
          <a:p>
            <a:r>
              <a:rPr lang="en-US" dirty="0"/>
              <a:t>Q methodology is a research approach used to systematically study people’s subjectivity—their viewpoints, beliefs, and preferences. Participants are given a set of carefully selected statements about a topic (the </a:t>
            </a:r>
            <a:r>
              <a:rPr lang="en-US" i="1" dirty="0"/>
              <a:t>Q set</a:t>
            </a:r>
            <a:r>
              <a:rPr lang="en-US" dirty="0"/>
              <a:t>) and asked to rank-order them, usually on a grid from “most agree/important” to “most disagree/unimportant” (this is the </a:t>
            </a:r>
            <a:r>
              <a:rPr lang="en-US" i="1" dirty="0"/>
              <a:t>Q sort</a:t>
            </a:r>
            <a:r>
              <a:rPr lang="en-US" dirty="0"/>
              <a:t>). These individual sorts are then analyzed using by-person factor analysis to identify groups of people who sorted the statements in similar ways, revealing shared patterns of thought or distinct “viewpoints.” Instead of focusing on how many people think a certain way, Q methodology focuses on the </a:t>
            </a:r>
            <a:r>
              <a:rPr lang="en-US" i="1" dirty="0"/>
              <a:t>types</a:t>
            </a:r>
            <a:r>
              <a:rPr lang="en-US" dirty="0"/>
              <a:t> of perspectives that exist and how they differ from one another, making it especially useful for complex, contested, or value-laden topics.</a:t>
            </a:r>
          </a:p>
          <a:p>
            <a:endParaRPr lang="en-US" dirty="0"/>
          </a:p>
          <a:p>
            <a:endParaRPr lang="en-US" dirty="0"/>
          </a:p>
          <a:p>
            <a:endParaRPr lang="en-US" dirty="0"/>
          </a:p>
          <a:p>
            <a:endParaRPr lang="en-US" dirty="0"/>
          </a:p>
          <a:p>
            <a:endParaRPr lang="en-US"/>
          </a:p>
          <a:p>
            <a:endParaRPr lang="en-US" dirty="0"/>
          </a:p>
          <a:p>
            <a:endParaRPr lang="en-US" dirty="0"/>
          </a:p>
          <a:p>
            <a:r>
              <a:rPr lang="en-US" dirty="0"/>
              <a:t>Q-methodology require a prescribed method to ensure quality data. The method includes:</a:t>
            </a:r>
          </a:p>
          <a:p>
            <a:endParaRPr lang="en-US" dirty="0"/>
          </a:p>
          <a:p>
            <a:pPr marL="757020" lvl="1" indent="-291161">
              <a:buFont typeface="Arial" panose="020B0604020202020204" pitchFamily="34" charset="0"/>
              <a:buChar char="•"/>
            </a:pPr>
            <a:r>
              <a:rPr lang="en-US" b="1" dirty="0"/>
              <a:t>Generating the Concourse:</a:t>
            </a:r>
            <a:r>
              <a:rPr lang="en-US" dirty="0"/>
              <a:t> Developing a comprehensive list of statements about the research topic, drawn from literature, interviews, pilot studies, focus groups, and other sources. This collection of statements represents a wide range of viewpoints on CTE faculty retention. In Q methodology, this is known as the concourse.  For this study, the concourse was made up of 157 items.</a:t>
            </a:r>
          </a:p>
          <a:p>
            <a:pPr marL="757020" lvl="1" indent="-291161">
              <a:buFont typeface="Arial" panose="020B0604020202020204" pitchFamily="34" charset="0"/>
              <a:buChar char="•"/>
            </a:pPr>
            <a:endParaRPr lang="en-US" dirty="0"/>
          </a:p>
          <a:p>
            <a:pPr marL="757020" lvl="1" indent="-291161">
              <a:buFont typeface="Arial" panose="020B0604020202020204" pitchFamily="34" charset="0"/>
              <a:buChar char="•"/>
            </a:pPr>
            <a:r>
              <a:rPr lang="en-US" b="1" dirty="0"/>
              <a:t>Selecting the Q-Set:</a:t>
            </a:r>
            <a:r>
              <a:rPr lang="en-US" dirty="0"/>
              <a:t> From the concourse, a subset of statements, known as the Q-set, is selected to be sorted by participants. The Q-set is designed to cover the full spectrum of potential viewpoints on the topic.  The q set for this study consisted of 64 individual statements.</a:t>
            </a:r>
          </a:p>
          <a:p>
            <a:pPr marL="757020" lvl="1" indent="-291161">
              <a:buFont typeface="Arial" panose="020B0604020202020204" pitchFamily="34" charset="0"/>
              <a:buChar char="•"/>
            </a:pPr>
            <a:endParaRPr lang="en-US" dirty="0"/>
          </a:p>
          <a:p>
            <a:pPr marL="757020" lvl="1" indent="-291161">
              <a:buFont typeface="Arial" panose="020B0604020202020204" pitchFamily="34" charset="0"/>
              <a:buChar char="•"/>
            </a:pPr>
            <a:r>
              <a:rPr lang="en-US" b="1" dirty="0"/>
              <a:t>Selecting the P-Set:</a:t>
            </a:r>
            <a:r>
              <a:rPr lang="en-US" dirty="0"/>
              <a:t> The participants, known as the P-set, are chosen based on their relevance to the subject matter. For this study, the P-set includes full-time postsecondary CTE faculty members from community colleges in North Carolina.  All 58 North Carolina community colleges were contacted seeking participants.  </a:t>
            </a:r>
          </a:p>
          <a:p>
            <a:pPr marL="757020" lvl="1" indent="-291161">
              <a:buFont typeface="Arial" panose="020B0604020202020204" pitchFamily="34" charset="0"/>
              <a:buChar char="•"/>
            </a:pPr>
            <a:endParaRPr lang="en-US" dirty="0"/>
          </a:p>
          <a:p>
            <a:pPr marL="757020" lvl="1" indent="-291161">
              <a:buFont typeface="Arial" panose="020B0604020202020204" pitchFamily="34" charset="0"/>
              <a:buChar char="•"/>
            </a:pPr>
            <a:r>
              <a:rPr lang="en-US" b="1" dirty="0"/>
              <a:t>Collecting Data:</a:t>
            </a:r>
            <a:r>
              <a:rPr lang="en-US" dirty="0"/>
              <a:t> Participants perform Q-sorts by ranking the Q-set statements into a forced distribution grid according to their personal viewpoints. This sorting process provides rich data on the subjective perspectives of CTE faculty. For this study 34 sorts were completed.</a:t>
            </a:r>
          </a:p>
          <a:p>
            <a:pPr marL="757020" lvl="1" indent="-291161">
              <a:buFont typeface="Arial" panose="020B0604020202020204" pitchFamily="34" charset="0"/>
              <a:buChar char="•"/>
            </a:pPr>
            <a:endParaRPr lang="en-US" dirty="0"/>
          </a:p>
          <a:p>
            <a:pPr marL="757020" lvl="1" indent="-291161">
              <a:buFont typeface="Arial" panose="020B0604020202020204" pitchFamily="34" charset="0"/>
              <a:buChar char="•"/>
            </a:pPr>
            <a:r>
              <a:rPr lang="en-US" b="1" dirty="0"/>
              <a:t>Analyzing Data:</a:t>
            </a:r>
            <a:r>
              <a:rPr lang="en-US" dirty="0"/>
              <a:t> The Q-sort data is analyzed using Principal Component Analysis (PCA) to identify common viewpoints among participants. This analysis helps to uncover distinct factors that influence job satisfaction and retention.  </a:t>
            </a:r>
          </a:p>
          <a:p>
            <a:pPr marL="757020" lvl="1" indent="-291161">
              <a:buFont typeface="Arial" panose="020B0604020202020204" pitchFamily="34" charset="0"/>
              <a:buChar char="•"/>
            </a:pPr>
            <a:endParaRPr lang="en-US" dirty="0"/>
          </a:p>
          <a:p>
            <a:pPr marL="757020" lvl="1" indent="-291161">
              <a:buFont typeface="Arial" panose="020B0604020202020204" pitchFamily="34" charset="0"/>
              <a:buChar char="•"/>
            </a:pPr>
            <a:r>
              <a:rPr lang="en-US" b="1" dirty="0"/>
              <a:t>Interpreting Q Factors:</a:t>
            </a:r>
            <a:r>
              <a:rPr lang="en-US" dirty="0"/>
              <a:t> The identified factors are interpreted to provide a deeper understanding of the viewpoints of CTE faculty. In addition to the quantitative data provided by the sorts, post-sort questions and factor focus group interviews were completed to gain valuable qualitative data.  This interpretation is crucial for developing strategies to enhance faculty retention.</a:t>
            </a:r>
          </a:p>
          <a:p>
            <a:pPr marL="757020" lvl="1" indent="-291161">
              <a:buFont typeface="Arial" panose="020B0604020202020204" pitchFamily="34" charset="0"/>
              <a:buChar char="•"/>
            </a:pPr>
            <a:endParaRPr lang="en-US" dirty="0"/>
          </a:p>
          <a:p>
            <a:pPr marL="0" indent="0"/>
            <a:endParaRPr dirty="0"/>
          </a:p>
        </p:txBody>
      </p:sp>
      <p:sp>
        <p:nvSpPr>
          <p:cNvPr id="171" name="Google Shape;171;p12:notes"/>
          <p:cNvSpPr txBox="1">
            <a:spLocks noGrp="1"/>
          </p:cNvSpPr>
          <p:nvPr>
            <p:ph type="sldNum" idx="12"/>
          </p:nvPr>
        </p:nvSpPr>
        <p:spPr>
          <a:xfrm>
            <a:off x="3970938" y="8829967"/>
            <a:ext cx="3037840" cy="466433"/>
          </a:xfrm>
          <a:prstGeom prst="rect">
            <a:avLst/>
          </a:prstGeom>
          <a:noFill/>
          <a:ln>
            <a:noFill/>
          </a:ln>
        </p:spPr>
        <p:txBody>
          <a:bodyPr spcFirstLastPara="1" wrap="square" lIns="93156" tIns="46565" rIns="93156" bIns="46565" anchor="b" anchorCtr="0">
            <a:noAutofit/>
          </a:bodyPr>
          <a:lstStyle/>
          <a:p>
            <a:pPr algn="r">
              <a:buSzPts val="1400"/>
            </a:pPr>
            <a:fld id="{00000000-1234-1234-1234-123412341234}" type="slidenum">
              <a:rPr lang="en-US"/>
              <a:pPr algn="r">
                <a:buSzPts val="1400"/>
              </a:pPr>
              <a:t>33</a:t>
            </a:fld>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7: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
        <p:nvSpPr>
          <p:cNvPr id="127" name="Google Shape;127;p7:notes"/>
          <p:cNvSpPr txBox="1">
            <a:spLocks noGrp="1"/>
          </p:cNvSpPr>
          <p:nvPr>
            <p:ph type="body" idx="1"/>
          </p:nvPr>
        </p:nvSpPr>
        <p:spPr>
          <a:xfrm>
            <a:off x="701040" y="4473892"/>
            <a:ext cx="5608320" cy="3660458"/>
          </a:xfrm>
          <a:prstGeom prst="rect">
            <a:avLst/>
          </a:prstGeom>
          <a:noFill/>
          <a:ln>
            <a:noFill/>
          </a:ln>
        </p:spPr>
        <p:txBody>
          <a:bodyPr spcFirstLastPara="1" wrap="square" lIns="93156" tIns="46565" rIns="93156" bIns="46565" anchor="t" anchorCtr="0">
            <a:noAutofit/>
          </a:bodyPr>
          <a:lstStyle/>
          <a:p>
            <a:r>
              <a:rPr lang="en-US" dirty="0"/>
              <a:t>This is an image of the study’s conceptual framework that helps to visualize the Q Method used in this study.</a:t>
            </a:r>
          </a:p>
          <a:p>
            <a:endParaRPr lang="en-US" dirty="0"/>
          </a:p>
          <a:p>
            <a:pPr marL="440695" indent="-220348" defTabSz="881390">
              <a:defRPr/>
            </a:pPr>
            <a:r>
              <a:rPr lang="en-US" dirty="0"/>
              <a:t>By following these steps, this study systematically explored and categorized the factors influencing CTE faculty retention, providing valuable insights for community college administrators and policymakers.</a:t>
            </a:r>
          </a:p>
          <a:p>
            <a:endParaRPr lang="en-US" dirty="0"/>
          </a:p>
        </p:txBody>
      </p:sp>
      <p:sp>
        <p:nvSpPr>
          <p:cNvPr id="128" name="Google Shape;128;p7:notes"/>
          <p:cNvSpPr txBox="1">
            <a:spLocks noGrp="1"/>
          </p:cNvSpPr>
          <p:nvPr>
            <p:ph type="sldNum" idx="12"/>
          </p:nvPr>
        </p:nvSpPr>
        <p:spPr>
          <a:xfrm>
            <a:off x="3970938" y="8829967"/>
            <a:ext cx="3037840" cy="466433"/>
          </a:xfrm>
          <a:prstGeom prst="rect">
            <a:avLst/>
          </a:prstGeom>
          <a:noFill/>
          <a:ln>
            <a:noFill/>
          </a:ln>
        </p:spPr>
        <p:txBody>
          <a:bodyPr spcFirstLastPara="1" wrap="square" lIns="93156" tIns="46565" rIns="93156" bIns="46565" anchor="b" anchorCtr="0">
            <a:noAutofit/>
          </a:bodyPr>
          <a:lstStyle/>
          <a:p>
            <a:pPr algn="r">
              <a:buSzPts val="1400"/>
            </a:pPr>
            <a:fld id="{00000000-1234-1234-1234-123412341234}" type="slidenum">
              <a:rPr lang="en-US"/>
              <a:pPr algn="r">
                <a:buSzPts val="1400"/>
              </a:pPr>
              <a:t>34</a:t>
            </a:fld>
            <a:endParaRPr dirty="0"/>
          </a:p>
        </p:txBody>
      </p:sp>
    </p:spTree>
    <p:extLst>
      <p:ext uri="{BB962C8B-B14F-4D97-AF65-F5344CB8AC3E}">
        <p14:creationId xmlns:p14="http://schemas.microsoft.com/office/powerpoint/2010/main" val="1463103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4: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txBody>
          <a:bodyPr/>
          <a:lstStyle/>
          <a:p>
            <a:endParaRPr lang="en-US"/>
          </a:p>
        </p:txBody>
      </p:sp>
      <p:sp>
        <p:nvSpPr>
          <p:cNvPr id="199" name="Google Shape;199;p14:notes"/>
          <p:cNvSpPr txBox="1">
            <a:spLocks noGrp="1"/>
          </p:cNvSpPr>
          <p:nvPr>
            <p:ph type="body" idx="1"/>
          </p:nvPr>
        </p:nvSpPr>
        <p:spPr>
          <a:xfrm>
            <a:off x="701040" y="4473892"/>
            <a:ext cx="5608320" cy="3660458"/>
          </a:xfrm>
          <a:prstGeom prst="rect">
            <a:avLst/>
          </a:prstGeom>
          <a:noFill/>
          <a:ln>
            <a:noFill/>
          </a:ln>
        </p:spPr>
        <p:txBody>
          <a:bodyPr spcFirstLastPara="1" wrap="square" lIns="93156" tIns="46565" rIns="93156" bIns="46565" anchor="t" anchorCtr="0">
            <a:noAutofit/>
          </a:bodyPr>
          <a:lstStyle/>
          <a:p>
            <a:pPr marL="0" indent="0"/>
            <a:r>
              <a:rPr lang="en-US" dirty="0"/>
              <a:t>The condition of instruction is the question that is asked of the P set when sorting the Q set.  This is typically given in common language with no additional definition or context allowing the participant to infer their own direction.</a:t>
            </a:r>
          </a:p>
          <a:p>
            <a:pPr marL="0" indent="0"/>
            <a:endParaRPr lang="en-US" dirty="0"/>
          </a:p>
          <a:p>
            <a:pPr marL="0" indent="0" defTabSz="881390">
              <a:defRPr/>
            </a:pPr>
            <a:r>
              <a:rPr lang="en-US" dirty="0"/>
              <a:t>The condition of instruction for this study asks to </a:t>
            </a:r>
            <a:r>
              <a:rPr lang="en-US" dirty="0">
                <a:solidFill>
                  <a:schemeClr val="bg1"/>
                </a:solidFill>
              </a:rPr>
              <a:t>“Sort the statements based on the importance of job retention as a CTE faculty member.” </a:t>
            </a:r>
          </a:p>
          <a:p>
            <a:pPr marL="0" indent="0"/>
            <a:endParaRPr lang="en-US" dirty="0"/>
          </a:p>
          <a:p>
            <a:pPr marL="0" indent="0"/>
            <a:r>
              <a:rPr lang="en-US" dirty="0"/>
              <a:t>The distribution grid allows for participants to sort each of the 64 statements from most important to most not important in a natural distribution.</a:t>
            </a:r>
            <a:endParaRPr dirty="0"/>
          </a:p>
        </p:txBody>
      </p:sp>
      <p:sp>
        <p:nvSpPr>
          <p:cNvPr id="200" name="Google Shape;200;p14:notes"/>
          <p:cNvSpPr txBox="1">
            <a:spLocks noGrp="1"/>
          </p:cNvSpPr>
          <p:nvPr>
            <p:ph type="sldNum" idx="12"/>
          </p:nvPr>
        </p:nvSpPr>
        <p:spPr>
          <a:xfrm>
            <a:off x="3970938" y="8829967"/>
            <a:ext cx="3037840" cy="466433"/>
          </a:xfrm>
          <a:prstGeom prst="rect">
            <a:avLst/>
          </a:prstGeom>
          <a:noFill/>
          <a:ln>
            <a:noFill/>
          </a:ln>
        </p:spPr>
        <p:txBody>
          <a:bodyPr spcFirstLastPara="1" wrap="square" lIns="93156" tIns="46565" rIns="93156" bIns="46565" anchor="b" anchorCtr="0">
            <a:noAutofit/>
          </a:bodyPr>
          <a:lstStyle/>
          <a:p>
            <a:pPr algn="r">
              <a:buSzPts val="1400"/>
            </a:pPr>
            <a:fld id="{00000000-1234-1234-1234-123412341234}" type="slidenum">
              <a:rPr lang="en-US"/>
              <a:pPr algn="r">
                <a:buSzPts val="1400"/>
              </a:pPr>
              <a:t>35</a:t>
            </a:fld>
            <a:endParaRPr dirty="0"/>
          </a:p>
        </p:txBody>
      </p:sp>
    </p:spTree>
    <p:extLst>
      <p:ext uri="{BB962C8B-B14F-4D97-AF65-F5344CB8AC3E}">
        <p14:creationId xmlns:p14="http://schemas.microsoft.com/office/powerpoint/2010/main" val="3248233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02 - table of content">
    <p:spTree>
      <p:nvGrpSpPr>
        <p:cNvPr id="1" name=""/>
        <p:cNvGrpSpPr/>
        <p:nvPr/>
      </p:nvGrpSpPr>
      <p:grpSpPr>
        <a:xfrm>
          <a:off x="0" y="0"/>
          <a:ext cx="0" cy="0"/>
          <a:chOff x="0" y="0"/>
          <a:chExt cx="0" cy="0"/>
        </a:xfrm>
      </p:grpSpPr>
      <p:sp>
        <p:nvSpPr>
          <p:cNvPr id="2" name="Title 1"/>
          <p:cNvSpPr>
            <a:spLocks noGrp="1"/>
          </p:cNvSpPr>
          <p:nvPr>
            <p:ph type="title"/>
          </p:nvPr>
        </p:nvSpPr>
        <p:spPr>
          <a:xfrm>
            <a:off x="4007224" y="202144"/>
            <a:ext cx="7922943" cy="583034"/>
          </a:xfrm>
          <a:prstGeom prst="rect">
            <a:avLst/>
          </a:prstGeom>
        </p:spPr>
        <p:txBody>
          <a:bodyPr>
            <a:noAutofit/>
          </a:bodyPr>
          <a:lstStyle>
            <a:lvl1pPr>
              <a:defRPr sz="2800"/>
            </a:lvl1pPr>
          </a:lstStyle>
          <a:p>
            <a:r>
              <a:rPr lang="en-US" dirty="0"/>
              <a:t>Click to edit Master title style</a:t>
            </a:r>
          </a:p>
        </p:txBody>
      </p:sp>
      <p:sp>
        <p:nvSpPr>
          <p:cNvPr id="3" name="Content Placeholder 2"/>
          <p:cNvSpPr>
            <a:spLocks noGrp="1"/>
          </p:cNvSpPr>
          <p:nvPr>
            <p:ph idx="1"/>
          </p:nvPr>
        </p:nvSpPr>
        <p:spPr>
          <a:xfrm>
            <a:off x="4566677" y="1268761"/>
            <a:ext cx="7363490" cy="4876558"/>
          </a:xfrm>
        </p:spPr>
        <p:txBody>
          <a:bodyPr>
            <a:normAutofit/>
          </a:bodyPr>
          <a:lstStyle>
            <a:lvl1pPr marL="277120">
              <a:defRPr sz="1600"/>
            </a:lvl1pPr>
            <a:lvl2pPr>
              <a:defRPr sz="14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4165601" y="6448252"/>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dirty="0"/>
          </a:p>
        </p:txBody>
      </p:sp>
      <p:sp>
        <p:nvSpPr>
          <p:cNvPr id="10" name="Рисунок 9">
            <a:extLst>
              <a:ext uri="{FF2B5EF4-FFF2-40B4-BE49-F238E27FC236}">
                <a16:creationId xmlns:a16="http://schemas.microsoft.com/office/drawing/2014/main" id="{162491D4-52DA-7044-B478-C546607C5476}"/>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9" name="Group 8">
            <a:extLst>
              <a:ext uri="{FF2B5EF4-FFF2-40B4-BE49-F238E27FC236}">
                <a16:creationId xmlns:a16="http://schemas.microsoft.com/office/drawing/2014/main" id="{5EFD5504-8070-574F-B7A9-9C1BF3F1E886}"/>
              </a:ext>
            </a:extLst>
          </p:cNvPr>
          <p:cNvGrpSpPr/>
          <p:nvPr userDrawn="1"/>
        </p:nvGrpSpPr>
        <p:grpSpPr>
          <a:xfrm>
            <a:off x="7535484" y="934389"/>
            <a:ext cx="614317" cy="112667"/>
            <a:chOff x="2926060" y="1048069"/>
            <a:chExt cx="614157" cy="112667"/>
          </a:xfrm>
        </p:grpSpPr>
        <p:sp>
          <p:nvSpPr>
            <p:cNvPr id="7" name="Oval 6">
              <a:extLst>
                <a:ext uri="{FF2B5EF4-FFF2-40B4-BE49-F238E27FC236}">
                  <a16:creationId xmlns:a16="http://schemas.microsoft.com/office/drawing/2014/main" id="{4758E9C4-E639-9C44-A04D-7A17DE085F9B}"/>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1" name="Oval 10">
              <a:extLst>
                <a:ext uri="{FF2B5EF4-FFF2-40B4-BE49-F238E27FC236}">
                  <a16:creationId xmlns:a16="http://schemas.microsoft.com/office/drawing/2014/main" id="{045A891A-123C-7541-A554-3C6594A89503}"/>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2" name="Oval 11">
              <a:extLst>
                <a:ext uri="{FF2B5EF4-FFF2-40B4-BE49-F238E27FC236}">
                  <a16:creationId xmlns:a16="http://schemas.microsoft.com/office/drawing/2014/main" id="{E588EE55-0A0E-3C43-A146-FC0497646AAC}"/>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3" name="Oval 12">
              <a:extLst>
                <a:ext uri="{FF2B5EF4-FFF2-40B4-BE49-F238E27FC236}">
                  <a16:creationId xmlns:a16="http://schemas.microsoft.com/office/drawing/2014/main" id="{757C53D1-40ED-AE46-B203-1803C9514D12}"/>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grpSp>
        <p:nvGrpSpPr>
          <p:cNvPr id="24" name="Group 23">
            <a:extLst>
              <a:ext uri="{FF2B5EF4-FFF2-40B4-BE49-F238E27FC236}">
                <a16:creationId xmlns:a16="http://schemas.microsoft.com/office/drawing/2014/main" id="{7B822490-C3BF-DE4C-9F01-EF19C7B740AC}"/>
              </a:ext>
            </a:extLst>
          </p:cNvPr>
          <p:cNvGrpSpPr/>
          <p:nvPr userDrawn="1"/>
        </p:nvGrpSpPr>
        <p:grpSpPr>
          <a:xfrm>
            <a:off x="6907513" y="6303565"/>
            <a:ext cx="5022654" cy="36000"/>
            <a:chOff x="6905714" y="6303565"/>
            <a:chExt cx="5021346" cy="36000"/>
          </a:xfrm>
        </p:grpSpPr>
        <p:sp>
          <p:nvSpPr>
            <p:cNvPr id="15" name="Rectangle 14">
              <a:extLst>
                <a:ext uri="{FF2B5EF4-FFF2-40B4-BE49-F238E27FC236}">
                  <a16:creationId xmlns:a16="http://schemas.microsoft.com/office/drawing/2014/main" id="{0C12C7C6-23B3-4445-BD7E-8763EE7DE24A}"/>
                </a:ext>
              </a:extLst>
            </p:cNvPr>
            <p:cNvSpPr/>
            <p:nvPr userDrawn="1"/>
          </p:nvSpPr>
          <p:spPr>
            <a:xfrm>
              <a:off x="6905714" y="6303565"/>
              <a:ext cx="180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6" name="Rectangle 15">
              <a:extLst>
                <a:ext uri="{FF2B5EF4-FFF2-40B4-BE49-F238E27FC236}">
                  <a16:creationId xmlns:a16="http://schemas.microsoft.com/office/drawing/2014/main" id="{4BC15F2B-2653-374C-AB9F-0B0C33F2D562}"/>
                </a:ext>
              </a:extLst>
            </p:cNvPr>
            <p:cNvSpPr/>
            <p:nvPr userDrawn="1"/>
          </p:nvSpPr>
          <p:spPr>
            <a:xfrm>
              <a:off x="8705714" y="6303565"/>
              <a:ext cx="1080000" cy="3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7" name="Rectangle 16">
              <a:extLst>
                <a:ext uri="{FF2B5EF4-FFF2-40B4-BE49-F238E27FC236}">
                  <a16:creationId xmlns:a16="http://schemas.microsoft.com/office/drawing/2014/main" id="{087FE20B-E459-D240-8ABC-99DEC4921FF6}"/>
                </a:ext>
              </a:extLst>
            </p:cNvPr>
            <p:cNvSpPr/>
            <p:nvPr userDrawn="1"/>
          </p:nvSpPr>
          <p:spPr>
            <a:xfrm>
              <a:off x="9767060" y="6303565"/>
              <a:ext cx="2160000"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sp>
        <p:nvSpPr>
          <p:cNvPr id="25" name="Freeform 24">
            <a:extLst>
              <a:ext uri="{FF2B5EF4-FFF2-40B4-BE49-F238E27FC236}">
                <a16:creationId xmlns:a16="http://schemas.microsoft.com/office/drawing/2014/main" id="{991DD5D1-D479-8446-A06A-46880F016882}"/>
              </a:ext>
            </a:extLst>
          </p:cNvPr>
          <p:cNvSpPr/>
          <p:nvPr userDrawn="1"/>
        </p:nvSpPr>
        <p:spPr>
          <a:xfrm>
            <a:off x="1084977" y="1492"/>
            <a:ext cx="3571540" cy="6856504"/>
          </a:xfrm>
          <a:custGeom>
            <a:avLst/>
            <a:gdLst>
              <a:gd name="connsiteX0" fmla="*/ 4977284 w 5158977"/>
              <a:gd name="connsiteY0" fmla="*/ 3841859 h 9906583"/>
              <a:gd name="connsiteX1" fmla="*/ 3546234 w 5158977"/>
              <a:gd name="connsiteY1" fmla="*/ 0 h 9906583"/>
              <a:gd name="connsiteX2" fmla="*/ 1697343 w 5158977"/>
              <a:gd name="connsiteY2" fmla="*/ 0 h 9906583"/>
              <a:gd name="connsiteX3" fmla="*/ 3353550 w 5158977"/>
              <a:gd name="connsiteY3" fmla="*/ 4447898 h 9906583"/>
              <a:gd name="connsiteX4" fmla="*/ 3206332 w 5158977"/>
              <a:gd name="connsiteY4" fmla="*/ 5517125 h 9906583"/>
              <a:gd name="connsiteX5" fmla="*/ 0 w 5158977"/>
              <a:gd name="connsiteY5" fmla="*/ 9906584 h 9906583"/>
              <a:gd name="connsiteX6" fmla="*/ 2145493 w 5158977"/>
              <a:gd name="connsiteY6" fmla="*/ 9906584 h 9906583"/>
              <a:gd name="connsiteX7" fmla="*/ 4607073 w 5158977"/>
              <a:gd name="connsiteY7" fmla="*/ 6538735 h 9906583"/>
              <a:gd name="connsiteX8" fmla="*/ 4977284 w 5158977"/>
              <a:gd name="connsiteY8" fmla="*/ 3841859 h 9906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58977" h="9906583">
                <a:moveTo>
                  <a:pt x="4977284" y="3841859"/>
                </a:moveTo>
                <a:lnTo>
                  <a:pt x="3546234" y="0"/>
                </a:lnTo>
                <a:lnTo>
                  <a:pt x="1697343" y="0"/>
                </a:lnTo>
                <a:lnTo>
                  <a:pt x="3353550" y="4447898"/>
                </a:lnTo>
                <a:cubicBezTo>
                  <a:pt x="3487779" y="4807193"/>
                  <a:pt x="3431490" y="5207612"/>
                  <a:pt x="3206332" y="5517125"/>
                </a:cubicBezTo>
                <a:lnTo>
                  <a:pt x="0" y="9906584"/>
                </a:lnTo>
                <a:lnTo>
                  <a:pt x="2145493" y="9906584"/>
                </a:lnTo>
                <a:lnTo>
                  <a:pt x="4607073" y="6538735"/>
                </a:lnTo>
                <a:cubicBezTo>
                  <a:pt x="5176462" y="5757377"/>
                  <a:pt x="5315021" y="4748754"/>
                  <a:pt x="4977284" y="3841859"/>
                </a:cubicBezTo>
                <a:close/>
              </a:path>
            </a:pathLst>
          </a:custGeom>
          <a:solidFill>
            <a:schemeClr val="accent1"/>
          </a:solidFill>
          <a:ln w="21638" cap="flat">
            <a:noFill/>
            <a:prstDash val="solid"/>
            <a:miter/>
          </a:ln>
        </p:spPr>
        <p:txBody>
          <a:bodyPr rtlCol="0" anchor="ctr"/>
          <a:lstStyle/>
          <a:p>
            <a:endParaRPr lang="en-US" sz="1800" dirty="0">
              <a:latin typeface="Segoe UI" panose="020B0502040204020203" pitchFamily="34" charset="0"/>
            </a:endParaRPr>
          </a:p>
        </p:txBody>
      </p:sp>
    </p:spTree>
    <p:extLst>
      <p:ext uri="{BB962C8B-B14F-4D97-AF65-F5344CB8AC3E}">
        <p14:creationId xmlns:p14="http://schemas.microsoft.com/office/powerpoint/2010/main" val="41678040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08 - right content 2">
    <p:spTree>
      <p:nvGrpSpPr>
        <p:cNvPr id="1" name=""/>
        <p:cNvGrpSpPr/>
        <p:nvPr/>
      </p:nvGrpSpPr>
      <p:grpSpPr>
        <a:xfrm>
          <a:off x="0" y="0"/>
          <a:ext cx="0" cy="0"/>
          <a:chOff x="0" y="0"/>
          <a:chExt cx="0" cy="0"/>
        </a:xfrm>
      </p:grpSpPr>
      <p:sp>
        <p:nvSpPr>
          <p:cNvPr id="3" name="Content Placeholder 2"/>
          <p:cNvSpPr>
            <a:spLocks noGrp="1"/>
          </p:cNvSpPr>
          <p:nvPr>
            <p:ph idx="1"/>
          </p:nvPr>
        </p:nvSpPr>
        <p:spPr>
          <a:xfrm>
            <a:off x="7015542" y="1368613"/>
            <a:ext cx="4909047" cy="4776706"/>
          </a:xfrm>
        </p:spPr>
        <p:txBody>
          <a:bodyPr>
            <a:norm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E77BAF5F-EE1D-174C-B07C-A17EFC5C9D04}"/>
              </a:ext>
            </a:extLst>
          </p:cNvPr>
          <p:cNvSpPr>
            <a:spLocks noGrp="1"/>
          </p:cNvSpPr>
          <p:nvPr>
            <p:ph type="title"/>
          </p:nvPr>
        </p:nvSpPr>
        <p:spPr>
          <a:xfrm>
            <a:off x="7015542" y="202144"/>
            <a:ext cx="4909047" cy="583034"/>
          </a:xfrm>
          <a:prstGeom prst="rect">
            <a:avLst/>
          </a:prstGeom>
        </p:spPr>
        <p:txBody>
          <a:bodyPr>
            <a:noAutofit/>
          </a:bodyPr>
          <a:lstStyle>
            <a:lvl1pPr>
              <a:defRPr sz="2800"/>
            </a:lvl1pPr>
          </a:lstStyle>
          <a:p>
            <a:r>
              <a:rPr lang="en-US" dirty="0"/>
              <a:t>Click to edit Master title style</a:t>
            </a:r>
          </a:p>
        </p:txBody>
      </p:sp>
      <p:sp>
        <p:nvSpPr>
          <p:cNvPr id="13" name="Footer Placeholder 4">
            <a:extLst>
              <a:ext uri="{FF2B5EF4-FFF2-40B4-BE49-F238E27FC236}">
                <a16:creationId xmlns:a16="http://schemas.microsoft.com/office/drawing/2014/main" id="{11C708BE-F85A-6B40-8AC8-08EC77C95A05}"/>
              </a:ext>
            </a:extLst>
          </p:cNvPr>
          <p:cNvSpPr>
            <a:spLocks noGrp="1"/>
          </p:cNvSpPr>
          <p:nvPr>
            <p:ph type="ftr" sz="quarter" idx="11"/>
          </p:nvPr>
        </p:nvSpPr>
        <p:spPr>
          <a:xfrm>
            <a:off x="4165601" y="6448252"/>
            <a:ext cx="3860800" cy="365125"/>
          </a:xfrm>
          <a:prstGeom prst="rect">
            <a:avLst/>
          </a:prstGeom>
        </p:spPr>
        <p:txBody>
          <a:bodyPr/>
          <a:lstStyle/>
          <a:p>
            <a:endParaRPr lang="en-US" dirty="0"/>
          </a:p>
        </p:txBody>
      </p:sp>
      <p:sp>
        <p:nvSpPr>
          <p:cNvPr id="14" name="Slide Number Placeholder 5">
            <a:extLst>
              <a:ext uri="{FF2B5EF4-FFF2-40B4-BE49-F238E27FC236}">
                <a16:creationId xmlns:a16="http://schemas.microsoft.com/office/drawing/2014/main" id="{0A819107-602B-2F41-BF12-A0B79042EDA2}"/>
              </a:ext>
            </a:extLst>
          </p:cNvPr>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dirty="0"/>
          </a:p>
        </p:txBody>
      </p:sp>
      <p:sp>
        <p:nvSpPr>
          <p:cNvPr id="15" name="Рисунок 9">
            <a:extLst>
              <a:ext uri="{FF2B5EF4-FFF2-40B4-BE49-F238E27FC236}">
                <a16:creationId xmlns:a16="http://schemas.microsoft.com/office/drawing/2014/main" id="{38F22D39-8913-6B4B-896F-3A04399FEAEE}"/>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16" name="Group 15">
            <a:extLst>
              <a:ext uri="{FF2B5EF4-FFF2-40B4-BE49-F238E27FC236}">
                <a16:creationId xmlns:a16="http://schemas.microsoft.com/office/drawing/2014/main" id="{44D11112-BED7-D24D-9AE6-AD879ADF479A}"/>
              </a:ext>
            </a:extLst>
          </p:cNvPr>
          <p:cNvGrpSpPr/>
          <p:nvPr userDrawn="1"/>
        </p:nvGrpSpPr>
        <p:grpSpPr>
          <a:xfrm>
            <a:off x="9162906" y="934389"/>
            <a:ext cx="614317" cy="112667"/>
            <a:chOff x="2926060" y="1048069"/>
            <a:chExt cx="614157" cy="112667"/>
          </a:xfrm>
        </p:grpSpPr>
        <p:sp>
          <p:nvSpPr>
            <p:cNvPr id="17" name="Oval 16">
              <a:extLst>
                <a:ext uri="{FF2B5EF4-FFF2-40B4-BE49-F238E27FC236}">
                  <a16:creationId xmlns:a16="http://schemas.microsoft.com/office/drawing/2014/main" id="{0950024F-32A4-974D-A95C-177004935845}"/>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8" name="Oval 17">
              <a:extLst>
                <a:ext uri="{FF2B5EF4-FFF2-40B4-BE49-F238E27FC236}">
                  <a16:creationId xmlns:a16="http://schemas.microsoft.com/office/drawing/2014/main" id="{C0923C73-43FB-3349-82BD-17FB3356EA23}"/>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9" name="Oval 18">
              <a:extLst>
                <a:ext uri="{FF2B5EF4-FFF2-40B4-BE49-F238E27FC236}">
                  <a16:creationId xmlns:a16="http://schemas.microsoft.com/office/drawing/2014/main" id="{97BDB0CB-9699-2E4C-A362-978D710D9467}"/>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0" name="Oval 19">
              <a:extLst>
                <a:ext uri="{FF2B5EF4-FFF2-40B4-BE49-F238E27FC236}">
                  <a16:creationId xmlns:a16="http://schemas.microsoft.com/office/drawing/2014/main" id="{E61989F0-F899-E24F-B02A-2CD264B28483}"/>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grpSp>
        <p:nvGrpSpPr>
          <p:cNvPr id="21" name="Group 20">
            <a:extLst>
              <a:ext uri="{FF2B5EF4-FFF2-40B4-BE49-F238E27FC236}">
                <a16:creationId xmlns:a16="http://schemas.microsoft.com/office/drawing/2014/main" id="{8A566A07-7C20-824C-A6B0-753BBDE8EA04}"/>
              </a:ext>
            </a:extLst>
          </p:cNvPr>
          <p:cNvGrpSpPr/>
          <p:nvPr userDrawn="1"/>
        </p:nvGrpSpPr>
        <p:grpSpPr>
          <a:xfrm>
            <a:off x="6907513" y="6303565"/>
            <a:ext cx="5022654" cy="36000"/>
            <a:chOff x="6905714" y="6303565"/>
            <a:chExt cx="5021346" cy="36000"/>
          </a:xfrm>
        </p:grpSpPr>
        <p:sp>
          <p:nvSpPr>
            <p:cNvPr id="23" name="Rectangle 22">
              <a:extLst>
                <a:ext uri="{FF2B5EF4-FFF2-40B4-BE49-F238E27FC236}">
                  <a16:creationId xmlns:a16="http://schemas.microsoft.com/office/drawing/2014/main" id="{C004C740-639D-EA47-8988-C8BA84022E1F}"/>
                </a:ext>
              </a:extLst>
            </p:cNvPr>
            <p:cNvSpPr/>
            <p:nvPr userDrawn="1"/>
          </p:nvSpPr>
          <p:spPr>
            <a:xfrm>
              <a:off x="6905714" y="6303565"/>
              <a:ext cx="180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4" name="Rectangle 23">
              <a:extLst>
                <a:ext uri="{FF2B5EF4-FFF2-40B4-BE49-F238E27FC236}">
                  <a16:creationId xmlns:a16="http://schemas.microsoft.com/office/drawing/2014/main" id="{B6FFB772-A0AC-B146-80A0-F202A7C1E945}"/>
                </a:ext>
              </a:extLst>
            </p:cNvPr>
            <p:cNvSpPr/>
            <p:nvPr userDrawn="1"/>
          </p:nvSpPr>
          <p:spPr>
            <a:xfrm>
              <a:off x="8705714" y="6303565"/>
              <a:ext cx="1080000"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5" name="Rectangle 24">
              <a:extLst>
                <a:ext uri="{FF2B5EF4-FFF2-40B4-BE49-F238E27FC236}">
                  <a16:creationId xmlns:a16="http://schemas.microsoft.com/office/drawing/2014/main" id="{939607D3-EF32-2740-B978-22C9B506E7A2}"/>
                </a:ext>
              </a:extLst>
            </p:cNvPr>
            <p:cNvSpPr/>
            <p:nvPr userDrawn="1"/>
          </p:nvSpPr>
          <p:spPr>
            <a:xfrm>
              <a:off x="9767060" y="6303565"/>
              <a:ext cx="2160000"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spTree>
    <p:extLst>
      <p:ext uri="{BB962C8B-B14F-4D97-AF65-F5344CB8AC3E}">
        <p14:creationId xmlns:p14="http://schemas.microsoft.com/office/powerpoint/2010/main" val="39446254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05886" y="2687231"/>
            <a:ext cx="3600938" cy="639763"/>
          </a:xfrm>
        </p:spPr>
        <p:txBody>
          <a:bodyPr anchor="ctr">
            <a:noAutofit/>
          </a:bodyPr>
          <a:lstStyle>
            <a:lvl1pPr marL="0" indent="0" algn="ctr">
              <a:buNone/>
              <a:defRPr sz="2000" b="1"/>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dirty="0"/>
              <a:t>Click to edit Master text styles</a:t>
            </a:r>
          </a:p>
        </p:txBody>
      </p:sp>
      <p:sp>
        <p:nvSpPr>
          <p:cNvPr id="4" name="Content Placeholder 3"/>
          <p:cNvSpPr>
            <a:spLocks noGrp="1"/>
          </p:cNvSpPr>
          <p:nvPr>
            <p:ph sz="half" idx="2" hasCustomPrompt="1"/>
          </p:nvPr>
        </p:nvSpPr>
        <p:spPr>
          <a:xfrm>
            <a:off x="405886" y="3326993"/>
            <a:ext cx="3600938" cy="2694285"/>
          </a:xfrm>
        </p:spPr>
        <p:txBody>
          <a:bodyPr>
            <a:normAutofit/>
          </a:bodyPr>
          <a:lstStyle>
            <a:lvl1pPr algn="ctr">
              <a:defRPr sz="1800"/>
            </a:lvl1pPr>
            <a:lvl2pPr algn="ctr">
              <a:defRPr sz="1600"/>
            </a:lvl2pPr>
            <a:lvl3pPr algn="ctr">
              <a:defRPr sz="1400"/>
            </a:lvl3pPr>
            <a:lvl4pPr algn="ctr">
              <a:defRPr sz="1400"/>
            </a:lvl4pPr>
            <a:lvl5pPr algn="ctr">
              <a:defRPr sz="1400"/>
            </a:lvl5pPr>
            <a:lvl6pPr>
              <a:defRPr sz="2100"/>
            </a:lvl6pPr>
            <a:lvl7pPr>
              <a:defRPr sz="2100"/>
            </a:lvl7pPr>
            <a:lvl8pPr>
              <a:defRPr sz="2100"/>
            </a:lvl8pPr>
            <a:lvl9pPr>
              <a:defRPr sz="21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
            <a:extLst>
              <a:ext uri="{FF2B5EF4-FFF2-40B4-BE49-F238E27FC236}">
                <a16:creationId xmlns:a16="http://schemas.microsoft.com/office/drawing/2014/main" id="{2B1AAF00-3859-974D-9E36-183833337C25}"/>
              </a:ext>
            </a:extLst>
          </p:cNvPr>
          <p:cNvSpPr>
            <a:spLocks noGrp="1"/>
          </p:cNvSpPr>
          <p:nvPr>
            <p:ph type="body" idx="15" hasCustomPrompt="1"/>
          </p:nvPr>
        </p:nvSpPr>
        <p:spPr>
          <a:xfrm>
            <a:off x="4309653" y="2687231"/>
            <a:ext cx="3600938" cy="639763"/>
          </a:xfrm>
        </p:spPr>
        <p:txBody>
          <a:bodyPr anchor="ctr">
            <a:noAutofit/>
          </a:bodyPr>
          <a:lstStyle>
            <a:lvl1pPr marL="0" indent="0" algn="ctr">
              <a:buNone/>
              <a:defRPr sz="2000" b="1"/>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dirty="0"/>
              <a:t>Click to edit Master text styles</a:t>
            </a:r>
          </a:p>
        </p:txBody>
      </p:sp>
      <p:sp>
        <p:nvSpPr>
          <p:cNvPr id="15" name="Content Placeholder 3">
            <a:extLst>
              <a:ext uri="{FF2B5EF4-FFF2-40B4-BE49-F238E27FC236}">
                <a16:creationId xmlns:a16="http://schemas.microsoft.com/office/drawing/2014/main" id="{DE2F7EED-C853-E848-BE3C-52AD911F8EBC}"/>
              </a:ext>
            </a:extLst>
          </p:cNvPr>
          <p:cNvSpPr>
            <a:spLocks noGrp="1"/>
          </p:cNvSpPr>
          <p:nvPr>
            <p:ph sz="half" idx="16" hasCustomPrompt="1"/>
          </p:nvPr>
        </p:nvSpPr>
        <p:spPr>
          <a:xfrm>
            <a:off x="4309653" y="3326993"/>
            <a:ext cx="3600938" cy="2694285"/>
          </a:xfrm>
        </p:spPr>
        <p:txBody>
          <a:bodyPr>
            <a:normAutofit/>
          </a:bodyPr>
          <a:lstStyle>
            <a:lvl1pPr algn="ctr">
              <a:defRPr sz="1800"/>
            </a:lvl1pPr>
            <a:lvl2pPr algn="ctr">
              <a:defRPr sz="1600"/>
            </a:lvl2pPr>
            <a:lvl3pPr algn="ctr">
              <a:defRPr sz="1400"/>
            </a:lvl3pPr>
            <a:lvl4pPr algn="ctr">
              <a:defRPr sz="1400"/>
            </a:lvl4pPr>
            <a:lvl5pPr algn="ctr">
              <a:defRPr sz="1400"/>
            </a:lvl5pPr>
            <a:lvl6pPr>
              <a:defRPr sz="2100"/>
            </a:lvl6pPr>
            <a:lvl7pPr>
              <a:defRPr sz="2100"/>
            </a:lvl7pPr>
            <a:lvl8pPr>
              <a:defRPr sz="2100"/>
            </a:lvl8pPr>
            <a:lvl9pPr>
              <a:defRPr sz="21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2">
            <a:extLst>
              <a:ext uri="{FF2B5EF4-FFF2-40B4-BE49-F238E27FC236}">
                <a16:creationId xmlns:a16="http://schemas.microsoft.com/office/drawing/2014/main" id="{2DE18017-5CAD-2D40-90D5-463D767C417A}"/>
              </a:ext>
            </a:extLst>
          </p:cNvPr>
          <p:cNvSpPr>
            <a:spLocks noGrp="1"/>
          </p:cNvSpPr>
          <p:nvPr>
            <p:ph type="body" idx="18" hasCustomPrompt="1"/>
          </p:nvPr>
        </p:nvSpPr>
        <p:spPr>
          <a:xfrm>
            <a:off x="8216972" y="2687231"/>
            <a:ext cx="3600938" cy="639763"/>
          </a:xfrm>
        </p:spPr>
        <p:txBody>
          <a:bodyPr anchor="ctr">
            <a:noAutofit/>
          </a:bodyPr>
          <a:lstStyle>
            <a:lvl1pPr marL="0" indent="0" algn="ctr">
              <a:buNone/>
              <a:defRPr sz="2000" b="1"/>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lang="en-US" dirty="0"/>
              <a:t>Click to edit Master text styles</a:t>
            </a:r>
          </a:p>
        </p:txBody>
      </p:sp>
      <p:sp>
        <p:nvSpPr>
          <p:cNvPr id="21" name="Content Placeholder 3">
            <a:extLst>
              <a:ext uri="{FF2B5EF4-FFF2-40B4-BE49-F238E27FC236}">
                <a16:creationId xmlns:a16="http://schemas.microsoft.com/office/drawing/2014/main" id="{5799CE52-A85E-4348-A1A8-FB4D01AD595F}"/>
              </a:ext>
            </a:extLst>
          </p:cNvPr>
          <p:cNvSpPr>
            <a:spLocks noGrp="1"/>
          </p:cNvSpPr>
          <p:nvPr>
            <p:ph sz="half" idx="19" hasCustomPrompt="1"/>
          </p:nvPr>
        </p:nvSpPr>
        <p:spPr>
          <a:xfrm>
            <a:off x="8216972" y="3326993"/>
            <a:ext cx="3600938" cy="2694285"/>
          </a:xfrm>
        </p:spPr>
        <p:txBody>
          <a:bodyPr>
            <a:normAutofit/>
          </a:bodyPr>
          <a:lstStyle>
            <a:lvl1pPr algn="ctr">
              <a:defRPr sz="1800"/>
            </a:lvl1pPr>
            <a:lvl2pPr algn="ctr">
              <a:defRPr sz="1600"/>
            </a:lvl2pPr>
            <a:lvl3pPr algn="ctr">
              <a:defRPr sz="1400"/>
            </a:lvl3pPr>
            <a:lvl4pPr algn="ctr">
              <a:defRPr sz="1400"/>
            </a:lvl4pPr>
            <a:lvl5pPr algn="ctr">
              <a:defRPr sz="1400"/>
            </a:lvl5pPr>
            <a:lvl6pPr>
              <a:defRPr sz="2100"/>
            </a:lvl6pPr>
            <a:lvl7pPr>
              <a:defRPr sz="2100"/>
            </a:lvl7pPr>
            <a:lvl8pPr>
              <a:defRPr sz="2100"/>
            </a:lvl8pPr>
            <a:lvl9pPr>
              <a:defRPr sz="21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itle 1">
            <a:extLst>
              <a:ext uri="{FF2B5EF4-FFF2-40B4-BE49-F238E27FC236}">
                <a16:creationId xmlns:a16="http://schemas.microsoft.com/office/drawing/2014/main" id="{D65B6A7D-00BD-A04C-8206-0E3B993363FE}"/>
              </a:ext>
            </a:extLst>
          </p:cNvPr>
          <p:cNvSpPr>
            <a:spLocks noGrp="1"/>
          </p:cNvSpPr>
          <p:nvPr>
            <p:ph type="title"/>
          </p:nvPr>
        </p:nvSpPr>
        <p:spPr>
          <a:xfrm>
            <a:off x="272410" y="202144"/>
            <a:ext cx="11657757" cy="583034"/>
          </a:xfrm>
          <a:prstGeom prst="rect">
            <a:avLst/>
          </a:prstGeom>
        </p:spPr>
        <p:txBody>
          <a:bodyPr>
            <a:noAutofit/>
          </a:bodyPr>
          <a:lstStyle>
            <a:lvl1pPr>
              <a:defRPr sz="2800"/>
            </a:lvl1pPr>
          </a:lstStyle>
          <a:p>
            <a:r>
              <a:rPr lang="en-US" dirty="0"/>
              <a:t>Click to edit Master title style</a:t>
            </a:r>
          </a:p>
        </p:txBody>
      </p:sp>
      <p:sp>
        <p:nvSpPr>
          <p:cNvPr id="17" name="Footer Placeholder 4">
            <a:extLst>
              <a:ext uri="{FF2B5EF4-FFF2-40B4-BE49-F238E27FC236}">
                <a16:creationId xmlns:a16="http://schemas.microsoft.com/office/drawing/2014/main" id="{BCBF4A26-1FC2-0C4F-AD76-62F21B36F049}"/>
              </a:ext>
            </a:extLst>
          </p:cNvPr>
          <p:cNvSpPr>
            <a:spLocks noGrp="1"/>
          </p:cNvSpPr>
          <p:nvPr>
            <p:ph type="ftr" sz="quarter" idx="11"/>
          </p:nvPr>
        </p:nvSpPr>
        <p:spPr>
          <a:xfrm>
            <a:off x="4165601" y="6448252"/>
            <a:ext cx="3860800" cy="365125"/>
          </a:xfrm>
          <a:prstGeom prst="rect">
            <a:avLst/>
          </a:prstGeom>
        </p:spPr>
        <p:txBody>
          <a:bodyPr/>
          <a:lstStyle/>
          <a:p>
            <a:endParaRPr lang="en-US" dirty="0"/>
          </a:p>
        </p:txBody>
      </p:sp>
      <p:sp>
        <p:nvSpPr>
          <p:cNvPr id="18" name="Slide Number Placeholder 5">
            <a:extLst>
              <a:ext uri="{FF2B5EF4-FFF2-40B4-BE49-F238E27FC236}">
                <a16:creationId xmlns:a16="http://schemas.microsoft.com/office/drawing/2014/main" id="{204ADAFD-F976-C449-B48D-416FFBAE909B}"/>
              </a:ext>
            </a:extLst>
          </p:cNvPr>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dirty="0"/>
          </a:p>
        </p:txBody>
      </p:sp>
      <p:sp>
        <p:nvSpPr>
          <p:cNvPr id="19" name="Рисунок 9">
            <a:extLst>
              <a:ext uri="{FF2B5EF4-FFF2-40B4-BE49-F238E27FC236}">
                <a16:creationId xmlns:a16="http://schemas.microsoft.com/office/drawing/2014/main" id="{689E3D76-E07E-8240-B424-BA87ADF2A11B}"/>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22" name="Group 21">
            <a:extLst>
              <a:ext uri="{FF2B5EF4-FFF2-40B4-BE49-F238E27FC236}">
                <a16:creationId xmlns:a16="http://schemas.microsoft.com/office/drawing/2014/main" id="{10602F74-205A-FE49-960F-C157E923920F}"/>
              </a:ext>
            </a:extLst>
          </p:cNvPr>
          <p:cNvGrpSpPr/>
          <p:nvPr userDrawn="1"/>
        </p:nvGrpSpPr>
        <p:grpSpPr>
          <a:xfrm>
            <a:off x="5788841" y="934389"/>
            <a:ext cx="614317" cy="112667"/>
            <a:chOff x="2926060" y="1048069"/>
            <a:chExt cx="614157" cy="112667"/>
          </a:xfrm>
        </p:grpSpPr>
        <p:sp>
          <p:nvSpPr>
            <p:cNvPr id="23" name="Oval 22">
              <a:extLst>
                <a:ext uri="{FF2B5EF4-FFF2-40B4-BE49-F238E27FC236}">
                  <a16:creationId xmlns:a16="http://schemas.microsoft.com/office/drawing/2014/main" id="{C7F0CF50-52BD-5F46-A886-6B993E8631E2}"/>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4" name="Oval 23">
              <a:extLst>
                <a:ext uri="{FF2B5EF4-FFF2-40B4-BE49-F238E27FC236}">
                  <a16:creationId xmlns:a16="http://schemas.microsoft.com/office/drawing/2014/main" id="{095D38DF-1AFE-6443-9C8F-169978B75907}"/>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5" name="Oval 24">
              <a:extLst>
                <a:ext uri="{FF2B5EF4-FFF2-40B4-BE49-F238E27FC236}">
                  <a16:creationId xmlns:a16="http://schemas.microsoft.com/office/drawing/2014/main" id="{DC9F9D5F-CBF0-3241-9196-3B9B41953C30}"/>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6" name="Oval 25">
              <a:extLst>
                <a:ext uri="{FF2B5EF4-FFF2-40B4-BE49-F238E27FC236}">
                  <a16:creationId xmlns:a16="http://schemas.microsoft.com/office/drawing/2014/main" id="{EA99D72B-43AD-B648-8358-1EE24213BE7C}"/>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grpSp>
        <p:nvGrpSpPr>
          <p:cNvPr id="27" name="Group 26">
            <a:extLst>
              <a:ext uri="{FF2B5EF4-FFF2-40B4-BE49-F238E27FC236}">
                <a16:creationId xmlns:a16="http://schemas.microsoft.com/office/drawing/2014/main" id="{92DDD150-5772-DA43-8CB0-64E7FDAB6E1A}"/>
              </a:ext>
            </a:extLst>
          </p:cNvPr>
          <p:cNvGrpSpPr/>
          <p:nvPr userDrawn="1"/>
        </p:nvGrpSpPr>
        <p:grpSpPr>
          <a:xfrm>
            <a:off x="272410" y="6303566"/>
            <a:ext cx="11657757" cy="41755"/>
            <a:chOff x="272339" y="6303565"/>
            <a:chExt cx="11654721" cy="41755"/>
          </a:xfrm>
        </p:grpSpPr>
        <p:sp>
          <p:nvSpPr>
            <p:cNvPr id="28" name="Rectangle 27">
              <a:extLst>
                <a:ext uri="{FF2B5EF4-FFF2-40B4-BE49-F238E27FC236}">
                  <a16:creationId xmlns:a16="http://schemas.microsoft.com/office/drawing/2014/main" id="{403ACBE9-0CA4-F644-9684-FE3945B6A0F6}"/>
                </a:ext>
              </a:extLst>
            </p:cNvPr>
            <p:cNvSpPr/>
            <p:nvPr userDrawn="1"/>
          </p:nvSpPr>
          <p:spPr>
            <a:xfrm>
              <a:off x="272339" y="6309320"/>
              <a:ext cx="5040000"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9" name="Rectangle 28">
              <a:extLst>
                <a:ext uri="{FF2B5EF4-FFF2-40B4-BE49-F238E27FC236}">
                  <a16:creationId xmlns:a16="http://schemas.microsoft.com/office/drawing/2014/main" id="{738B7A62-FC64-6D44-927F-8FD197C92C17}"/>
                </a:ext>
              </a:extLst>
            </p:cNvPr>
            <p:cNvSpPr/>
            <p:nvPr userDrawn="1"/>
          </p:nvSpPr>
          <p:spPr>
            <a:xfrm>
              <a:off x="6905714" y="6303565"/>
              <a:ext cx="180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30" name="Rectangle 29">
              <a:extLst>
                <a:ext uri="{FF2B5EF4-FFF2-40B4-BE49-F238E27FC236}">
                  <a16:creationId xmlns:a16="http://schemas.microsoft.com/office/drawing/2014/main" id="{4DC4B837-30C7-ED4D-9FC1-748D18B18598}"/>
                </a:ext>
              </a:extLst>
            </p:cNvPr>
            <p:cNvSpPr/>
            <p:nvPr userDrawn="1"/>
          </p:nvSpPr>
          <p:spPr>
            <a:xfrm>
              <a:off x="8705714" y="6303565"/>
              <a:ext cx="1080000" cy="3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31" name="Rectangle 30">
              <a:extLst>
                <a:ext uri="{FF2B5EF4-FFF2-40B4-BE49-F238E27FC236}">
                  <a16:creationId xmlns:a16="http://schemas.microsoft.com/office/drawing/2014/main" id="{7AB1F50F-E298-CC4B-A02D-9648EAF76BC0}"/>
                </a:ext>
              </a:extLst>
            </p:cNvPr>
            <p:cNvSpPr/>
            <p:nvPr userDrawn="1"/>
          </p:nvSpPr>
          <p:spPr>
            <a:xfrm>
              <a:off x="9767060" y="6303565"/>
              <a:ext cx="2160000"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spTree>
    <p:extLst>
      <p:ext uri="{BB962C8B-B14F-4D97-AF65-F5344CB8AC3E}">
        <p14:creationId xmlns:p14="http://schemas.microsoft.com/office/powerpoint/2010/main" val="39295857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 name="Title 1"/>
          <p:cNvSpPr>
            <a:spLocks noGrp="1"/>
          </p:cNvSpPr>
          <p:nvPr>
            <p:ph type="title"/>
          </p:nvPr>
        </p:nvSpPr>
        <p:spPr>
          <a:xfrm>
            <a:off x="272410" y="202144"/>
            <a:ext cx="11657757" cy="583034"/>
          </a:xfrm>
          <a:prstGeom prst="rect">
            <a:avLst/>
          </a:prstGeom>
        </p:spPr>
        <p:txBody>
          <a:bodyPr>
            <a:noAutofit/>
          </a:bodyPr>
          <a:lstStyle>
            <a:lvl1pPr algn="ctr">
              <a:defRPr sz="2800"/>
            </a:lvl1pPr>
          </a:lstStyle>
          <a:p>
            <a:r>
              <a:rPr lang="en-US" dirty="0"/>
              <a:t>Click to edit Master title style</a:t>
            </a:r>
          </a:p>
        </p:txBody>
      </p:sp>
      <p:sp>
        <p:nvSpPr>
          <p:cNvPr id="5" name="Footer Placeholder 4"/>
          <p:cNvSpPr>
            <a:spLocks noGrp="1"/>
          </p:cNvSpPr>
          <p:nvPr>
            <p:ph type="ftr" sz="quarter" idx="11"/>
          </p:nvPr>
        </p:nvSpPr>
        <p:spPr>
          <a:xfrm>
            <a:off x="4165601" y="6448252"/>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dirty="0"/>
          </a:p>
        </p:txBody>
      </p:sp>
      <p:sp>
        <p:nvSpPr>
          <p:cNvPr id="10" name="Рисунок 9">
            <a:extLst>
              <a:ext uri="{FF2B5EF4-FFF2-40B4-BE49-F238E27FC236}">
                <a16:creationId xmlns:a16="http://schemas.microsoft.com/office/drawing/2014/main" id="{162491D4-52DA-7044-B478-C546607C5476}"/>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9" name="Group 8">
            <a:extLst>
              <a:ext uri="{FF2B5EF4-FFF2-40B4-BE49-F238E27FC236}">
                <a16:creationId xmlns:a16="http://schemas.microsoft.com/office/drawing/2014/main" id="{5EFD5504-8070-574F-B7A9-9C1BF3F1E886}"/>
              </a:ext>
            </a:extLst>
          </p:cNvPr>
          <p:cNvGrpSpPr/>
          <p:nvPr userDrawn="1"/>
        </p:nvGrpSpPr>
        <p:grpSpPr>
          <a:xfrm>
            <a:off x="5788841" y="934389"/>
            <a:ext cx="614317" cy="112667"/>
            <a:chOff x="2926060" y="1048069"/>
            <a:chExt cx="614157" cy="112667"/>
          </a:xfrm>
        </p:grpSpPr>
        <p:sp>
          <p:nvSpPr>
            <p:cNvPr id="7" name="Oval 6">
              <a:extLst>
                <a:ext uri="{FF2B5EF4-FFF2-40B4-BE49-F238E27FC236}">
                  <a16:creationId xmlns:a16="http://schemas.microsoft.com/office/drawing/2014/main" id="{4758E9C4-E639-9C44-A04D-7A17DE085F9B}"/>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1" name="Oval 10">
              <a:extLst>
                <a:ext uri="{FF2B5EF4-FFF2-40B4-BE49-F238E27FC236}">
                  <a16:creationId xmlns:a16="http://schemas.microsoft.com/office/drawing/2014/main" id="{045A891A-123C-7541-A554-3C6594A89503}"/>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2" name="Oval 11">
              <a:extLst>
                <a:ext uri="{FF2B5EF4-FFF2-40B4-BE49-F238E27FC236}">
                  <a16:creationId xmlns:a16="http://schemas.microsoft.com/office/drawing/2014/main" id="{E588EE55-0A0E-3C43-A146-FC0497646AAC}"/>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3" name="Oval 12">
              <a:extLst>
                <a:ext uri="{FF2B5EF4-FFF2-40B4-BE49-F238E27FC236}">
                  <a16:creationId xmlns:a16="http://schemas.microsoft.com/office/drawing/2014/main" id="{757C53D1-40ED-AE46-B203-1803C9514D12}"/>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grpSp>
        <p:nvGrpSpPr>
          <p:cNvPr id="18" name="Group 17">
            <a:extLst>
              <a:ext uri="{FF2B5EF4-FFF2-40B4-BE49-F238E27FC236}">
                <a16:creationId xmlns:a16="http://schemas.microsoft.com/office/drawing/2014/main" id="{AE5BDBB0-0B30-174C-8C7F-F451AFDF571C}"/>
              </a:ext>
            </a:extLst>
          </p:cNvPr>
          <p:cNvGrpSpPr/>
          <p:nvPr userDrawn="1"/>
        </p:nvGrpSpPr>
        <p:grpSpPr>
          <a:xfrm>
            <a:off x="272410" y="6303566"/>
            <a:ext cx="11657757" cy="41755"/>
            <a:chOff x="272339" y="6303565"/>
            <a:chExt cx="11654721" cy="41755"/>
          </a:xfrm>
        </p:grpSpPr>
        <p:sp>
          <p:nvSpPr>
            <p:cNvPr id="19" name="Rectangle 18">
              <a:extLst>
                <a:ext uri="{FF2B5EF4-FFF2-40B4-BE49-F238E27FC236}">
                  <a16:creationId xmlns:a16="http://schemas.microsoft.com/office/drawing/2014/main" id="{CA3D4A12-B084-924E-A662-1ACE0EDDC726}"/>
                </a:ext>
              </a:extLst>
            </p:cNvPr>
            <p:cNvSpPr/>
            <p:nvPr userDrawn="1"/>
          </p:nvSpPr>
          <p:spPr>
            <a:xfrm>
              <a:off x="272339" y="6309320"/>
              <a:ext cx="504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0" name="Rectangle 19">
              <a:extLst>
                <a:ext uri="{FF2B5EF4-FFF2-40B4-BE49-F238E27FC236}">
                  <a16:creationId xmlns:a16="http://schemas.microsoft.com/office/drawing/2014/main" id="{AF216D1B-C3F7-504C-ACA7-193DDAF1A960}"/>
                </a:ext>
              </a:extLst>
            </p:cNvPr>
            <p:cNvSpPr/>
            <p:nvPr userDrawn="1"/>
          </p:nvSpPr>
          <p:spPr>
            <a:xfrm>
              <a:off x="6905714" y="6303565"/>
              <a:ext cx="180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1" name="Rectangle 20">
              <a:extLst>
                <a:ext uri="{FF2B5EF4-FFF2-40B4-BE49-F238E27FC236}">
                  <a16:creationId xmlns:a16="http://schemas.microsoft.com/office/drawing/2014/main" id="{C1B40566-5814-9342-984A-3CF27BA4A2D5}"/>
                </a:ext>
              </a:extLst>
            </p:cNvPr>
            <p:cNvSpPr/>
            <p:nvPr userDrawn="1"/>
          </p:nvSpPr>
          <p:spPr>
            <a:xfrm>
              <a:off x="8705714" y="6303565"/>
              <a:ext cx="1080000"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2" name="Rectangle 21">
              <a:extLst>
                <a:ext uri="{FF2B5EF4-FFF2-40B4-BE49-F238E27FC236}">
                  <a16:creationId xmlns:a16="http://schemas.microsoft.com/office/drawing/2014/main" id="{DE6212D0-58FB-3740-B349-FE3967D35110}"/>
                </a:ext>
              </a:extLst>
            </p:cNvPr>
            <p:cNvSpPr/>
            <p:nvPr userDrawn="1"/>
          </p:nvSpPr>
          <p:spPr>
            <a:xfrm>
              <a:off x="9767060" y="6303565"/>
              <a:ext cx="2160000"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sp>
        <p:nvSpPr>
          <p:cNvPr id="14" name="Graphic 7">
            <a:extLst>
              <a:ext uri="{FF2B5EF4-FFF2-40B4-BE49-F238E27FC236}">
                <a16:creationId xmlns:a16="http://schemas.microsoft.com/office/drawing/2014/main" id="{FF536637-AD18-AD45-A487-849D43B78E8B}"/>
              </a:ext>
            </a:extLst>
          </p:cNvPr>
          <p:cNvSpPr/>
          <p:nvPr/>
        </p:nvSpPr>
        <p:spPr>
          <a:xfrm>
            <a:off x="-11462" y="2996953"/>
            <a:ext cx="12203463" cy="3861048"/>
          </a:xfrm>
          <a:custGeom>
            <a:avLst/>
            <a:gdLst>
              <a:gd name="connsiteX0" fmla="*/ 0 w 9051007"/>
              <a:gd name="connsiteY0" fmla="*/ 1118415 h 2688955"/>
              <a:gd name="connsiteX1" fmla="*/ 3946727 w 9051007"/>
              <a:gd name="connsiteY1" fmla="*/ 1768524 h 2688955"/>
              <a:gd name="connsiteX2" fmla="*/ 9051008 w 9051007"/>
              <a:gd name="connsiteY2" fmla="*/ 0 h 2688955"/>
              <a:gd name="connsiteX3" fmla="*/ 9051008 w 9051007"/>
              <a:gd name="connsiteY3" fmla="*/ 2688956 h 2688955"/>
              <a:gd name="connsiteX4" fmla="*/ 0 w 9051007"/>
              <a:gd name="connsiteY4" fmla="*/ 2688956 h 2688955"/>
              <a:gd name="connsiteX5" fmla="*/ 0 w 9051007"/>
              <a:gd name="connsiteY5" fmla="*/ 1118415 h 268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51007" h="2688955">
                <a:moveTo>
                  <a:pt x="0" y="1118415"/>
                </a:moveTo>
                <a:cubicBezTo>
                  <a:pt x="0" y="1118415"/>
                  <a:pt x="2020960" y="882358"/>
                  <a:pt x="3946727" y="1768524"/>
                </a:cubicBezTo>
                <a:cubicBezTo>
                  <a:pt x="5872494" y="2654690"/>
                  <a:pt x="9051008" y="0"/>
                  <a:pt x="9051008" y="0"/>
                </a:cubicBezTo>
                <a:lnTo>
                  <a:pt x="9051008" y="2688956"/>
                </a:lnTo>
                <a:lnTo>
                  <a:pt x="0" y="2688956"/>
                </a:lnTo>
                <a:lnTo>
                  <a:pt x="0" y="1118415"/>
                </a:lnTo>
                <a:close/>
              </a:path>
            </a:pathLst>
          </a:custGeom>
          <a:gradFill>
            <a:gsLst>
              <a:gs pos="13000">
                <a:schemeClr val="accent1">
                  <a:lumMod val="75000"/>
                </a:schemeClr>
              </a:gs>
              <a:gs pos="61000">
                <a:schemeClr val="accent1">
                  <a:lumMod val="75000"/>
                  <a:alpha val="50000"/>
                </a:schemeClr>
              </a:gs>
              <a:gs pos="100000">
                <a:schemeClr val="accent1">
                  <a:lumMod val="60000"/>
                  <a:lumOff val="40000"/>
                </a:schemeClr>
              </a:gs>
            </a:gsLst>
            <a:lin ang="18000000" scaled="0"/>
          </a:gradFill>
          <a:ln w="9508" cap="flat">
            <a:noFill/>
            <a:prstDash val="solid"/>
            <a:miter/>
          </a:ln>
        </p:spPr>
        <p:txBody>
          <a:bodyPr rtlCol="0" anchor="ctr"/>
          <a:lstStyle/>
          <a:p>
            <a:endParaRPr lang="en-US" sz="1800" dirty="0">
              <a:latin typeface="Segoe UI" panose="020B0502040204020203" pitchFamily="34" charset="0"/>
            </a:endParaRPr>
          </a:p>
        </p:txBody>
      </p:sp>
      <p:sp>
        <p:nvSpPr>
          <p:cNvPr id="23" name="Graphic 7">
            <a:extLst>
              <a:ext uri="{FF2B5EF4-FFF2-40B4-BE49-F238E27FC236}">
                <a16:creationId xmlns:a16="http://schemas.microsoft.com/office/drawing/2014/main" id="{246CB619-BCA3-A843-83DE-85B05C37C930}"/>
              </a:ext>
            </a:extLst>
          </p:cNvPr>
          <p:cNvSpPr/>
          <p:nvPr userDrawn="1"/>
        </p:nvSpPr>
        <p:spPr>
          <a:xfrm>
            <a:off x="-30373" y="3326659"/>
            <a:ext cx="12222374" cy="3861048"/>
          </a:xfrm>
          <a:custGeom>
            <a:avLst/>
            <a:gdLst>
              <a:gd name="connsiteX0" fmla="*/ 0 w 9051007"/>
              <a:gd name="connsiteY0" fmla="*/ 1118415 h 2688955"/>
              <a:gd name="connsiteX1" fmla="*/ 3946727 w 9051007"/>
              <a:gd name="connsiteY1" fmla="*/ 1768524 h 2688955"/>
              <a:gd name="connsiteX2" fmla="*/ 9051008 w 9051007"/>
              <a:gd name="connsiteY2" fmla="*/ 0 h 2688955"/>
              <a:gd name="connsiteX3" fmla="*/ 9051008 w 9051007"/>
              <a:gd name="connsiteY3" fmla="*/ 2688956 h 2688955"/>
              <a:gd name="connsiteX4" fmla="*/ 0 w 9051007"/>
              <a:gd name="connsiteY4" fmla="*/ 2688956 h 2688955"/>
              <a:gd name="connsiteX5" fmla="*/ 0 w 9051007"/>
              <a:gd name="connsiteY5" fmla="*/ 1118415 h 2688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51007" h="2688955">
                <a:moveTo>
                  <a:pt x="0" y="1118415"/>
                </a:moveTo>
                <a:cubicBezTo>
                  <a:pt x="0" y="1118415"/>
                  <a:pt x="2020960" y="882358"/>
                  <a:pt x="3946727" y="1768524"/>
                </a:cubicBezTo>
                <a:cubicBezTo>
                  <a:pt x="5872494" y="2654690"/>
                  <a:pt x="9051008" y="0"/>
                  <a:pt x="9051008" y="0"/>
                </a:cubicBezTo>
                <a:lnTo>
                  <a:pt x="9051008" y="2688956"/>
                </a:lnTo>
                <a:lnTo>
                  <a:pt x="0" y="2688956"/>
                </a:lnTo>
                <a:lnTo>
                  <a:pt x="0" y="1118415"/>
                </a:lnTo>
                <a:close/>
              </a:path>
            </a:pathLst>
          </a:custGeom>
          <a:solidFill>
            <a:schemeClr val="accent1">
              <a:lumMod val="60000"/>
              <a:lumOff val="40000"/>
            </a:schemeClr>
          </a:solidFill>
          <a:ln w="9508" cap="flat">
            <a:noFill/>
            <a:prstDash val="solid"/>
            <a:miter/>
          </a:ln>
        </p:spPr>
        <p:txBody>
          <a:bodyPr rtlCol="0" anchor="ctr"/>
          <a:lstStyle/>
          <a:p>
            <a:endParaRPr lang="en-US" sz="1800" dirty="0">
              <a:latin typeface="Segoe UI" panose="020B0502040204020203" pitchFamily="34" charset="0"/>
            </a:endParaRPr>
          </a:p>
        </p:txBody>
      </p:sp>
      <p:sp>
        <p:nvSpPr>
          <p:cNvPr id="25" name="Овал 7">
            <a:extLst>
              <a:ext uri="{FF2B5EF4-FFF2-40B4-BE49-F238E27FC236}">
                <a16:creationId xmlns:a16="http://schemas.microsoft.com/office/drawing/2014/main" id="{496822D6-9B9B-F544-A447-AFF55BE3BB2A}"/>
              </a:ext>
            </a:extLst>
          </p:cNvPr>
          <p:cNvSpPr/>
          <p:nvPr userDrawn="1"/>
        </p:nvSpPr>
        <p:spPr>
          <a:xfrm rot="1800000">
            <a:off x="7573932" y="704679"/>
            <a:ext cx="1892215" cy="1891722"/>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6" name="Овал 7">
            <a:extLst>
              <a:ext uri="{FF2B5EF4-FFF2-40B4-BE49-F238E27FC236}">
                <a16:creationId xmlns:a16="http://schemas.microsoft.com/office/drawing/2014/main" id="{4054DFF4-0472-5141-88E2-709F9C853586}"/>
              </a:ext>
            </a:extLst>
          </p:cNvPr>
          <p:cNvSpPr/>
          <p:nvPr userDrawn="1"/>
        </p:nvSpPr>
        <p:spPr>
          <a:xfrm rot="1800000">
            <a:off x="8013232" y="1187029"/>
            <a:ext cx="551170"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7" name="Овал 7">
            <a:extLst>
              <a:ext uri="{FF2B5EF4-FFF2-40B4-BE49-F238E27FC236}">
                <a16:creationId xmlns:a16="http://schemas.microsoft.com/office/drawing/2014/main" id="{C7B31193-606B-4F4E-BA1A-3BFEBF4167FD}"/>
              </a:ext>
            </a:extLst>
          </p:cNvPr>
          <p:cNvSpPr/>
          <p:nvPr userDrawn="1"/>
        </p:nvSpPr>
        <p:spPr>
          <a:xfrm rot="1800000" flipV="1">
            <a:off x="7573294" y="1229901"/>
            <a:ext cx="236602"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8" name="Овал 7">
            <a:extLst>
              <a:ext uri="{FF2B5EF4-FFF2-40B4-BE49-F238E27FC236}">
                <a16:creationId xmlns:a16="http://schemas.microsoft.com/office/drawing/2014/main" id="{BE204F63-1ACB-3C42-92DD-D72E3BCCF919}"/>
              </a:ext>
            </a:extLst>
          </p:cNvPr>
          <p:cNvSpPr/>
          <p:nvPr userDrawn="1"/>
        </p:nvSpPr>
        <p:spPr>
          <a:xfrm rot="1800000" flipV="1">
            <a:off x="8644765" y="926218"/>
            <a:ext cx="159991"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Tree>
    <p:extLst>
      <p:ext uri="{BB962C8B-B14F-4D97-AF65-F5344CB8AC3E}">
        <p14:creationId xmlns:p14="http://schemas.microsoft.com/office/powerpoint/2010/main" val="40558512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79440" y="1973908"/>
            <a:ext cx="3571540" cy="2910185"/>
          </a:xfrm>
          <a:prstGeom prst="rect">
            <a:avLst/>
          </a:prstGeom>
        </p:spPr>
        <p:txBody>
          <a:bodyPr anchor="ctr">
            <a:noAutofit/>
          </a:bodyPr>
          <a:lstStyle>
            <a:lvl1pPr algn="r">
              <a:lnSpc>
                <a:spcPct val="90000"/>
              </a:lnSpc>
              <a:defRPr sz="4800">
                <a:solidFill>
                  <a:schemeClr val="accent1"/>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5" name="Footer Placeholder 4"/>
          <p:cNvSpPr>
            <a:spLocks noGrp="1"/>
          </p:cNvSpPr>
          <p:nvPr>
            <p:ph type="ftr" sz="quarter" idx="11"/>
          </p:nvPr>
        </p:nvSpPr>
        <p:spPr>
          <a:xfrm>
            <a:off x="4165601" y="6356352"/>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353998" y="6356351"/>
            <a:ext cx="2844800" cy="365125"/>
          </a:xfrm>
          <a:prstGeom prst="rect">
            <a:avLst/>
          </a:prstGeom>
        </p:spPr>
        <p:txBody>
          <a:bodyPr/>
          <a:lstStyle>
            <a:lvl1pPr algn="r">
              <a:defRPr/>
            </a:lvl1pPr>
          </a:lstStyle>
          <a:p>
            <a:pPr algn="l"/>
            <a:fld id="{96E69268-9C8B-4EBF-A9EE-DC5DC2D48DC3}" type="slidenum">
              <a:rPr lang="en-US" smtClean="0"/>
              <a:pPr algn="l"/>
              <a:t>‹#›</a:t>
            </a:fld>
            <a:endParaRPr lang="en-US" dirty="0"/>
          </a:p>
        </p:txBody>
      </p:sp>
      <p:sp>
        <p:nvSpPr>
          <p:cNvPr id="7" name="Рисунок 9">
            <a:extLst>
              <a:ext uri="{FF2B5EF4-FFF2-40B4-BE49-F238E27FC236}">
                <a16:creationId xmlns:a16="http://schemas.microsoft.com/office/drawing/2014/main" id="{156DB6BA-282A-9A43-8BFA-F361E4AFB471}"/>
              </a:ext>
            </a:extLst>
          </p:cNvPr>
          <p:cNvSpPr>
            <a:spLocks noGrp="1"/>
          </p:cNvSpPr>
          <p:nvPr>
            <p:ph type="pic" sz="quarter" idx="14" hasCustomPrompt="1"/>
          </p:nvPr>
        </p:nvSpPr>
        <p:spPr>
          <a:xfrm>
            <a:off x="9715595" y="6356350"/>
            <a:ext cx="2196582" cy="385930"/>
          </a:xfrm>
        </p:spPr>
        <p:txBody>
          <a:bodyPr anchor="ctr">
            <a:normAutofit/>
          </a:bodyPr>
          <a:lstStyle>
            <a:lvl1pPr algn="ctr">
              <a:buNone/>
              <a:defRPr sz="1800"/>
            </a:lvl1pPr>
          </a:lstStyle>
          <a:p>
            <a:r>
              <a:rPr lang="en-US" dirty="0"/>
              <a:t>Logo</a:t>
            </a:r>
          </a:p>
        </p:txBody>
      </p:sp>
      <p:sp>
        <p:nvSpPr>
          <p:cNvPr id="9" name="Freeform 8">
            <a:extLst>
              <a:ext uri="{FF2B5EF4-FFF2-40B4-BE49-F238E27FC236}">
                <a16:creationId xmlns:a16="http://schemas.microsoft.com/office/drawing/2014/main" id="{518B81D7-3C0A-C54D-BF08-F9274F7B8580}"/>
              </a:ext>
            </a:extLst>
          </p:cNvPr>
          <p:cNvSpPr/>
          <p:nvPr userDrawn="1"/>
        </p:nvSpPr>
        <p:spPr>
          <a:xfrm flipH="1">
            <a:off x="4803648" y="1492"/>
            <a:ext cx="3571540" cy="6856504"/>
          </a:xfrm>
          <a:custGeom>
            <a:avLst/>
            <a:gdLst>
              <a:gd name="connsiteX0" fmla="*/ 4977284 w 5158977"/>
              <a:gd name="connsiteY0" fmla="*/ 3841859 h 9906583"/>
              <a:gd name="connsiteX1" fmla="*/ 3546234 w 5158977"/>
              <a:gd name="connsiteY1" fmla="*/ 0 h 9906583"/>
              <a:gd name="connsiteX2" fmla="*/ 1697343 w 5158977"/>
              <a:gd name="connsiteY2" fmla="*/ 0 h 9906583"/>
              <a:gd name="connsiteX3" fmla="*/ 3353550 w 5158977"/>
              <a:gd name="connsiteY3" fmla="*/ 4447898 h 9906583"/>
              <a:gd name="connsiteX4" fmla="*/ 3206332 w 5158977"/>
              <a:gd name="connsiteY4" fmla="*/ 5517125 h 9906583"/>
              <a:gd name="connsiteX5" fmla="*/ 0 w 5158977"/>
              <a:gd name="connsiteY5" fmla="*/ 9906584 h 9906583"/>
              <a:gd name="connsiteX6" fmla="*/ 2145493 w 5158977"/>
              <a:gd name="connsiteY6" fmla="*/ 9906584 h 9906583"/>
              <a:gd name="connsiteX7" fmla="*/ 4607073 w 5158977"/>
              <a:gd name="connsiteY7" fmla="*/ 6538735 h 9906583"/>
              <a:gd name="connsiteX8" fmla="*/ 4977284 w 5158977"/>
              <a:gd name="connsiteY8" fmla="*/ 3841859 h 9906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58977" h="9906583">
                <a:moveTo>
                  <a:pt x="4977284" y="3841859"/>
                </a:moveTo>
                <a:lnTo>
                  <a:pt x="3546234" y="0"/>
                </a:lnTo>
                <a:lnTo>
                  <a:pt x="1697343" y="0"/>
                </a:lnTo>
                <a:lnTo>
                  <a:pt x="3353550" y="4447898"/>
                </a:lnTo>
                <a:cubicBezTo>
                  <a:pt x="3487779" y="4807193"/>
                  <a:pt x="3431490" y="5207612"/>
                  <a:pt x="3206332" y="5517125"/>
                </a:cubicBezTo>
                <a:lnTo>
                  <a:pt x="0" y="9906584"/>
                </a:lnTo>
                <a:lnTo>
                  <a:pt x="2145493" y="9906584"/>
                </a:lnTo>
                <a:lnTo>
                  <a:pt x="4607073" y="6538735"/>
                </a:lnTo>
                <a:cubicBezTo>
                  <a:pt x="5176462" y="5757377"/>
                  <a:pt x="5315021" y="4748754"/>
                  <a:pt x="4977284" y="3841859"/>
                </a:cubicBezTo>
                <a:close/>
              </a:path>
            </a:pathLst>
          </a:custGeom>
          <a:solidFill>
            <a:schemeClr val="accent1"/>
          </a:solidFill>
          <a:ln w="21638" cap="flat">
            <a:noFill/>
            <a:prstDash val="solid"/>
            <a:miter/>
          </a:ln>
        </p:spPr>
        <p:txBody>
          <a:bodyPr rtlCol="0" anchor="ctr"/>
          <a:lstStyle/>
          <a:p>
            <a:endParaRPr lang="en-US" sz="1800" dirty="0">
              <a:latin typeface="Segoe UI" panose="020B0502040204020203" pitchFamily="34" charset="0"/>
            </a:endParaRPr>
          </a:p>
        </p:txBody>
      </p:sp>
    </p:spTree>
    <p:extLst>
      <p:ext uri="{BB962C8B-B14F-4D97-AF65-F5344CB8AC3E}">
        <p14:creationId xmlns:p14="http://schemas.microsoft.com/office/powerpoint/2010/main" val="394169452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1_Title and Content">
    <p:spTree>
      <p:nvGrpSpPr>
        <p:cNvPr id="1" name="Shape 24"/>
        <p:cNvGrpSpPr/>
        <p:nvPr/>
      </p:nvGrpSpPr>
      <p:grpSpPr>
        <a:xfrm>
          <a:off x="0" y="0"/>
          <a:ext cx="0" cy="0"/>
          <a:chOff x="0" y="0"/>
          <a:chExt cx="0" cy="0"/>
        </a:xfrm>
      </p:grpSpPr>
      <p:sp>
        <p:nvSpPr>
          <p:cNvPr id="25" name="Google Shape;25;p26"/>
          <p:cNvSpPr txBox="1">
            <a:spLocks noGrp="1"/>
          </p:cNvSpPr>
          <p:nvPr>
            <p:ph type="title"/>
          </p:nvPr>
        </p:nvSpPr>
        <p:spPr>
          <a:xfrm>
            <a:off x="1433121" y="1166801"/>
            <a:ext cx="10075313"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26"/>
          <p:cNvSpPr txBox="1">
            <a:spLocks noGrp="1"/>
          </p:cNvSpPr>
          <p:nvPr>
            <p:ph type="body" idx="1"/>
          </p:nvPr>
        </p:nvSpPr>
        <p:spPr>
          <a:xfrm>
            <a:off x="1433121" y="2507701"/>
            <a:ext cx="10075313" cy="3618462"/>
          </a:xfrm>
          <a:prstGeom prst="rect">
            <a:avLst/>
          </a:prstGeom>
          <a:noFill/>
          <a:ln>
            <a:noFill/>
          </a:ln>
        </p:spPr>
        <p:txBody>
          <a:bodyPr spcFirstLastPara="1" wrap="square" lIns="91425" tIns="45700" rIns="91425" bIns="45700" anchor="t" anchorCtr="0">
            <a:normAutofit/>
          </a:bodyPr>
          <a:lstStyle>
            <a:lvl1pPr marL="457063" lvl="0" indent="-342797" algn="l">
              <a:lnSpc>
                <a:spcPct val="100000"/>
              </a:lnSpc>
              <a:spcBef>
                <a:spcPts val="360"/>
              </a:spcBef>
              <a:spcAft>
                <a:spcPts val="0"/>
              </a:spcAft>
              <a:buClr>
                <a:schemeClr val="dk1"/>
              </a:buClr>
              <a:buSzPts val="1800"/>
              <a:buChar char="•"/>
              <a:defRPr/>
            </a:lvl1pPr>
            <a:lvl2pPr marL="914126" lvl="1" indent="-342797" algn="l">
              <a:lnSpc>
                <a:spcPct val="100000"/>
              </a:lnSpc>
              <a:spcBef>
                <a:spcPts val="360"/>
              </a:spcBef>
              <a:spcAft>
                <a:spcPts val="0"/>
              </a:spcAft>
              <a:buClr>
                <a:schemeClr val="dk1"/>
              </a:buClr>
              <a:buSzPts val="1800"/>
              <a:buChar char="–"/>
              <a:defRPr/>
            </a:lvl2pPr>
            <a:lvl3pPr marL="1371189" lvl="2" indent="-342797" algn="l">
              <a:lnSpc>
                <a:spcPct val="100000"/>
              </a:lnSpc>
              <a:spcBef>
                <a:spcPts val="360"/>
              </a:spcBef>
              <a:spcAft>
                <a:spcPts val="0"/>
              </a:spcAft>
              <a:buClr>
                <a:schemeClr val="dk1"/>
              </a:buClr>
              <a:buSzPts val="1800"/>
              <a:buChar char="•"/>
              <a:defRPr/>
            </a:lvl3pPr>
            <a:lvl4pPr marL="1828251" lvl="3" indent="-342797" algn="l">
              <a:lnSpc>
                <a:spcPct val="100000"/>
              </a:lnSpc>
              <a:spcBef>
                <a:spcPts val="360"/>
              </a:spcBef>
              <a:spcAft>
                <a:spcPts val="0"/>
              </a:spcAft>
              <a:buClr>
                <a:schemeClr val="dk1"/>
              </a:buClr>
              <a:buSzPts val="1800"/>
              <a:buChar char="–"/>
              <a:defRPr/>
            </a:lvl4pPr>
            <a:lvl5pPr marL="2285314" lvl="4" indent="-342797" algn="l">
              <a:lnSpc>
                <a:spcPct val="100000"/>
              </a:lnSpc>
              <a:spcBef>
                <a:spcPts val="360"/>
              </a:spcBef>
              <a:spcAft>
                <a:spcPts val="0"/>
              </a:spcAft>
              <a:buClr>
                <a:schemeClr val="dk1"/>
              </a:buClr>
              <a:buSzPts val="1800"/>
              <a:buChar char="»"/>
              <a:defRPr/>
            </a:lvl5pPr>
            <a:lvl6pPr marL="2742377" lvl="5" indent="-342797" algn="l">
              <a:lnSpc>
                <a:spcPct val="100000"/>
              </a:lnSpc>
              <a:spcBef>
                <a:spcPts val="360"/>
              </a:spcBef>
              <a:spcAft>
                <a:spcPts val="0"/>
              </a:spcAft>
              <a:buClr>
                <a:schemeClr val="dk1"/>
              </a:buClr>
              <a:buSzPts val="1800"/>
              <a:buChar char="•"/>
              <a:defRPr/>
            </a:lvl6pPr>
            <a:lvl7pPr marL="3199440" lvl="6" indent="-342797" algn="l">
              <a:lnSpc>
                <a:spcPct val="100000"/>
              </a:lnSpc>
              <a:spcBef>
                <a:spcPts val="360"/>
              </a:spcBef>
              <a:spcAft>
                <a:spcPts val="0"/>
              </a:spcAft>
              <a:buClr>
                <a:schemeClr val="dk1"/>
              </a:buClr>
              <a:buSzPts val="1800"/>
              <a:buChar char="•"/>
              <a:defRPr/>
            </a:lvl7pPr>
            <a:lvl8pPr marL="3656503" lvl="7" indent="-342797" algn="l">
              <a:lnSpc>
                <a:spcPct val="100000"/>
              </a:lnSpc>
              <a:spcBef>
                <a:spcPts val="360"/>
              </a:spcBef>
              <a:spcAft>
                <a:spcPts val="0"/>
              </a:spcAft>
              <a:buClr>
                <a:schemeClr val="dk1"/>
              </a:buClr>
              <a:buSzPts val="1800"/>
              <a:buChar char="•"/>
              <a:defRPr/>
            </a:lvl8pPr>
            <a:lvl9pPr marL="4113566" lvl="8" indent="-342797" algn="l">
              <a:lnSpc>
                <a:spcPct val="100000"/>
              </a:lnSpc>
              <a:spcBef>
                <a:spcPts val="360"/>
              </a:spcBef>
              <a:spcAft>
                <a:spcPts val="0"/>
              </a:spcAft>
              <a:buClr>
                <a:schemeClr val="dk1"/>
              </a:buClr>
              <a:buSzPts val="1800"/>
              <a:buChar char="•"/>
              <a:defRPr/>
            </a:lvl9pPr>
          </a:lstStyle>
          <a:p>
            <a:endParaRPr dirty="0"/>
          </a:p>
        </p:txBody>
      </p:sp>
      <p:sp>
        <p:nvSpPr>
          <p:cNvPr id="27" name="Google Shape;27;p26"/>
          <p:cNvSpPr txBox="1">
            <a:spLocks noGrp="1"/>
          </p:cNvSpPr>
          <p:nvPr>
            <p:ph type="dt" idx="10"/>
          </p:nvPr>
        </p:nvSpPr>
        <p:spPr>
          <a:xfrm>
            <a:off x="1433120" y="6356353"/>
            <a:ext cx="2755559"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8" name="Google Shape;28;p26"/>
          <p:cNvSpPr txBox="1">
            <a:spLocks noGrp="1"/>
          </p:cNvSpPr>
          <p:nvPr>
            <p:ph type="ftr" idx="11"/>
          </p:nvPr>
        </p:nvSpPr>
        <p:spPr>
          <a:xfrm>
            <a:off x="4488755" y="6356353"/>
            <a:ext cx="4276108"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9" name="Google Shape;29;p26"/>
          <p:cNvSpPr txBox="1">
            <a:spLocks noGrp="1"/>
          </p:cNvSpPr>
          <p:nvPr>
            <p:ph type="sldNum" idx="12"/>
          </p:nvPr>
        </p:nvSpPr>
        <p:spPr>
          <a:xfrm>
            <a:off x="9075659" y="6356353"/>
            <a:ext cx="2432775"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fld id="{00000000-1234-1234-1234-123412341234}" type="slidenum">
              <a:rPr lang="en-US" smtClean="0"/>
              <a:pPr/>
              <a:t>‹#›</a:t>
            </a:fld>
            <a:endParaRPr lang="en-US" dirty="0"/>
          </a:p>
        </p:txBody>
      </p:sp>
    </p:spTree>
    <p:extLst>
      <p:ext uri="{BB962C8B-B14F-4D97-AF65-F5344CB8AC3E}">
        <p14:creationId xmlns:p14="http://schemas.microsoft.com/office/powerpoint/2010/main" val="29587117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A9560-8A00-4470-B647-A20C6647071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BE859F-2B9F-4E4F-8382-F51469D743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68A5194-87AA-4BDA-A20F-9AED1FD39302}"/>
              </a:ext>
            </a:extLst>
          </p:cNvPr>
          <p:cNvSpPr>
            <a:spLocks noGrp="1"/>
          </p:cNvSpPr>
          <p:nvPr>
            <p:ph type="dt" sz="half" idx="10"/>
          </p:nvPr>
        </p:nvSpPr>
        <p:spPr/>
        <p:txBody>
          <a:bodyPr/>
          <a:lstStyle/>
          <a:p>
            <a:fld id="{84D58240-7BBA-4DC7-929A-BE179EFA188A}" type="datetimeFigureOut">
              <a:rPr lang="en-US" smtClean="0"/>
              <a:t>2/2/2026</a:t>
            </a:fld>
            <a:endParaRPr lang="en-US" dirty="0"/>
          </a:p>
        </p:txBody>
      </p:sp>
      <p:sp>
        <p:nvSpPr>
          <p:cNvPr id="5" name="Footer Placeholder 4">
            <a:extLst>
              <a:ext uri="{FF2B5EF4-FFF2-40B4-BE49-F238E27FC236}">
                <a16:creationId xmlns:a16="http://schemas.microsoft.com/office/drawing/2014/main" id="{9985B7E2-DCFE-4F39-BC4F-EBA401D6D1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A8A571-ED30-43A2-9BA8-64C9A6E795EB}"/>
              </a:ext>
            </a:extLst>
          </p:cNvPr>
          <p:cNvSpPr>
            <a:spLocks noGrp="1"/>
          </p:cNvSpPr>
          <p:nvPr>
            <p:ph type="sldNum" sz="quarter" idx="12"/>
          </p:nvPr>
        </p:nvSpPr>
        <p:spPr/>
        <p:txBody>
          <a:bodyPr/>
          <a:lstStyle/>
          <a:p>
            <a:fld id="{9A5B8EC8-4318-40AA-A43C-6A6EC9CB8621}" type="slidenum">
              <a:rPr lang="en-US" smtClean="0"/>
              <a:t>‹#›</a:t>
            </a:fld>
            <a:endParaRPr lang="en-US" dirty="0"/>
          </a:p>
        </p:txBody>
      </p:sp>
    </p:spTree>
    <p:extLst>
      <p:ext uri="{BB962C8B-B14F-4D97-AF65-F5344CB8AC3E}">
        <p14:creationId xmlns:p14="http://schemas.microsoft.com/office/powerpoint/2010/main" val="40046030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61832" y="2825823"/>
            <a:ext cx="3600938" cy="3319490"/>
          </a:xfrm>
        </p:spPr>
        <p:txBody>
          <a:bodyPr>
            <a:normAutofit/>
          </a:bodyPr>
          <a:lstStyle>
            <a:lvl1pPr>
              <a:defRPr sz="1800"/>
            </a:lvl1pPr>
            <a:lvl2pPr>
              <a:defRPr sz="16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Текст 15">
            <a:extLst>
              <a:ext uri="{FF2B5EF4-FFF2-40B4-BE49-F238E27FC236}">
                <a16:creationId xmlns:a16="http://schemas.microsoft.com/office/drawing/2014/main" id="{ABFA8B67-7732-3040-9001-9285B23328D4}"/>
              </a:ext>
            </a:extLst>
          </p:cNvPr>
          <p:cNvSpPr>
            <a:spLocks noGrp="1"/>
          </p:cNvSpPr>
          <p:nvPr>
            <p:ph type="body" sz="quarter" idx="15" hasCustomPrompt="1"/>
          </p:nvPr>
        </p:nvSpPr>
        <p:spPr>
          <a:xfrm>
            <a:off x="1486287" y="1520787"/>
            <a:ext cx="2376483" cy="1080120"/>
          </a:xfrm>
        </p:spPr>
        <p:txBody>
          <a:bodyPr anchor="ctr">
            <a:noAutofit/>
          </a:bodyPr>
          <a:lstStyle>
            <a:lvl1pPr>
              <a:buNone/>
              <a:defRPr sz="2400"/>
            </a:lvl1pPr>
          </a:lstStyle>
          <a:p>
            <a:pPr lvl="0"/>
            <a:r>
              <a:rPr lang="en-US" dirty="0"/>
              <a:t>Subtitle Here</a:t>
            </a:r>
          </a:p>
        </p:txBody>
      </p:sp>
      <p:sp>
        <p:nvSpPr>
          <p:cNvPr id="29" name="Content Placeholder 2">
            <a:extLst>
              <a:ext uri="{FF2B5EF4-FFF2-40B4-BE49-F238E27FC236}">
                <a16:creationId xmlns:a16="http://schemas.microsoft.com/office/drawing/2014/main" id="{3C71FFE9-4664-8E40-B6C6-99A497597D76}"/>
              </a:ext>
            </a:extLst>
          </p:cNvPr>
          <p:cNvSpPr>
            <a:spLocks noGrp="1"/>
          </p:cNvSpPr>
          <p:nvPr>
            <p:ph idx="16" hasCustomPrompt="1"/>
          </p:nvPr>
        </p:nvSpPr>
        <p:spPr>
          <a:xfrm>
            <a:off x="4291967" y="2824745"/>
            <a:ext cx="3600938" cy="3319490"/>
          </a:xfrm>
        </p:spPr>
        <p:txBody>
          <a:bodyPr>
            <a:normAutofit/>
          </a:bodyPr>
          <a:lstStyle>
            <a:lvl1pPr>
              <a:defRPr sz="1800"/>
            </a:lvl1pPr>
            <a:lvl2pPr>
              <a:defRPr sz="16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1" name="Текст 15">
            <a:extLst>
              <a:ext uri="{FF2B5EF4-FFF2-40B4-BE49-F238E27FC236}">
                <a16:creationId xmlns:a16="http://schemas.microsoft.com/office/drawing/2014/main" id="{D76CF97B-702A-304B-BC21-9A90CCB97BD0}"/>
              </a:ext>
            </a:extLst>
          </p:cNvPr>
          <p:cNvSpPr>
            <a:spLocks noGrp="1"/>
          </p:cNvSpPr>
          <p:nvPr>
            <p:ph type="body" sz="quarter" idx="17" hasCustomPrompt="1"/>
          </p:nvPr>
        </p:nvSpPr>
        <p:spPr>
          <a:xfrm>
            <a:off x="5516422" y="1519709"/>
            <a:ext cx="2376483" cy="1080120"/>
          </a:xfrm>
        </p:spPr>
        <p:txBody>
          <a:bodyPr anchor="ctr">
            <a:noAutofit/>
          </a:bodyPr>
          <a:lstStyle>
            <a:lvl1pPr>
              <a:buNone/>
              <a:defRPr sz="2400"/>
            </a:lvl1pPr>
          </a:lstStyle>
          <a:p>
            <a:pPr lvl="0"/>
            <a:r>
              <a:rPr lang="en-US" dirty="0"/>
              <a:t>Subtitle Here</a:t>
            </a:r>
          </a:p>
        </p:txBody>
      </p:sp>
      <p:sp>
        <p:nvSpPr>
          <p:cNvPr id="32" name="Content Placeholder 2">
            <a:extLst>
              <a:ext uri="{FF2B5EF4-FFF2-40B4-BE49-F238E27FC236}">
                <a16:creationId xmlns:a16="http://schemas.microsoft.com/office/drawing/2014/main" id="{9284523A-E2C3-5F4F-AE5B-53132287F25D}"/>
              </a:ext>
            </a:extLst>
          </p:cNvPr>
          <p:cNvSpPr>
            <a:spLocks noGrp="1"/>
          </p:cNvSpPr>
          <p:nvPr>
            <p:ph idx="18" hasCustomPrompt="1"/>
          </p:nvPr>
        </p:nvSpPr>
        <p:spPr>
          <a:xfrm>
            <a:off x="8322102" y="2824745"/>
            <a:ext cx="3600938" cy="3319490"/>
          </a:xfrm>
        </p:spPr>
        <p:txBody>
          <a:bodyPr>
            <a:normAutofit/>
          </a:bodyPr>
          <a:lstStyle>
            <a:lvl1pPr>
              <a:defRPr sz="1800"/>
            </a:lvl1pPr>
            <a:lvl2pPr>
              <a:defRPr sz="16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Текст 15">
            <a:extLst>
              <a:ext uri="{FF2B5EF4-FFF2-40B4-BE49-F238E27FC236}">
                <a16:creationId xmlns:a16="http://schemas.microsoft.com/office/drawing/2014/main" id="{BA4FF107-F83F-EE40-8516-AB5B5877F039}"/>
              </a:ext>
            </a:extLst>
          </p:cNvPr>
          <p:cNvSpPr>
            <a:spLocks noGrp="1"/>
          </p:cNvSpPr>
          <p:nvPr>
            <p:ph type="body" sz="quarter" idx="19" hasCustomPrompt="1"/>
          </p:nvPr>
        </p:nvSpPr>
        <p:spPr>
          <a:xfrm>
            <a:off x="9546557" y="1519709"/>
            <a:ext cx="2376483" cy="1080120"/>
          </a:xfrm>
        </p:spPr>
        <p:txBody>
          <a:bodyPr anchor="ctr">
            <a:noAutofit/>
          </a:bodyPr>
          <a:lstStyle>
            <a:lvl1pPr>
              <a:buNone/>
              <a:defRPr sz="2400"/>
            </a:lvl1pPr>
          </a:lstStyle>
          <a:p>
            <a:pPr lvl="0"/>
            <a:r>
              <a:rPr lang="en-US" dirty="0"/>
              <a:t>Subtitle Here</a:t>
            </a:r>
          </a:p>
        </p:txBody>
      </p:sp>
      <p:sp>
        <p:nvSpPr>
          <p:cNvPr id="33" name="Title 1">
            <a:extLst>
              <a:ext uri="{FF2B5EF4-FFF2-40B4-BE49-F238E27FC236}">
                <a16:creationId xmlns:a16="http://schemas.microsoft.com/office/drawing/2014/main" id="{989CE06C-5E51-844D-8D57-196761EED0F2}"/>
              </a:ext>
            </a:extLst>
          </p:cNvPr>
          <p:cNvSpPr>
            <a:spLocks noGrp="1"/>
          </p:cNvSpPr>
          <p:nvPr>
            <p:ph type="title"/>
          </p:nvPr>
        </p:nvSpPr>
        <p:spPr>
          <a:xfrm>
            <a:off x="272410" y="202144"/>
            <a:ext cx="11657757" cy="583034"/>
          </a:xfrm>
          <a:prstGeom prst="rect">
            <a:avLst/>
          </a:prstGeom>
        </p:spPr>
        <p:txBody>
          <a:bodyPr>
            <a:noAutofit/>
          </a:bodyPr>
          <a:lstStyle>
            <a:lvl1pPr>
              <a:defRPr sz="2800"/>
            </a:lvl1pPr>
          </a:lstStyle>
          <a:p>
            <a:r>
              <a:rPr lang="en-US" dirty="0"/>
              <a:t>Click to edit Master title style</a:t>
            </a:r>
          </a:p>
        </p:txBody>
      </p:sp>
      <p:sp>
        <p:nvSpPr>
          <p:cNvPr id="35" name="Footer Placeholder 4">
            <a:extLst>
              <a:ext uri="{FF2B5EF4-FFF2-40B4-BE49-F238E27FC236}">
                <a16:creationId xmlns:a16="http://schemas.microsoft.com/office/drawing/2014/main" id="{0CC07D88-C7EE-F14E-8F82-F28F45894EB6}"/>
              </a:ext>
            </a:extLst>
          </p:cNvPr>
          <p:cNvSpPr>
            <a:spLocks noGrp="1"/>
          </p:cNvSpPr>
          <p:nvPr>
            <p:ph type="ftr" sz="quarter" idx="11"/>
          </p:nvPr>
        </p:nvSpPr>
        <p:spPr>
          <a:xfrm>
            <a:off x="4165601" y="6448252"/>
            <a:ext cx="3860800" cy="365125"/>
          </a:xfrm>
          <a:prstGeom prst="rect">
            <a:avLst/>
          </a:prstGeom>
        </p:spPr>
        <p:txBody>
          <a:bodyPr/>
          <a:lstStyle/>
          <a:p>
            <a:endParaRPr lang="en-US"/>
          </a:p>
        </p:txBody>
      </p:sp>
      <p:sp>
        <p:nvSpPr>
          <p:cNvPr id="36" name="Slide Number Placeholder 5">
            <a:extLst>
              <a:ext uri="{FF2B5EF4-FFF2-40B4-BE49-F238E27FC236}">
                <a16:creationId xmlns:a16="http://schemas.microsoft.com/office/drawing/2014/main" id="{AEA53E20-9E2B-8548-8D85-C28C6BCB0A46}"/>
              </a:ext>
            </a:extLst>
          </p:cNvPr>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a:p>
        </p:txBody>
      </p:sp>
      <p:sp>
        <p:nvSpPr>
          <p:cNvPr id="37" name="Рисунок 9">
            <a:extLst>
              <a:ext uri="{FF2B5EF4-FFF2-40B4-BE49-F238E27FC236}">
                <a16:creationId xmlns:a16="http://schemas.microsoft.com/office/drawing/2014/main" id="{BF0B120D-B06A-6941-AAFF-D01DDB582446}"/>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38" name="Group 37">
            <a:extLst>
              <a:ext uri="{FF2B5EF4-FFF2-40B4-BE49-F238E27FC236}">
                <a16:creationId xmlns:a16="http://schemas.microsoft.com/office/drawing/2014/main" id="{802FBBDF-CBD1-F242-BFC0-830DF9861CF7}"/>
              </a:ext>
            </a:extLst>
          </p:cNvPr>
          <p:cNvGrpSpPr/>
          <p:nvPr userDrawn="1"/>
        </p:nvGrpSpPr>
        <p:grpSpPr>
          <a:xfrm>
            <a:off x="5788841" y="934389"/>
            <a:ext cx="614317" cy="112667"/>
            <a:chOff x="2926060" y="1048069"/>
            <a:chExt cx="614157" cy="112667"/>
          </a:xfrm>
        </p:grpSpPr>
        <p:sp>
          <p:nvSpPr>
            <p:cNvPr id="39" name="Oval 38">
              <a:extLst>
                <a:ext uri="{FF2B5EF4-FFF2-40B4-BE49-F238E27FC236}">
                  <a16:creationId xmlns:a16="http://schemas.microsoft.com/office/drawing/2014/main" id="{108EA8FF-C346-CA46-941E-B05C935F53D6}"/>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Segoe UI" panose="020B0502040204020203" pitchFamily="34" charset="0"/>
              </a:endParaRPr>
            </a:p>
          </p:txBody>
        </p:sp>
        <p:sp>
          <p:nvSpPr>
            <p:cNvPr id="40" name="Oval 39">
              <a:extLst>
                <a:ext uri="{FF2B5EF4-FFF2-40B4-BE49-F238E27FC236}">
                  <a16:creationId xmlns:a16="http://schemas.microsoft.com/office/drawing/2014/main" id="{F0DA9E00-B9C8-254B-961A-975D60F5A66F}"/>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Segoe UI" panose="020B0502040204020203" pitchFamily="34" charset="0"/>
              </a:endParaRPr>
            </a:p>
          </p:txBody>
        </p:sp>
        <p:sp>
          <p:nvSpPr>
            <p:cNvPr id="41" name="Oval 40">
              <a:extLst>
                <a:ext uri="{FF2B5EF4-FFF2-40B4-BE49-F238E27FC236}">
                  <a16:creationId xmlns:a16="http://schemas.microsoft.com/office/drawing/2014/main" id="{D7059F36-5F58-1244-BD08-49C1A5D3CF89}"/>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Segoe UI" panose="020B0502040204020203" pitchFamily="34" charset="0"/>
              </a:endParaRPr>
            </a:p>
          </p:txBody>
        </p:sp>
        <p:sp>
          <p:nvSpPr>
            <p:cNvPr id="42" name="Oval 41">
              <a:extLst>
                <a:ext uri="{FF2B5EF4-FFF2-40B4-BE49-F238E27FC236}">
                  <a16:creationId xmlns:a16="http://schemas.microsoft.com/office/drawing/2014/main" id="{D84E76A7-A47D-E94D-8144-6B9139930E9D}"/>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Segoe UI" panose="020B0502040204020203" pitchFamily="34" charset="0"/>
              </a:endParaRPr>
            </a:p>
          </p:txBody>
        </p:sp>
      </p:grpSp>
      <p:grpSp>
        <p:nvGrpSpPr>
          <p:cNvPr id="48" name="Group 47">
            <a:extLst>
              <a:ext uri="{FF2B5EF4-FFF2-40B4-BE49-F238E27FC236}">
                <a16:creationId xmlns:a16="http://schemas.microsoft.com/office/drawing/2014/main" id="{D84A7442-FF5D-2F4F-8EAD-11575C07BE12}"/>
              </a:ext>
            </a:extLst>
          </p:cNvPr>
          <p:cNvGrpSpPr/>
          <p:nvPr userDrawn="1"/>
        </p:nvGrpSpPr>
        <p:grpSpPr>
          <a:xfrm>
            <a:off x="272410" y="6303566"/>
            <a:ext cx="11657757" cy="41755"/>
            <a:chOff x="272339" y="6303565"/>
            <a:chExt cx="11654721" cy="41755"/>
          </a:xfrm>
        </p:grpSpPr>
        <p:sp>
          <p:nvSpPr>
            <p:cNvPr id="49" name="Rectangle 48">
              <a:extLst>
                <a:ext uri="{FF2B5EF4-FFF2-40B4-BE49-F238E27FC236}">
                  <a16:creationId xmlns:a16="http://schemas.microsoft.com/office/drawing/2014/main" id="{7656E899-BF4B-044B-A702-F1155630872A}"/>
                </a:ext>
              </a:extLst>
            </p:cNvPr>
            <p:cNvSpPr/>
            <p:nvPr userDrawn="1"/>
          </p:nvSpPr>
          <p:spPr>
            <a:xfrm>
              <a:off x="272339" y="6309320"/>
              <a:ext cx="504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Segoe UI" panose="020B0502040204020203" pitchFamily="34" charset="0"/>
              </a:endParaRPr>
            </a:p>
          </p:txBody>
        </p:sp>
        <p:sp>
          <p:nvSpPr>
            <p:cNvPr id="50" name="Rectangle 49">
              <a:extLst>
                <a:ext uri="{FF2B5EF4-FFF2-40B4-BE49-F238E27FC236}">
                  <a16:creationId xmlns:a16="http://schemas.microsoft.com/office/drawing/2014/main" id="{BFECBB70-CB5E-DD40-81F1-7E672B28E1F2}"/>
                </a:ext>
              </a:extLst>
            </p:cNvPr>
            <p:cNvSpPr/>
            <p:nvPr userDrawn="1"/>
          </p:nvSpPr>
          <p:spPr>
            <a:xfrm>
              <a:off x="6905714" y="6303565"/>
              <a:ext cx="180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Segoe UI" panose="020B0502040204020203" pitchFamily="34" charset="0"/>
              </a:endParaRPr>
            </a:p>
          </p:txBody>
        </p:sp>
        <p:sp>
          <p:nvSpPr>
            <p:cNvPr id="51" name="Rectangle 50">
              <a:extLst>
                <a:ext uri="{FF2B5EF4-FFF2-40B4-BE49-F238E27FC236}">
                  <a16:creationId xmlns:a16="http://schemas.microsoft.com/office/drawing/2014/main" id="{4B7FD797-6086-5448-BD3E-898AEF66487C}"/>
                </a:ext>
              </a:extLst>
            </p:cNvPr>
            <p:cNvSpPr/>
            <p:nvPr userDrawn="1"/>
          </p:nvSpPr>
          <p:spPr>
            <a:xfrm>
              <a:off x="8705714" y="6303565"/>
              <a:ext cx="1080000"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Segoe UI" panose="020B0502040204020203" pitchFamily="34" charset="0"/>
              </a:endParaRPr>
            </a:p>
          </p:txBody>
        </p:sp>
        <p:sp>
          <p:nvSpPr>
            <p:cNvPr id="52" name="Rectangle 51">
              <a:extLst>
                <a:ext uri="{FF2B5EF4-FFF2-40B4-BE49-F238E27FC236}">
                  <a16:creationId xmlns:a16="http://schemas.microsoft.com/office/drawing/2014/main" id="{E51E2462-530C-FD47-ABF8-77850DBC0FA0}"/>
                </a:ext>
              </a:extLst>
            </p:cNvPr>
            <p:cNvSpPr/>
            <p:nvPr userDrawn="1"/>
          </p:nvSpPr>
          <p:spPr>
            <a:xfrm>
              <a:off x="9767060" y="6303565"/>
              <a:ext cx="2160000"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Segoe UI" panose="020B0502040204020203" pitchFamily="34" charset="0"/>
              </a:endParaRPr>
            </a:p>
          </p:txBody>
        </p:sp>
      </p:grpSp>
    </p:spTree>
    <p:extLst>
      <p:ext uri="{BB962C8B-B14F-4D97-AF65-F5344CB8AC3E}">
        <p14:creationId xmlns:p14="http://schemas.microsoft.com/office/powerpoint/2010/main" val="4070166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03 - decorated with shapes">
    <p:spTree>
      <p:nvGrpSpPr>
        <p:cNvPr id="1" name=""/>
        <p:cNvGrpSpPr/>
        <p:nvPr/>
      </p:nvGrpSpPr>
      <p:grpSpPr>
        <a:xfrm>
          <a:off x="0" y="0"/>
          <a:ext cx="0" cy="0"/>
          <a:chOff x="0" y="0"/>
          <a:chExt cx="0" cy="0"/>
        </a:xfrm>
      </p:grpSpPr>
      <p:sp>
        <p:nvSpPr>
          <p:cNvPr id="25" name="Овал 7">
            <a:extLst>
              <a:ext uri="{FF2B5EF4-FFF2-40B4-BE49-F238E27FC236}">
                <a16:creationId xmlns:a16="http://schemas.microsoft.com/office/drawing/2014/main" id="{139B7598-FC69-FD4A-8BE3-2B115EC5A62D}"/>
              </a:ext>
            </a:extLst>
          </p:cNvPr>
          <p:cNvSpPr/>
          <p:nvPr userDrawn="1"/>
        </p:nvSpPr>
        <p:spPr>
          <a:xfrm rot="1800000">
            <a:off x="8134261" y="3008748"/>
            <a:ext cx="5387728" cy="5386325"/>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6" name="Freeform 25">
            <a:extLst>
              <a:ext uri="{FF2B5EF4-FFF2-40B4-BE49-F238E27FC236}">
                <a16:creationId xmlns:a16="http://schemas.microsoft.com/office/drawing/2014/main" id="{A9464A20-3C91-984E-A677-F03109190A03}"/>
              </a:ext>
            </a:extLst>
          </p:cNvPr>
          <p:cNvSpPr/>
          <p:nvPr userDrawn="1"/>
        </p:nvSpPr>
        <p:spPr>
          <a:xfrm rot="10800000">
            <a:off x="10284830" y="1196752"/>
            <a:ext cx="1933444" cy="6057854"/>
          </a:xfrm>
          <a:custGeom>
            <a:avLst/>
            <a:gdLst>
              <a:gd name="connsiteX0" fmla="*/ 1145179 w 1231256"/>
              <a:gd name="connsiteY0" fmla="*/ 1480115 h 3858770"/>
              <a:gd name="connsiteX1" fmla="*/ 599720 w 1231256"/>
              <a:gd name="connsiteY1" fmla="*/ 412148 h 3858770"/>
              <a:gd name="connsiteX2" fmla="*/ 0 w 1231256"/>
              <a:gd name="connsiteY2" fmla="*/ 0 h 3858770"/>
              <a:gd name="connsiteX3" fmla="*/ 0 w 1231256"/>
              <a:gd name="connsiteY3" fmla="*/ 3858770 h 3858770"/>
              <a:gd name="connsiteX4" fmla="*/ 397909 w 1231256"/>
              <a:gd name="connsiteY4" fmla="*/ 3517059 h 3858770"/>
              <a:gd name="connsiteX5" fmla="*/ 1129948 w 1231256"/>
              <a:gd name="connsiteY5" fmla="*/ 2222553 h 3858770"/>
              <a:gd name="connsiteX6" fmla="*/ 1145179 w 1231256"/>
              <a:gd name="connsiteY6" fmla="*/ 1480115 h 3858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31256" h="3858770">
                <a:moveTo>
                  <a:pt x="1145179" y="1480115"/>
                </a:moveTo>
                <a:lnTo>
                  <a:pt x="599720" y="412148"/>
                </a:lnTo>
                <a:cubicBezTo>
                  <a:pt x="479776" y="179898"/>
                  <a:pt x="252263" y="27603"/>
                  <a:pt x="0" y="0"/>
                </a:cubicBezTo>
                <a:lnTo>
                  <a:pt x="0" y="3858770"/>
                </a:lnTo>
                <a:cubicBezTo>
                  <a:pt x="166589" y="3795949"/>
                  <a:pt x="308427" y="3676016"/>
                  <a:pt x="397909" y="3517059"/>
                </a:cubicBezTo>
                <a:lnTo>
                  <a:pt x="1129948" y="2222553"/>
                </a:lnTo>
                <a:cubicBezTo>
                  <a:pt x="1259411" y="1993159"/>
                  <a:pt x="1265123" y="1714269"/>
                  <a:pt x="1145179" y="1480115"/>
                </a:cubicBezTo>
                <a:close/>
              </a:path>
            </a:pathLst>
          </a:custGeom>
          <a:solidFill>
            <a:schemeClr val="accent1"/>
          </a:solidFill>
          <a:ln w="9508" cap="flat">
            <a:noFill/>
            <a:prstDash val="solid"/>
            <a:miter/>
          </a:ln>
        </p:spPr>
        <p:txBody>
          <a:bodyPr rtlCol="0" anchor="ctr"/>
          <a:lstStyle/>
          <a:p>
            <a:endParaRPr lang="en-US" sz="1800" dirty="0">
              <a:latin typeface="Segoe UI" panose="020B0502040204020203" pitchFamily="34" charset="0"/>
            </a:endParaRPr>
          </a:p>
        </p:txBody>
      </p:sp>
      <p:sp>
        <p:nvSpPr>
          <p:cNvPr id="27" name="Овал 7">
            <a:extLst>
              <a:ext uri="{FF2B5EF4-FFF2-40B4-BE49-F238E27FC236}">
                <a16:creationId xmlns:a16="http://schemas.microsoft.com/office/drawing/2014/main" id="{9136B1F7-4748-4748-9AD1-944526F9AAAE}"/>
              </a:ext>
            </a:extLst>
          </p:cNvPr>
          <p:cNvSpPr/>
          <p:nvPr userDrawn="1"/>
        </p:nvSpPr>
        <p:spPr>
          <a:xfrm rot="1800000">
            <a:off x="9586579" y="1753413"/>
            <a:ext cx="2202363" cy="2201789"/>
          </a:xfrm>
          <a:prstGeom prst="ellipse">
            <a:avLst/>
          </a:prstGeom>
          <a:solidFill>
            <a:schemeClr val="accent1">
              <a:lumMod val="60000"/>
              <a:lumOff val="4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3" name="Content Placeholder 2"/>
          <p:cNvSpPr>
            <a:spLocks noGrp="1"/>
          </p:cNvSpPr>
          <p:nvPr>
            <p:ph idx="1" hasCustomPrompt="1"/>
          </p:nvPr>
        </p:nvSpPr>
        <p:spPr>
          <a:xfrm>
            <a:off x="272410" y="1368613"/>
            <a:ext cx="5823590" cy="4776706"/>
          </a:xfrm>
        </p:spPr>
        <p:txBody>
          <a:bodyPr>
            <a:normAutofit/>
          </a:bodyPr>
          <a:lstStyle>
            <a:lvl1pPr>
              <a:defRPr sz="2400"/>
            </a:lvl1pPr>
            <a:lvl2pPr>
              <a:defRPr sz="20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
            <a:extLst>
              <a:ext uri="{FF2B5EF4-FFF2-40B4-BE49-F238E27FC236}">
                <a16:creationId xmlns:a16="http://schemas.microsoft.com/office/drawing/2014/main" id="{6F9C09D1-67E2-EB4F-83D7-BE0DB526E1F9}"/>
              </a:ext>
            </a:extLst>
          </p:cNvPr>
          <p:cNvSpPr>
            <a:spLocks noGrp="1"/>
          </p:cNvSpPr>
          <p:nvPr>
            <p:ph type="title"/>
          </p:nvPr>
        </p:nvSpPr>
        <p:spPr>
          <a:xfrm>
            <a:off x="272410" y="202144"/>
            <a:ext cx="11657757" cy="583034"/>
          </a:xfrm>
          <a:prstGeom prst="rect">
            <a:avLst/>
          </a:prstGeom>
        </p:spPr>
        <p:txBody>
          <a:bodyPr>
            <a:noAutofit/>
          </a:bodyPr>
          <a:lstStyle>
            <a:lvl1pPr algn="ctr">
              <a:defRPr sz="2800"/>
            </a:lvl1pPr>
          </a:lstStyle>
          <a:p>
            <a:r>
              <a:rPr lang="en-US" dirty="0"/>
              <a:t>Click to edit Master title style</a:t>
            </a:r>
          </a:p>
        </p:txBody>
      </p:sp>
      <p:sp>
        <p:nvSpPr>
          <p:cNvPr id="12" name="Footer Placeholder 4">
            <a:extLst>
              <a:ext uri="{FF2B5EF4-FFF2-40B4-BE49-F238E27FC236}">
                <a16:creationId xmlns:a16="http://schemas.microsoft.com/office/drawing/2014/main" id="{B9093396-C4AB-B14A-BAB4-ED8AB567BEB4}"/>
              </a:ext>
            </a:extLst>
          </p:cNvPr>
          <p:cNvSpPr>
            <a:spLocks noGrp="1"/>
          </p:cNvSpPr>
          <p:nvPr>
            <p:ph type="ftr" sz="quarter" idx="11"/>
          </p:nvPr>
        </p:nvSpPr>
        <p:spPr>
          <a:xfrm>
            <a:off x="4165601" y="6448252"/>
            <a:ext cx="3860800" cy="365125"/>
          </a:xfrm>
          <a:prstGeom prst="rect">
            <a:avLst/>
          </a:prstGeom>
        </p:spPr>
        <p:txBody>
          <a:bodyPr/>
          <a:lstStyle/>
          <a:p>
            <a:endParaRPr lang="en-US" dirty="0"/>
          </a:p>
        </p:txBody>
      </p:sp>
      <p:sp>
        <p:nvSpPr>
          <p:cNvPr id="13" name="Slide Number Placeholder 5">
            <a:extLst>
              <a:ext uri="{FF2B5EF4-FFF2-40B4-BE49-F238E27FC236}">
                <a16:creationId xmlns:a16="http://schemas.microsoft.com/office/drawing/2014/main" id="{75384108-9EE5-A040-AD2D-00A8B9291E0C}"/>
              </a:ext>
            </a:extLst>
          </p:cNvPr>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dirty="0"/>
          </a:p>
        </p:txBody>
      </p:sp>
      <p:sp>
        <p:nvSpPr>
          <p:cNvPr id="14" name="Рисунок 9">
            <a:extLst>
              <a:ext uri="{FF2B5EF4-FFF2-40B4-BE49-F238E27FC236}">
                <a16:creationId xmlns:a16="http://schemas.microsoft.com/office/drawing/2014/main" id="{F30EFA0F-CE88-5249-9D6E-C6D21F346DF7}"/>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15" name="Group 14">
            <a:extLst>
              <a:ext uri="{FF2B5EF4-FFF2-40B4-BE49-F238E27FC236}">
                <a16:creationId xmlns:a16="http://schemas.microsoft.com/office/drawing/2014/main" id="{E68D5C3D-5A7B-5B4E-8042-4B5DC71CE551}"/>
              </a:ext>
            </a:extLst>
          </p:cNvPr>
          <p:cNvGrpSpPr/>
          <p:nvPr userDrawn="1"/>
        </p:nvGrpSpPr>
        <p:grpSpPr>
          <a:xfrm>
            <a:off x="5788841" y="934389"/>
            <a:ext cx="614317" cy="112667"/>
            <a:chOff x="2926060" y="1048069"/>
            <a:chExt cx="614157" cy="112667"/>
          </a:xfrm>
        </p:grpSpPr>
        <p:sp>
          <p:nvSpPr>
            <p:cNvPr id="16" name="Oval 15">
              <a:extLst>
                <a:ext uri="{FF2B5EF4-FFF2-40B4-BE49-F238E27FC236}">
                  <a16:creationId xmlns:a16="http://schemas.microsoft.com/office/drawing/2014/main" id="{773D4292-C3FC-7944-905F-0E2391E619D7}"/>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7" name="Oval 16">
              <a:extLst>
                <a:ext uri="{FF2B5EF4-FFF2-40B4-BE49-F238E27FC236}">
                  <a16:creationId xmlns:a16="http://schemas.microsoft.com/office/drawing/2014/main" id="{F102DB63-08D6-8545-8DDB-AFE65A7BD4BF}"/>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8" name="Oval 17">
              <a:extLst>
                <a:ext uri="{FF2B5EF4-FFF2-40B4-BE49-F238E27FC236}">
                  <a16:creationId xmlns:a16="http://schemas.microsoft.com/office/drawing/2014/main" id="{0EAF7E3F-7F95-B14F-A3FF-F65A0978CD38}"/>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9" name="Oval 18">
              <a:extLst>
                <a:ext uri="{FF2B5EF4-FFF2-40B4-BE49-F238E27FC236}">
                  <a16:creationId xmlns:a16="http://schemas.microsoft.com/office/drawing/2014/main" id="{C551762D-C8BA-1A44-9562-457824FC1BF7}"/>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grpSp>
        <p:nvGrpSpPr>
          <p:cNvPr id="20" name="Group 19">
            <a:extLst>
              <a:ext uri="{FF2B5EF4-FFF2-40B4-BE49-F238E27FC236}">
                <a16:creationId xmlns:a16="http://schemas.microsoft.com/office/drawing/2014/main" id="{848A533E-AB7E-D549-81A5-15E152DD5845}"/>
              </a:ext>
            </a:extLst>
          </p:cNvPr>
          <p:cNvGrpSpPr/>
          <p:nvPr userDrawn="1"/>
        </p:nvGrpSpPr>
        <p:grpSpPr>
          <a:xfrm>
            <a:off x="272410" y="6303566"/>
            <a:ext cx="11657757" cy="41755"/>
            <a:chOff x="272339" y="6303565"/>
            <a:chExt cx="11654721" cy="41755"/>
          </a:xfrm>
        </p:grpSpPr>
        <p:sp>
          <p:nvSpPr>
            <p:cNvPr id="21" name="Rectangle 20">
              <a:extLst>
                <a:ext uri="{FF2B5EF4-FFF2-40B4-BE49-F238E27FC236}">
                  <a16:creationId xmlns:a16="http://schemas.microsoft.com/office/drawing/2014/main" id="{681318D3-58C0-7B44-BC4F-EDF133ED074F}"/>
                </a:ext>
              </a:extLst>
            </p:cNvPr>
            <p:cNvSpPr/>
            <p:nvPr userDrawn="1"/>
          </p:nvSpPr>
          <p:spPr>
            <a:xfrm>
              <a:off x="272339" y="6309320"/>
              <a:ext cx="504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2" name="Rectangle 21">
              <a:extLst>
                <a:ext uri="{FF2B5EF4-FFF2-40B4-BE49-F238E27FC236}">
                  <a16:creationId xmlns:a16="http://schemas.microsoft.com/office/drawing/2014/main" id="{612EFCF5-EF54-DB4D-8472-98C841D7F6C7}"/>
                </a:ext>
              </a:extLst>
            </p:cNvPr>
            <p:cNvSpPr/>
            <p:nvPr userDrawn="1"/>
          </p:nvSpPr>
          <p:spPr>
            <a:xfrm>
              <a:off x="6905714" y="6303565"/>
              <a:ext cx="180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3" name="Rectangle 22">
              <a:extLst>
                <a:ext uri="{FF2B5EF4-FFF2-40B4-BE49-F238E27FC236}">
                  <a16:creationId xmlns:a16="http://schemas.microsoft.com/office/drawing/2014/main" id="{74976212-80E3-A549-90A2-E40D96E7B5D5}"/>
                </a:ext>
              </a:extLst>
            </p:cNvPr>
            <p:cNvSpPr/>
            <p:nvPr userDrawn="1"/>
          </p:nvSpPr>
          <p:spPr>
            <a:xfrm>
              <a:off x="8705714" y="6303565"/>
              <a:ext cx="1080000"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4" name="Rectangle 23">
              <a:extLst>
                <a:ext uri="{FF2B5EF4-FFF2-40B4-BE49-F238E27FC236}">
                  <a16:creationId xmlns:a16="http://schemas.microsoft.com/office/drawing/2014/main" id="{C4CBC36C-C19D-E24B-A1BE-AB4B85B4D132}"/>
                </a:ext>
              </a:extLst>
            </p:cNvPr>
            <p:cNvSpPr/>
            <p:nvPr userDrawn="1"/>
          </p:nvSpPr>
          <p:spPr>
            <a:xfrm>
              <a:off x="9767060" y="6303565"/>
              <a:ext cx="2160000"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spTree>
    <p:extLst>
      <p:ext uri="{BB962C8B-B14F-4D97-AF65-F5344CB8AC3E}">
        <p14:creationId xmlns:p14="http://schemas.microsoft.com/office/powerpoint/2010/main" val="28920286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72410" y="1368613"/>
            <a:ext cx="5823590" cy="4776706"/>
          </a:xfrm>
        </p:spPr>
        <p:txBody>
          <a:bodyPr>
            <a:normAutofit/>
          </a:bodyPr>
          <a:lstStyle>
            <a:lvl1pPr>
              <a:defRPr sz="2400"/>
            </a:lvl1pPr>
            <a:lvl2pPr>
              <a:defRPr sz="20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Рисунок 8">
            <a:extLst>
              <a:ext uri="{FF2B5EF4-FFF2-40B4-BE49-F238E27FC236}">
                <a16:creationId xmlns:a16="http://schemas.microsoft.com/office/drawing/2014/main" id="{75A3016C-A8D6-474B-AA6D-2DFAD3944BE9}"/>
              </a:ext>
            </a:extLst>
          </p:cNvPr>
          <p:cNvSpPr>
            <a:spLocks noGrp="1"/>
          </p:cNvSpPr>
          <p:nvPr>
            <p:ph type="pic" sz="quarter" idx="14" hasCustomPrompt="1"/>
          </p:nvPr>
        </p:nvSpPr>
        <p:spPr>
          <a:xfrm>
            <a:off x="6251076" y="1368613"/>
            <a:ext cx="5916477" cy="4776707"/>
          </a:xfrm>
        </p:spPr>
        <p:txBody>
          <a:bodyPr/>
          <a:lstStyle/>
          <a:p>
            <a:r>
              <a:rPr lang="en-US" dirty="0"/>
              <a:t>Image</a:t>
            </a:r>
          </a:p>
        </p:txBody>
      </p:sp>
      <p:sp>
        <p:nvSpPr>
          <p:cNvPr id="11" name="Title 1">
            <a:extLst>
              <a:ext uri="{FF2B5EF4-FFF2-40B4-BE49-F238E27FC236}">
                <a16:creationId xmlns:a16="http://schemas.microsoft.com/office/drawing/2014/main" id="{6F9C09D1-67E2-EB4F-83D7-BE0DB526E1F9}"/>
              </a:ext>
            </a:extLst>
          </p:cNvPr>
          <p:cNvSpPr>
            <a:spLocks noGrp="1"/>
          </p:cNvSpPr>
          <p:nvPr>
            <p:ph type="title"/>
          </p:nvPr>
        </p:nvSpPr>
        <p:spPr>
          <a:xfrm>
            <a:off x="272410" y="202144"/>
            <a:ext cx="11657757" cy="583034"/>
          </a:xfrm>
          <a:prstGeom prst="rect">
            <a:avLst/>
          </a:prstGeom>
        </p:spPr>
        <p:txBody>
          <a:bodyPr>
            <a:noAutofit/>
          </a:bodyPr>
          <a:lstStyle>
            <a:lvl1pPr>
              <a:defRPr sz="2800"/>
            </a:lvl1pPr>
          </a:lstStyle>
          <a:p>
            <a:r>
              <a:rPr lang="en-US" dirty="0"/>
              <a:t>Click to edit Master title style</a:t>
            </a:r>
          </a:p>
        </p:txBody>
      </p:sp>
      <p:sp>
        <p:nvSpPr>
          <p:cNvPr id="12" name="Footer Placeholder 4">
            <a:extLst>
              <a:ext uri="{FF2B5EF4-FFF2-40B4-BE49-F238E27FC236}">
                <a16:creationId xmlns:a16="http://schemas.microsoft.com/office/drawing/2014/main" id="{B9093396-C4AB-B14A-BAB4-ED8AB567BEB4}"/>
              </a:ext>
            </a:extLst>
          </p:cNvPr>
          <p:cNvSpPr>
            <a:spLocks noGrp="1"/>
          </p:cNvSpPr>
          <p:nvPr>
            <p:ph type="ftr" sz="quarter" idx="11"/>
          </p:nvPr>
        </p:nvSpPr>
        <p:spPr>
          <a:xfrm>
            <a:off x="4165601" y="6448252"/>
            <a:ext cx="3860800" cy="365125"/>
          </a:xfrm>
          <a:prstGeom prst="rect">
            <a:avLst/>
          </a:prstGeom>
        </p:spPr>
        <p:txBody>
          <a:bodyPr/>
          <a:lstStyle/>
          <a:p>
            <a:endParaRPr lang="en-US" dirty="0"/>
          </a:p>
        </p:txBody>
      </p:sp>
      <p:sp>
        <p:nvSpPr>
          <p:cNvPr id="13" name="Slide Number Placeholder 5">
            <a:extLst>
              <a:ext uri="{FF2B5EF4-FFF2-40B4-BE49-F238E27FC236}">
                <a16:creationId xmlns:a16="http://schemas.microsoft.com/office/drawing/2014/main" id="{75384108-9EE5-A040-AD2D-00A8B9291E0C}"/>
              </a:ext>
            </a:extLst>
          </p:cNvPr>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dirty="0"/>
          </a:p>
        </p:txBody>
      </p:sp>
      <p:sp>
        <p:nvSpPr>
          <p:cNvPr id="14" name="Рисунок 9">
            <a:extLst>
              <a:ext uri="{FF2B5EF4-FFF2-40B4-BE49-F238E27FC236}">
                <a16:creationId xmlns:a16="http://schemas.microsoft.com/office/drawing/2014/main" id="{F30EFA0F-CE88-5249-9D6E-C6D21F346DF7}"/>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15" name="Group 14">
            <a:extLst>
              <a:ext uri="{FF2B5EF4-FFF2-40B4-BE49-F238E27FC236}">
                <a16:creationId xmlns:a16="http://schemas.microsoft.com/office/drawing/2014/main" id="{E68D5C3D-5A7B-5B4E-8042-4B5DC71CE551}"/>
              </a:ext>
            </a:extLst>
          </p:cNvPr>
          <p:cNvGrpSpPr/>
          <p:nvPr userDrawn="1"/>
        </p:nvGrpSpPr>
        <p:grpSpPr>
          <a:xfrm>
            <a:off x="5788841" y="934389"/>
            <a:ext cx="614317" cy="112667"/>
            <a:chOff x="2926060" y="1048069"/>
            <a:chExt cx="614157" cy="112667"/>
          </a:xfrm>
        </p:grpSpPr>
        <p:sp>
          <p:nvSpPr>
            <p:cNvPr id="16" name="Oval 15">
              <a:extLst>
                <a:ext uri="{FF2B5EF4-FFF2-40B4-BE49-F238E27FC236}">
                  <a16:creationId xmlns:a16="http://schemas.microsoft.com/office/drawing/2014/main" id="{773D4292-C3FC-7944-905F-0E2391E619D7}"/>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7" name="Oval 16">
              <a:extLst>
                <a:ext uri="{FF2B5EF4-FFF2-40B4-BE49-F238E27FC236}">
                  <a16:creationId xmlns:a16="http://schemas.microsoft.com/office/drawing/2014/main" id="{F102DB63-08D6-8545-8DDB-AFE65A7BD4BF}"/>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8" name="Oval 17">
              <a:extLst>
                <a:ext uri="{FF2B5EF4-FFF2-40B4-BE49-F238E27FC236}">
                  <a16:creationId xmlns:a16="http://schemas.microsoft.com/office/drawing/2014/main" id="{0EAF7E3F-7F95-B14F-A3FF-F65A0978CD38}"/>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9" name="Oval 18">
              <a:extLst>
                <a:ext uri="{FF2B5EF4-FFF2-40B4-BE49-F238E27FC236}">
                  <a16:creationId xmlns:a16="http://schemas.microsoft.com/office/drawing/2014/main" id="{C551762D-C8BA-1A44-9562-457824FC1BF7}"/>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grpSp>
        <p:nvGrpSpPr>
          <p:cNvPr id="20" name="Group 19">
            <a:extLst>
              <a:ext uri="{FF2B5EF4-FFF2-40B4-BE49-F238E27FC236}">
                <a16:creationId xmlns:a16="http://schemas.microsoft.com/office/drawing/2014/main" id="{848A533E-AB7E-D549-81A5-15E152DD5845}"/>
              </a:ext>
            </a:extLst>
          </p:cNvPr>
          <p:cNvGrpSpPr/>
          <p:nvPr userDrawn="1"/>
        </p:nvGrpSpPr>
        <p:grpSpPr>
          <a:xfrm>
            <a:off x="272410" y="6303566"/>
            <a:ext cx="11657757" cy="41755"/>
            <a:chOff x="272339" y="6303565"/>
            <a:chExt cx="11654721" cy="41755"/>
          </a:xfrm>
        </p:grpSpPr>
        <p:sp>
          <p:nvSpPr>
            <p:cNvPr id="21" name="Rectangle 20">
              <a:extLst>
                <a:ext uri="{FF2B5EF4-FFF2-40B4-BE49-F238E27FC236}">
                  <a16:creationId xmlns:a16="http://schemas.microsoft.com/office/drawing/2014/main" id="{681318D3-58C0-7B44-BC4F-EDF133ED074F}"/>
                </a:ext>
              </a:extLst>
            </p:cNvPr>
            <p:cNvSpPr/>
            <p:nvPr userDrawn="1"/>
          </p:nvSpPr>
          <p:spPr>
            <a:xfrm>
              <a:off x="272339" y="6309320"/>
              <a:ext cx="504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2" name="Rectangle 21">
              <a:extLst>
                <a:ext uri="{FF2B5EF4-FFF2-40B4-BE49-F238E27FC236}">
                  <a16:creationId xmlns:a16="http://schemas.microsoft.com/office/drawing/2014/main" id="{612EFCF5-EF54-DB4D-8472-98C841D7F6C7}"/>
                </a:ext>
              </a:extLst>
            </p:cNvPr>
            <p:cNvSpPr/>
            <p:nvPr userDrawn="1"/>
          </p:nvSpPr>
          <p:spPr>
            <a:xfrm>
              <a:off x="6905714" y="6303565"/>
              <a:ext cx="180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3" name="Rectangle 22">
              <a:extLst>
                <a:ext uri="{FF2B5EF4-FFF2-40B4-BE49-F238E27FC236}">
                  <a16:creationId xmlns:a16="http://schemas.microsoft.com/office/drawing/2014/main" id="{74976212-80E3-A549-90A2-E40D96E7B5D5}"/>
                </a:ext>
              </a:extLst>
            </p:cNvPr>
            <p:cNvSpPr/>
            <p:nvPr userDrawn="1"/>
          </p:nvSpPr>
          <p:spPr>
            <a:xfrm>
              <a:off x="8705714" y="6303565"/>
              <a:ext cx="1080000"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4" name="Rectangle 23">
              <a:extLst>
                <a:ext uri="{FF2B5EF4-FFF2-40B4-BE49-F238E27FC236}">
                  <a16:creationId xmlns:a16="http://schemas.microsoft.com/office/drawing/2014/main" id="{C4CBC36C-C19D-E24B-A1BE-AB4B85B4D132}"/>
                </a:ext>
              </a:extLst>
            </p:cNvPr>
            <p:cNvSpPr/>
            <p:nvPr userDrawn="1"/>
          </p:nvSpPr>
          <p:spPr>
            <a:xfrm>
              <a:off x="9767060" y="6303565"/>
              <a:ext cx="2160000"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spTree>
    <p:extLst>
      <p:ext uri="{BB962C8B-B14F-4D97-AF65-F5344CB8AC3E}">
        <p14:creationId xmlns:p14="http://schemas.microsoft.com/office/powerpoint/2010/main" val="15412863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72410" y="1368613"/>
            <a:ext cx="11657757" cy="4776706"/>
          </a:xfrm>
        </p:spPr>
        <p:txBody>
          <a:bodyPr>
            <a:normAutofit/>
          </a:bodyPr>
          <a:lstStyle>
            <a:lvl1pPr>
              <a:defRPr sz="2400"/>
            </a:lvl1pPr>
            <a:lvl2pPr>
              <a:defRPr sz="20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
            <a:extLst>
              <a:ext uri="{FF2B5EF4-FFF2-40B4-BE49-F238E27FC236}">
                <a16:creationId xmlns:a16="http://schemas.microsoft.com/office/drawing/2014/main" id="{6F9C09D1-67E2-EB4F-83D7-BE0DB526E1F9}"/>
              </a:ext>
            </a:extLst>
          </p:cNvPr>
          <p:cNvSpPr>
            <a:spLocks noGrp="1"/>
          </p:cNvSpPr>
          <p:nvPr>
            <p:ph type="title"/>
          </p:nvPr>
        </p:nvSpPr>
        <p:spPr>
          <a:xfrm>
            <a:off x="272410" y="202144"/>
            <a:ext cx="11657757" cy="583034"/>
          </a:xfrm>
          <a:prstGeom prst="rect">
            <a:avLst/>
          </a:prstGeom>
        </p:spPr>
        <p:txBody>
          <a:bodyPr>
            <a:noAutofit/>
          </a:bodyPr>
          <a:lstStyle>
            <a:lvl1pPr>
              <a:defRPr sz="2800"/>
            </a:lvl1pPr>
          </a:lstStyle>
          <a:p>
            <a:r>
              <a:rPr lang="en-US" dirty="0"/>
              <a:t>Click to edit Master title style</a:t>
            </a:r>
          </a:p>
        </p:txBody>
      </p:sp>
      <p:sp>
        <p:nvSpPr>
          <p:cNvPr id="12" name="Footer Placeholder 4">
            <a:extLst>
              <a:ext uri="{FF2B5EF4-FFF2-40B4-BE49-F238E27FC236}">
                <a16:creationId xmlns:a16="http://schemas.microsoft.com/office/drawing/2014/main" id="{B9093396-C4AB-B14A-BAB4-ED8AB567BEB4}"/>
              </a:ext>
            </a:extLst>
          </p:cNvPr>
          <p:cNvSpPr>
            <a:spLocks noGrp="1"/>
          </p:cNvSpPr>
          <p:nvPr>
            <p:ph type="ftr" sz="quarter" idx="11"/>
          </p:nvPr>
        </p:nvSpPr>
        <p:spPr>
          <a:xfrm>
            <a:off x="4165601" y="6448252"/>
            <a:ext cx="3860800" cy="365125"/>
          </a:xfrm>
          <a:prstGeom prst="rect">
            <a:avLst/>
          </a:prstGeom>
        </p:spPr>
        <p:txBody>
          <a:bodyPr/>
          <a:lstStyle/>
          <a:p>
            <a:endParaRPr lang="en-US" dirty="0"/>
          </a:p>
        </p:txBody>
      </p:sp>
      <p:sp>
        <p:nvSpPr>
          <p:cNvPr id="13" name="Slide Number Placeholder 5">
            <a:extLst>
              <a:ext uri="{FF2B5EF4-FFF2-40B4-BE49-F238E27FC236}">
                <a16:creationId xmlns:a16="http://schemas.microsoft.com/office/drawing/2014/main" id="{75384108-9EE5-A040-AD2D-00A8B9291E0C}"/>
              </a:ext>
            </a:extLst>
          </p:cNvPr>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dirty="0"/>
          </a:p>
        </p:txBody>
      </p:sp>
      <p:sp>
        <p:nvSpPr>
          <p:cNvPr id="14" name="Рисунок 9">
            <a:extLst>
              <a:ext uri="{FF2B5EF4-FFF2-40B4-BE49-F238E27FC236}">
                <a16:creationId xmlns:a16="http://schemas.microsoft.com/office/drawing/2014/main" id="{F30EFA0F-CE88-5249-9D6E-C6D21F346DF7}"/>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15" name="Group 14">
            <a:extLst>
              <a:ext uri="{FF2B5EF4-FFF2-40B4-BE49-F238E27FC236}">
                <a16:creationId xmlns:a16="http://schemas.microsoft.com/office/drawing/2014/main" id="{E68D5C3D-5A7B-5B4E-8042-4B5DC71CE551}"/>
              </a:ext>
            </a:extLst>
          </p:cNvPr>
          <p:cNvGrpSpPr/>
          <p:nvPr userDrawn="1"/>
        </p:nvGrpSpPr>
        <p:grpSpPr>
          <a:xfrm>
            <a:off x="5788841" y="934389"/>
            <a:ext cx="614317" cy="112667"/>
            <a:chOff x="2926060" y="1048069"/>
            <a:chExt cx="614157" cy="112667"/>
          </a:xfrm>
        </p:grpSpPr>
        <p:sp>
          <p:nvSpPr>
            <p:cNvPr id="16" name="Oval 15">
              <a:extLst>
                <a:ext uri="{FF2B5EF4-FFF2-40B4-BE49-F238E27FC236}">
                  <a16:creationId xmlns:a16="http://schemas.microsoft.com/office/drawing/2014/main" id="{773D4292-C3FC-7944-905F-0E2391E619D7}"/>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7" name="Oval 16">
              <a:extLst>
                <a:ext uri="{FF2B5EF4-FFF2-40B4-BE49-F238E27FC236}">
                  <a16:creationId xmlns:a16="http://schemas.microsoft.com/office/drawing/2014/main" id="{F102DB63-08D6-8545-8DDB-AFE65A7BD4BF}"/>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8" name="Oval 17">
              <a:extLst>
                <a:ext uri="{FF2B5EF4-FFF2-40B4-BE49-F238E27FC236}">
                  <a16:creationId xmlns:a16="http://schemas.microsoft.com/office/drawing/2014/main" id="{0EAF7E3F-7F95-B14F-A3FF-F65A0978CD38}"/>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9" name="Oval 18">
              <a:extLst>
                <a:ext uri="{FF2B5EF4-FFF2-40B4-BE49-F238E27FC236}">
                  <a16:creationId xmlns:a16="http://schemas.microsoft.com/office/drawing/2014/main" id="{C551762D-C8BA-1A44-9562-457824FC1BF7}"/>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grpSp>
        <p:nvGrpSpPr>
          <p:cNvPr id="20" name="Group 19">
            <a:extLst>
              <a:ext uri="{FF2B5EF4-FFF2-40B4-BE49-F238E27FC236}">
                <a16:creationId xmlns:a16="http://schemas.microsoft.com/office/drawing/2014/main" id="{848A533E-AB7E-D549-81A5-15E152DD5845}"/>
              </a:ext>
            </a:extLst>
          </p:cNvPr>
          <p:cNvGrpSpPr/>
          <p:nvPr userDrawn="1"/>
        </p:nvGrpSpPr>
        <p:grpSpPr>
          <a:xfrm>
            <a:off x="272410" y="6303566"/>
            <a:ext cx="11657757" cy="41755"/>
            <a:chOff x="272339" y="6303565"/>
            <a:chExt cx="11654721" cy="41755"/>
          </a:xfrm>
        </p:grpSpPr>
        <p:sp>
          <p:nvSpPr>
            <p:cNvPr id="21" name="Rectangle 20">
              <a:extLst>
                <a:ext uri="{FF2B5EF4-FFF2-40B4-BE49-F238E27FC236}">
                  <a16:creationId xmlns:a16="http://schemas.microsoft.com/office/drawing/2014/main" id="{681318D3-58C0-7B44-BC4F-EDF133ED074F}"/>
                </a:ext>
              </a:extLst>
            </p:cNvPr>
            <p:cNvSpPr/>
            <p:nvPr userDrawn="1"/>
          </p:nvSpPr>
          <p:spPr>
            <a:xfrm>
              <a:off x="272339" y="6309320"/>
              <a:ext cx="504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2" name="Rectangle 21">
              <a:extLst>
                <a:ext uri="{FF2B5EF4-FFF2-40B4-BE49-F238E27FC236}">
                  <a16:creationId xmlns:a16="http://schemas.microsoft.com/office/drawing/2014/main" id="{612EFCF5-EF54-DB4D-8472-98C841D7F6C7}"/>
                </a:ext>
              </a:extLst>
            </p:cNvPr>
            <p:cNvSpPr/>
            <p:nvPr userDrawn="1"/>
          </p:nvSpPr>
          <p:spPr>
            <a:xfrm>
              <a:off x="6905714" y="6303565"/>
              <a:ext cx="180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3" name="Rectangle 22">
              <a:extLst>
                <a:ext uri="{FF2B5EF4-FFF2-40B4-BE49-F238E27FC236}">
                  <a16:creationId xmlns:a16="http://schemas.microsoft.com/office/drawing/2014/main" id="{74976212-80E3-A549-90A2-E40D96E7B5D5}"/>
                </a:ext>
              </a:extLst>
            </p:cNvPr>
            <p:cNvSpPr/>
            <p:nvPr userDrawn="1"/>
          </p:nvSpPr>
          <p:spPr>
            <a:xfrm>
              <a:off x="8705714" y="6303565"/>
              <a:ext cx="1080000"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4" name="Rectangle 23">
              <a:extLst>
                <a:ext uri="{FF2B5EF4-FFF2-40B4-BE49-F238E27FC236}">
                  <a16:creationId xmlns:a16="http://schemas.microsoft.com/office/drawing/2014/main" id="{C4CBC36C-C19D-E24B-A1BE-AB4B85B4D132}"/>
                </a:ext>
              </a:extLst>
            </p:cNvPr>
            <p:cNvSpPr/>
            <p:nvPr userDrawn="1"/>
          </p:nvSpPr>
          <p:spPr>
            <a:xfrm>
              <a:off x="9767060" y="6303565"/>
              <a:ext cx="2160000"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spTree>
    <p:extLst>
      <p:ext uri="{BB962C8B-B14F-4D97-AF65-F5344CB8AC3E}">
        <p14:creationId xmlns:p14="http://schemas.microsoft.com/office/powerpoint/2010/main" val="243973822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wotSlide">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DEB5AF1-995C-4145-B85E-3CA23D1F9568}"/>
              </a:ext>
            </a:extLst>
          </p:cNvPr>
          <p:cNvSpPr/>
          <p:nvPr userDrawn="1"/>
        </p:nvSpPr>
        <p:spPr>
          <a:xfrm>
            <a:off x="0" y="0"/>
            <a:ext cx="6096001" cy="3428996"/>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800" dirty="0"/>
          </a:p>
        </p:txBody>
      </p:sp>
      <p:sp>
        <p:nvSpPr>
          <p:cNvPr id="26" name="Rectangle 25">
            <a:extLst>
              <a:ext uri="{FF2B5EF4-FFF2-40B4-BE49-F238E27FC236}">
                <a16:creationId xmlns:a16="http://schemas.microsoft.com/office/drawing/2014/main" id="{7265EFEF-1CD7-4200-86A8-A8C024A2A2CE}"/>
              </a:ext>
            </a:extLst>
          </p:cNvPr>
          <p:cNvSpPr/>
          <p:nvPr userDrawn="1"/>
        </p:nvSpPr>
        <p:spPr>
          <a:xfrm>
            <a:off x="6096000" y="3429004"/>
            <a:ext cx="6096001" cy="3428996"/>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800" dirty="0"/>
          </a:p>
        </p:txBody>
      </p:sp>
    </p:spTree>
    <p:extLst>
      <p:ext uri="{BB962C8B-B14F-4D97-AF65-F5344CB8AC3E}">
        <p14:creationId xmlns:p14="http://schemas.microsoft.com/office/powerpoint/2010/main" val="5929598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72410" y="1368613"/>
            <a:ext cx="5823590" cy="4776706"/>
          </a:xfrm>
        </p:spPr>
        <p:txBody>
          <a:bodyPr>
            <a:normAutofit/>
          </a:bodyPr>
          <a:lstStyle>
            <a:lvl1pPr>
              <a:defRPr sz="2400"/>
            </a:lvl1pPr>
            <a:lvl2pPr>
              <a:defRPr sz="20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Рисунок 8">
            <a:extLst>
              <a:ext uri="{FF2B5EF4-FFF2-40B4-BE49-F238E27FC236}">
                <a16:creationId xmlns:a16="http://schemas.microsoft.com/office/drawing/2014/main" id="{75A3016C-A8D6-474B-AA6D-2DFAD3944BE9}"/>
              </a:ext>
            </a:extLst>
          </p:cNvPr>
          <p:cNvSpPr>
            <a:spLocks noGrp="1"/>
          </p:cNvSpPr>
          <p:nvPr>
            <p:ph type="pic" sz="quarter" idx="14" hasCustomPrompt="1"/>
          </p:nvPr>
        </p:nvSpPr>
        <p:spPr>
          <a:xfrm>
            <a:off x="6312079" y="1368614"/>
            <a:ext cx="5725894" cy="2060387"/>
          </a:xfrm>
        </p:spPr>
        <p:txBody>
          <a:bodyPr/>
          <a:lstStyle/>
          <a:p>
            <a:r>
              <a:rPr lang="en-US" dirty="0"/>
              <a:t>Image</a:t>
            </a:r>
          </a:p>
        </p:txBody>
      </p:sp>
      <p:sp>
        <p:nvSpPr>
          <p:cNvPr id="12" name="Рисунок 11">
            <a:extLst>
              <a:ext uri="{FF2B5EF4-FFF2-40B4-BE49-F238E27FC236}">
                <a16:creationId xmlns:a16="http://schemas.microsoft.com/office/drawing/2014/main" id="{6CE2FB78-349B-6A41-8B3E-FEBCD66F3DC9}"/>
              </a:ext>
            </a:extLst>
          </p:cNvPr>
          <p:cNvSpPr>
            <a:spLocks noGrp="1"/>
          </p:cNvSpPr>
          <p:nvPr>
            <p:ph type="pic" sz="quarter" idx="15" hasCustomPrompt="1"/>
          </p:nvPr>
        </p:nvSpPr>
        <p:spPr>
          <a:xfrm>
            <a:off x="6312079" y="3618511"/>
            <a:ext cx="3242519" cy="2526809"/>
          </a:xfrm>
        </p:spPr>
        <p:txBody>
          <a:bodyPr/>
          <a:lstStyle/>
          <a:p>
            <a:r>
              <a:rPr lang="en-US" dirty="0"/>
              <a:t>Image</a:t>
            </a:r>
          </a:p>
        </p:txBody>
      </p:sp>
      <p:sp>
        <p:nvSpPr>
          <p:cNvPr id="14" name="Рисунок 13">
            <a:extLst>
              <a:ext uri="{FF2B5EF4-FFF2-40B4-BE49-F238E27FC236}">
                <a16:creationId xmlns:a16="http://schemas.microsoft.com/office/drawing/2014/main" id="{F96DE27B-0E08-6F46-AF8C-F1296694678E}"/>
              </a:ext>
            </a:extLst>
          </p:cNvPr>
          <p:cNvSpPr>
            <a:spLocks noGrp="1"/>
          </p:cNvSpPr>
          <p:nvPr>
            <p:ph type="pic" sz="quarter" idx="16" hasCustomPrompt="1"/>
          </p:nvPr>
        </p:nvSpPr>
        <p:spPr>
          <a:xfrm>
            <a:off x="9770678" y="3618403"/>
            <a:ext cx="2267295" cy="2526810"/>
          </a:xfrm>
        </p:spPr>
        <p:txBody>
          <a:bodyPr/>
          <a:lstStyle/>
          <a:p>
            <a:r>
              <a:rPr lang="en-US" dirty="0"/>
              <a:t>Image</a:t>
            </a:r>
          </a:p>
        </p:txBody>
      </p:sp>
      <p:sp>
        <p:nvSpPr>
          <p:cNvPr id="16" name="Title 1">
            <a:extLst>
              <a:ext uri="{FF2B5EF4-FFF2-40B4-BE49-F238E27FC236}">
                <a16:creationId xmlns:a16="http://schemas.microsoft.com/office/drawing/2014/main" id="{B7D25AAA-DBC7-6941-9FE6-E959F9CCD003}"/>
              </a:ext>
            </a:extLst>
          </p:cNvPr>
          <p:cNvSpPr>
            <a:spLocks noGrp="1"/>
          </p:cNvSpPr>
          <p:nvPr>
            <p:ph type="title"/>
          </p:nvPr>
        </p:nvSpPr>
        <p:spPr>
          <a:xfrm>
            <a:off x="272410" y="202144"/>
            <a:ext cx="11657757" cy="583034"/>
          </a:xfrm>
          <a:prstGeom prst="rect">
            <a:avLst/>
          </a:prstGeom>
        </p:spPr>
        <p:txBody>
          <a:bodyPr>
            <a:noAutofit/>
          </a:bodyPr>
          <a:lstStyle>
            <a:lvl1pPr>
              <a:defRPr sz="2800"/>
            </a:lvl1pPr>
          </a:lstStyle>
          <a:p>
            <a:r>
              <a:rPr lang="en-US" dirty="0"/>
              <a:t>Click to edit Master title style</a:t>
            </a:r>
          </a:p>
        </p:txBody>
      </p:sp>
      <p:sp>
        <p:nvSpPr>
          <p:cNvPr id="17" name="Footer Placeholder 4">
            <a:extLst>
              <a:ext uri="{FF2B5EF4-FFF2-40B4-BE49-F238E27FC236}">
                <a16:creationId xmlns:a16="http://schemas.microsoft.com/office/drawing/2014/main" id="{56F2235B-A784-0240-B24E-4DC430C094D2}"/>
              </a:ext>
            </a:extLst>
          </p:cNvPr>
          <p:cNvSpPr>
            <a:spLocks noGrp="1"/>
          </p:cNvSpPr>
          <p:nvPr>
            <p:ph type="ftr" sz="quarter" idx="11"/>
          </p:nvPr>
        </p:nvSpPr>
        <p:spPr>
          <a:xfrm>
            <a:off x="4165601" y="6448252"/>
            <a:ext cx="3860800" cy="365125"/>
          </a:xfrm>
          <a:prstGeom prst="rect">
            <a:avLst/>
          </a:prstGeom>
        </p:spPr>
        <p:txBody>
          <a:bodyPr/>
          <a:lstStyle/>
          <a:p>
            <a:endParaRPr lang="en-US" dirty="0"/>
          </a:p>
        </p:txBody>
      </p:sp>
      <p:sp>
        <p:nvSpPr>
          <p:cNvPr id="18" name="Slide Number Placeholder 5">
            <a:extLst>
              <a:ext uri="{FF2B5EF4-FFF2-40B4-BE49-F238E27FC236}">
                <a16:creationId xmlns:a16="http://schemas.microsoft.com/office/drawing/2014/main" id="{6DCE8F1D-6052-A048-956F-F283310266E7}"/>
              </a:ext>
            </a:extLst>
          </p:cNvPr>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dirty="0"/>
          </a:p>
        </p:txBody>
      </p:sp>
      <p:sp>
        <p:nvSpPr>
          <p:cNvPr id="19" name="Рисунок 9">
            <a:extLst>
              <a:ext uri="{FF2B5EF4-FFF2-40B4-BE49-F238E27FC236}">
                <a16:creationId xmlns:a16="http://schemas.microsoft.com/office/drawing/2014/main" id="{B424BFD3-2C69-8640-B409-6C8630E02FD6}"/>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20" name="Group 19">
            <a:extLst>
              <a:ext uri="{FF2B5EF4-FFF2-40B4-BE49-F238E27FC236}">
                <a16:creationId xmlns:a16="http://schemas.microsoft.com/office/drawing/2014/main" id="{BBFE5E8B-A59D-0641-9440-7D9E3E17DE11}"/>
              </a:ext>
            </a:extLst>
          </p:cNvPr>
          <p:cNvGrpSpPr/>
          <p:nvPr userDrawn="1"/>
        </p:nvGrpSpPr>
        <p:grpSpPr>
          <a:xfrm>
            <a:off x="5788841" y="934389"/>
            <a:ext cx="614317" cy="112667"/>
            <a:chOff x="2926060" y="1048069"/>
            <a:chExt cx="614157" cy="112667"/>
          </a:xfrm>
        </p:grpSpPr>
        <p:sp>
          <p:nvSpPr>
            <p:cNvPr id="21" name="Oval 20">
              <a:extLst>
                <a:ext uri="{FF2B5EF4-FFF2-40B4-BE49-F238E27FC236}">
                  <a16:creationId xmlns:a16="http://schemas.microsoft.com/office/drawing/2014/main" id="{E1CEC075-A72A-9A44-AEF5-00197D4E06DD}"/>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2" name="Oval 21">
              <a:extLst>
                <a:ext uri="{FF2B5EF4-FFF2-40B4-BE49-F238E27FC236}">
                  <a16:creationId xmlns:a16="http://schemas.microsoft.com/office/drawing/2014/main" id="{E8FE2708-BFFB-8243-B7AC-FD77CDBDDF8B}"/>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3" name="Oval 22">
              <a:extLst>
                <a:ext uri="{FF2B5EF4-FFF2-40B4-BE49-F238E27FC236}">
                  <a16:creationId xmlns:a16="http://schemas.microsoft.com/office/drawing/2014/main" id="{6DDA0C9F-E4F9-4B47-AE52-A186013A8718}"/>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4" name="Oval 23">
              <a:extLst>
                <a:ext uri="{FF2B5EF4-FFF2-40B4-BE49-F238E27FC236}">
                  <a16:creationId xmlns:a16="http://schemas.microsoft.com/office/drawing/2014/main" id="{13FFDF4F-66C9-934F-B28F-637831019144}"/>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grpSp>
        <p:nvGrpSpPr>
          <p:cNvPr id="30" name="Group 29">
            <a:extLst>
              <a:ext uri="{FF2B5EF4-FFF2-40B4-BE49-F238E27FC236}">
                <a16:creationId xmlns:a16="http://schemas.microsoft.com/office/drawing/2014/main" id="{263731EE-E51F-3846-A2A9-570F78720A62}"/>
              </a:ext>
            </a:extLst>
          </p:cNvPr>
          <p:cNvGrpSpPr/>
          <p:nvPr userDrawn="1"/>
        </p:nvGrpSpPr>
        <p:grpSpPr>
          <a:xfrm>
            <a:off x="272410" y="6303566"/>
            <a:ext cx="11657757" cy="41755"/>
            <a:chOff x="272339" y="6303565"/>
            <a:chExt cx="11654721" cy="41755"/>
          </a:xfrm>
        </p:grpSpPr>
        <p:sp>
          <p:nvSpPr>
            <p:cNvPr id="31" name="Rectangle 30">
              <a:extLst>
                <a:ext uri="{FF2B5EF4-FFF2-40B4-BE49-F238E27FC236}">
                  <a16:creationId xmlns:a16="http://schemas.microsoft.com/office/drawing/2014/main" id="{F58CA1A8-5ED9-D444-A80C-2FB908DFA9E1}"/>
                </a:ext>
              </a:extLst>
            </p:cNvPr>
            <p:cNvSpPr/>
            <p:nvPr userDrawn="1"/>
          </p:nvSpPr>
          <p:spPr>
            <a:xfrm>
              <a:off x="272339" y="6309320"/>
              <a:ext cx="504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32" name="Rectangle 31">
              <a:extLst>
                <a:ext uri="{FF2B5EF4-FFF2-40B4-BE49-F238E27FC236}">
                  <a16:creationId xmlns:a16="http://schemas.microsoft.com/office/drawing/2014/main" id="{C1A3AB5C-FBAD-0249-B04F-1493A404D9BF}"/>
                </a:ext>
              </a:extLst>
            </p:cNvPr>
            <p:cNvSpPr/>
            <p:nvPr userDrawn="1"/>
          </p:nvSpPr>
          <p:spPr>
            <a:xfrm>
              <a:off x="6905714" y="6303565"/>
              <a:ext cx="180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33" name="Rectangle 32">
              <a:extLst>
                <a:ext uri="{FF2B5EF4-FFF2-40B4-BE49-F238E27FC236}">
                  <a16:creationId xmlns:a16="http://schemas.microsoft.com/office/drawing/2014/main" id="{BA0FCD7F-5DC6-D840-87CA-E1F592C61F71}"/>
                </a:ext>
              </a:extLst>
            </p:cNvPr>
            <p:cNvSpPr/>
            <p:nvPr userDrawn="1"/>
          </p:nvSpPr>
          <p:spPr>
            <a:xfrm>
              <a:off x="8705714" y="6303565"/>
              <a:ext cx="1080000"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34" name="Rectangle 33">
              <a:extLst>
                <a:ext uri="{FF2B5EF4-FFF2-40B4-BE49-F238E27FC236}">
                  <a16:creationId xmlns:a16="http://schemas.microsoft.com/office/drawing/2014/main" id="{B58410CC-8B39-ED4B-A4FA-A9B4356946DB}"/>
                </a:ext>
              </a:extLst>
            </p:cNvPr>
            <p:cNvSpPr/>
            <p:nvPr userDrawn="1"/>
          </p:nvSpPr>
          <p:spPr>
            <a:xfrm>
              <a:off x="9767060" y="6303565"/>
              <a:ext cx="2160000"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spTree>
    <p:extLst>
      <p:ext uri="{BB962C8B-B14F-4D97-AF65-F5344CB8AC3E}">
        <p14:creationId xmlns:p14="http://schemas.microsoft.com/office/powerpoint/2010/main" val="30564068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7 - left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410" y="1368613"/>
            <a:ext cx="6130748" cy="4776706"/>
          </a:xfrm>
        </p:spPr>
        <p:txBody>
          <a:bodyPr>
            <a:norm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E77BAF5F-EE1D-174C-B07C-A17EFC5C9D04}"/>
              </a:ext>
            </a:extLst>
          </p:cNvPr>
          <p:cNvSpPr>
            <a:spLocks noGrp="1"/>
          </p:cNvSpPr>
          <p:nvPr>
            <p:ph type="title"/>
          </p:nvPr>
        </p:nvSpPr>
        <p:spPr>
          <a:xfrm>
            <a:off x="272410" y="202144"/>
            <a:ext cx="6130748" cy="583034"/>
          </a:xfrm>
          <a:prstGeom prst="rect">
            <a:avLst/>
          </a:prstGeom>
        </p:spPr>
        <p:txBody>
          <a:bodyPr>
            <a:noAutofit/>
          </a:bodyPr>
          <a:lstStyle>
            <a:lvl1pPr>
              <a:defRPr sz="2800"/>
            </a:lvl1pPr>
          </a:lstStyle>
          <a:p>
            <a:r>
              <a:rPr lang="en-US" dirty="0"/>
              <a:t>Click to edit Master title style</a:t>
            </a:r>
          </a:p>
        </p:txBody>
      </p:sp>
      <p:sp>
        <p:nvSpPr>
          <p:cNvPr id="13" name="Footer Placeholder 4">
            <a:extLst>
              <a:ext uri="{FF2B5EF4-FFF2-40B4-BE49-F238E27FC236}">
                <a16:creationId xmlns:a16="http://schemas.microsoft.com/office/drawing/2014/main" id="{11C708BE-F85A-6B40-8AC8-08EC77C95A05}"/>
              </a:ext>
            </a:extLst>
          </p:cNvPr>
          <p:cNvSpPr>
            <a:spLocks noGrp="1"/>
          </p:cNvSpPr>
          <p:nvPr>
            <p:ph type="ftr" sz="quarter" idx="11"/>
          </p:nvPr>
        </p:nvSpPr>
        <p:spPr>
          <a:xfrm>
            <a:off x="4165601" y="6448252"/>
            <a:ext cx="3860800" cy="365125"/>
          </a:xfrm>
          <a:prstGeom prst="rect">
            <a:avLst/>
          </a:prstGeom>
        </p:spPr>
        <p:txBody>
          <a:bodyPr/>
          <a:lstStyle/>
          <a:p>
            <a:endParaRPr lang="en-US" dirty="0"/>
          </a:p>
        </p:txBody>
      </p:sp>
      <p:sp>
        <p:nvSpPr>
          <p:cNvPr id="14" name="Slide Number Placeholder 5">
            <a:extLst>
              <a:ext uri="{FF2B5EF4-FFF2-40B4-BE49-F238E27FC236}">
                <a16:creationId xmlns:a16="http://schemas.microsoft.com/office/drawing/2014/main" id="{0A819107-602B-2F41-BF12-A0B79042EDA2}"/>
              </a:ext>
            </a:extLst>
          </p:cNvPr>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dirty="0"/>
          </a:p>
        </p:txBody>
      </p:sp>
      <p:sp>
        <p:nvSpPr>
          <p:cNvPr id="15" name="Рисунок 9">
            <a:extLst>
              <a:ext uri="{FF2B5EF4-FFF2-40B4-BE49-F238E27FC236}">
                <a16:creationId xmlns:a16="http://schemas.microsoft.com/office/drawing/2014/main" id="{38F22D39-8913-6B4B-896F-3A04399FEAEE}"/>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16" name="Group 15">
            <a:extLst>
              <a:ext uri="{FF2B5EF4-FFF2-40B4-BE49-F238E27FC236}">
                <a16:creationId xmlns:a16="http://schemas.microsoft.com/office/drawing/2014/main" id="{44D11112-BED7-D24D-9AE6-AD879ADF479A}"/>
              </a:ext>
            </a:extLst>
          </p:cNvPr>
          <p:cNvGrpSpPr/>
          <p:nvPr userDrawn="1"/>
        </p:nvGrpSpPr>
        <p:grpSpPr>
          <a:xfrm>
            <a:off x="3030625" y="934389"/>
            <a:ext cx="614317" cy="112667"/>
            <a:chOff x="2926060" y="1048069"/>
            <a:chExt cx="614157" cy="112667"/>
          </a:xfrm>
        </p:grpSpPr>
        <p:sp>
          <p:nvSpPr>
            <p:cNvPr id="17" name="Oval 16">
              <a:extLst>
                <a:ext uri="{FF2B5EF4-FFF2-40B4-BE49-F238E27FC236}">
                  <a16:creationId xmlns:a16="http://schemas.microsoft.com/office/drawing/2014/main" id="{0950024F-32A4-974D-A95C-177004935845}"/>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8" name="Oval 17">
              <a:extLst>
                <a:ext uri="{FF2B5EF4-FFF2-40B4-BE49-F238E27FC236}">
                  <a16:creationId xmlns:a16="http://schemas.microsoft.com/office/drawing/2014/main" id="{C0923C73-43FB-3349-82BD-17FB3356EA23}"/>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9" name="Oval 18">
              <a:extLst>
                <a:ext uri="{FF2B5EF4-FFF2-40B4-BE49-F238E27FC236}">
                  <a16:creationId xmlns:a16="http://schemas.microsoft.com/office/drawing/2014/main" id="{97BDB0CB-9699-2E4C-A362-978D710D9467}"/>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0" name="Oval 19">
              <a:extLst>
                <a:ext uri="{FF2B5EF4-FFF2-40B4-BE49-F238E27FC236}">
                  <a16:creationId xmlns:a16="http://schemas.microsoft.com/office/drawing/2014/main" id="{E61989F0-F899-E24F-B02A-2CD264B28483}"/>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sp>
        <p:nvSpPr>
          <p:cNvPr id="27" name="Rectangle 26">
            <a:extLst>
              <a:ext uri="{FF2B5EF4-FFF2-40B4-BE49-F238E27FC236}">
                <a16:creationId xmlns:a16="http://schemas.microsoft.com/office/drawing/2014/main" id="{0AEC8A9E-6904-884A-AEB3-4FB5103D4B7F}"/>
              </a:ext>
            </a:extLst>
          </p:cNvPr>
          <p:cNvSpPr/>
          <p:nvPr userDrawn="1"/>
        </p:nvSpPr>
        <p:spPr>
          <a:xfrm>
            <a:off x="272410" y="6309320"/>
            <a:ext cx="5041313"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Tree>
    <p:extLst>
      <p:ext uri="{BB962C8B-B14F-4D97-AF65-F5344CB8AC3E}">
        <p14:creationId xmlns:p14="http://schemas.microsoft.com/office/powerpoint/2010/main" val="40208793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07 - left content 2">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410" y="1368613"/>
            <a:ext cx="6130748" cy="4776706"/>
          </a:xfrm>
        </p:spPr>
        <p:txBody>
          <a:bodyPr>
            <a:norm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E77BAF5F-EE1D-174C-B07C-A17EFC5C9D04}"/>
              </a:ext>
            </a:extLst>
          </p:cNvPr>
          <p:cNvSpPr>
            <a:spLocks noGrp="1"/>
          </p:cNvSpPr>
          <p:nvPr>
            <p:ph type="title"/>
          </p:nvPr>
        </p:nvSpPr>
        <p:spPr>
          <a:xfrm>
            <a:off x="272410" y="202144"/>
            <a:ext cx="6130748" cy="583034"/>
          </a:xfrm>
          <a:prstGeom prst="rect">
            <a:avLst/>
          </a:prstGeom>
        </p:spPr>
        <p:txBody>
          <a:bodyPr>
            <a:noAutofit/>
          </a:bodyPr>
          <a:lstStyle>
            <a:lvl1pPr>
              <a:defRPr sz="2800"/>
            </a:lvl1pPr>
          </a:lstStyle>
          <a:p>
            <a:r>
              <a:rPr lang="en-US" dirty="0"/>
              <a:t>Click to edit Master title style</a:t>
            </a:r>
          </a:p>
        </p:txBody>
      </p:sp>
      <p:sp>
        <p:nvSpPr>
          <p:cNvPr id="13" name="Footer Placeholder 4">
            <a:extLst>
              <a:ext uri="{FF2B5EF4-FFF2-40B4-BE49-F238E27FC236}">
                <a16:creationId xmlns:a16="http://schemas.microsoft.com/office/drawing/2014/main" id="{11C708BE-F85A-6B40-8AC8-08EC77C95A05}"/>
              </a:ext>
            </a:extLst>
          </p:cNvPr>
          <p:cNvSpPr>
            <a:spLocks noGrp="1"/>
          </p:cNvSpPr>
          <p:nvPr>
            <p:ph type="ftr" sz="quarter" idx="11"/>
          </p:nvPr>
        </p:nvSpPr>
        <p:spPr>
          <a:xfrm>
            <a:off x="4165601" y="6448252"/>
            <a:ext cx="3860800" cy="365125"/>
          </a:xfrm>
          <a:prstGeom prst="rect">
            <a:avLst/>
          </a:prstGeom>
        </p:spPr>
        <p:txBody>
          <a:bodyPr/>
          <a:lstStyle/>
          <a:p>
            <a:endParaRPr lang="en-US" dirty="0"/>
          </a:p>
        </p:txBody>
      </p:sp>
      <p:sp>
        <p:nvSpPr>
          <p:cNvPr id="14" name="Slide Number Placeholder 5">
            <a:extLst>
              <a:ext uri="{FF2B5EF4-FFF2-40B4-BE49-F238E27FC236}">
                <a16:creationId xmlns:a16="http://schemas.microsoft.com/office/drawing/2014/main" id="{0A819107-602B-2F41-BF12-A0B79042EDA2}"/>
              </a:ext>
            </a:extLst>
          </p:cNvPr>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dirty="0"/>
          </a:p>
        </p:txBody>
      </p:sp>
      <p:sp>
        <p:nvSpPr>
          <p:cNvPr id="15" name="Рисунок 9">
            <a:extLst>
              <a:ext uri="{FF2B5EF4-FFF2-40B4-BE49-F238E27FC236}">
                <a16:creationId xmlns:a16="http://schemas.microsoft.com/office/drawing/2014/main" id="{38F22D39-8913-6B4B-896F-3A04399FEAEE}"/>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16" name="Group 15">
            <a:extLst>
              <a:ext uri="{FF2B5EF4-FFF2-40B4-BE49-F238E27FC236}">
                <a16:creationId xmlns:a16="http://schemas.microsoft.com/office/drawing/2014/main" id="{44D11112-BED7-D24D-9AE6-AD879ADF479A}"/>
              </a:ext>
            </a:extLst>
          </p:cNvPr>
          <p:cNvGrpSpPr/>
          <p:nvPr userDrawn="1"/>
        </p:nvGrpSpPr>
        <p:grpSpPr>
          <a:xfrm>
            <a:off x="3030625" y="934389"/>
            <a:ext cx="614317" cy="112667"/>
            <a:chOff x="2926060" y="1048069"/>
            <a:chExt cx="614157" cy="112667"/>
          </a:xfrm>
        </p:grpSpPr>
        <p:sp>
          <p:nvSpPr>
            <p:cNvPr id="17" name="Oval 16">
              <a:extLst>
                <a:ext uri="{FF2B5EF4-FFF2-40B4-BE49-F238E27FC236}">
                  <a16:creationId xmlns:a16="http://schemas.microsoft.com/office/drawing/2014/main" id="{0950024F-32A4-974D-A95C-177004935845}"/>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8" name="Oval 17">
              <a:extLst>
                <a:ext uri="{FF2B5EF4-FFF2-40B4-BE49-F238E27FC236}">
                  <a16:creationId xmlns:a16="http://schemas.microsoft.com/office/drawing/2014/main" id="{C0923C73-43FB-3349-82BD-17FB3356EA23}"/>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9" name="Oval 18">
              <a:extLst>
                <a:ext uri="{FF2B5EF4-FFF2-40B4-BE49-F238E27FC236}">
                  <a16:creationId xmlns:a16="http://schemas.microsoft.com/office/drawing/2014/main" id="{97BDB0CB-9699-2E4C-A362-978D710D9467}"/>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0" name="Oval 19">
              <a:extLst>
                <a:ext uri="{FF2B5EF4-FFF2-40B4-BE49-F238E27FC236}">
                  <a16:creationId xmlns:a16="http://schemas.microsoft.com/office/drawing/2014/main" id="{E61989F0-F899-E24F-B02A-2CD264B28483}"/>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sp>
        <p:nvSpPr>
          <p:cNvPr id="27" name="Rectangle 26">
            <a:extLst>
              <a:ext uri="{FF2B5EF4-FFF2-40B4-BE49-F238E27FC236}">
                <a16:creationId xmlns:a16="http://schemas.microsoft.com/office/drawing/2014/main" id="{0AEC8A9E-6904-884A-AEB3-4FB5103D4B7F}"/>
              </a:ext>
            </a:extLst>
          </p:cNvPr>
          <p:cNvSpPr/>
          <p:nvPr userDrawn="1"/>
        </p:nvSpPr>
        <p:spPr>
          <a:xfrm>
            <a:off x="272410" y="6309320"/>
            <a:ext cx="5041313"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1" name="Овал 7">
            <a:extLst>
              <a:ext uri="{FF2B5EF4-FFF2-40B4-BE49-F238E27FC236}">
                <a16:creationId xmlns:a16="http://schemas.microsoft.com/office/drawing/2014/main" id="{D40B196B-B85E-1645-A5D3-581BD36C1337}"/>
              </a:ext>
            </a:extLst>
          </p:cNvPr>
          <p:cNvSpPr/>
          <p:nvPr userDrawn="1"/>
        </p:nvSpPr>
        <p:spPr>
          <a:xfrm rot="1800000">
            <a:off x="6607586" y="1140375"/>
            <a:ext cx="1892215" cy="1891722"/>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2" name="Овал 7">
            <a:extLst>
              <a:ext uri="{FF2B5EF4-FFF2-40B4-BE49-F238E27FC236}">
                <a16:creationId xmlns:a16="http://schemas.microsoft.com/office/drawing/2014/main" id="{79D6E8B7-4CF3-0145-8018-D3F5D75404FA}"/>
              </a:ext>
            </a:extLst>
          </p:cNvPr>
          <p:cNvSpPr/>
          <p:nvPr userDrawn="1"/>
        </p:nvSpPr>
        <p:spPr>
          <a:xfrm rot="1800000">
            <a:off x="7071068" y="1347363"/>
            <a:ext cx="551170"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3" name="Овал 7">
            <a:extLst>
              <a:ext uri="{FF2B5EF4-FFF2-40B4-BE49-F238E27FC236}">
                <a16:creationId xmlns:a16="http://schemas.microsoft.com/office/drawing/2014/main" id="{8096E99A-35B0-9144-AF36-F5435332FCD3}"/>
              </a:ext>
            </a:extLst>
          </p:cNvPr>
          <p:cNvSpPr/>
          <p:nvPr userDrawn="1"/>
        </p:nvSpPr>
        <p:spPr>
          <a:xfrm rot="1800000" flipV="1">
            <a:off x="6631131" y="1390235"/>
            <a:ext cx="236602"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4" name="Овал 7">
            <a:extLst>
              <a:ext uri="{FF2B5EF4-FFF2-40B4-BE49-F238E27FC236}">
                <a16:creationId xmlns:a16="http://schemas.microsoft.com/office/drawing/2014/main" id="{715E4DC0-8BBD-9D41-A2B7-919BC923BC0A}"/>
              </a:ext>
            </a:extLst>
          </p:cNvPr>
          <p:cNvSpPr/>
          <p:nvPr userDrawn="1"/>
        </p:nvSpPr>
        <p:spPr>
          <a:xfrm rot="1800000" flipV="1">
            <a:off x="7702601" y="1086553"/>
            <a:ext cx="159991"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Tree>
    <p:extLst>
      <p:ext uri="{BB962C8B-B14F-4D97-AF65-F5344CB8AC3E}">
        <p14:creationId xmlns:p14="http://schemas.microsoft.com/office/powerpoint/2010/main" val="28238940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08 - right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793841" y="1368613"/>
            <a:ext cx="6130748" cy="4776706"/>
          </a:xfrm>
        </p:spPr>
        <p:txBody>
          <a:bodyPr>
            <a:norm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E77BAF5F-EE1D-174C-B07C-A17EFC5C9D04}"/>
              </a:ext>
            </a:extLst>
          </p:cNvPr>
          <p:cNvSpPr>
            <a:spLocks noGrp="1"/>
          </p:cNvSpPr>
          <p:nvPr>
            <p:ph type="title"/>
          </p:nvPr>
        </p:nvSpPr>
        <p:spPr>
          <a:xfrm>
            <a:off x="5793841" y="202144"/>
            <a:ext cx="6130748" cy="583034"/>
          </a:xfrm>
          <a:prstGeom prst="rect">
            <a:avLst/>
          </a:prstGeom>
        </p:spPr>
        <p:txBody>
          <a:bodyPr>
            <a:noAutofit/>
          </a:bodyPr>
          <a:lstStyle>
            <a:lvl1pPr>
              <a:defRPr sz="2800"/>
            </a:lvl1pPr>
          </a:lstStyle>
          <a:p>
            <a:r>
              <a:rPr lang="en-US" dirty="0"/>
              <a:t>Click to edit Master title style</a:t>
            </a:r>
          </a:p>
        </p:txBody>
      </p:sp>
      <p:sp>
        <p:nvSpPr>
          <p:cNvPr id="13" name="Footer Placeholder 4">
            <a:extLst>
              <a:ext uri="{FF2B5EF4-FFF2-40B4-BE49-F238E27FC236}">
                <a16:creationId xmlns:a16="http://schemas.microsoft.com/office/drawing/2014/main" id="{11C708BE-F85A-6B40-8AC8-08EC77C95A05}"/>
              </a:ext>
            </a:extLst>
          </p:cNvPr>
          <p:cNvSpPr>
            <a:spLocks noGrp="1"/>
          </p:cNvSpPr>
          <p:nvPr>
            <p:ph type="ftr" sz="quarter" idx="11"/>
          </p:nvPr>
        </p:nvSpPr>
        <p:spPr>
          <a:xfrm>
            <a:off x="4165601" y="6448252"/>
            <a:ext cx="3860800" cy="365125"/>
          </a:xfrm>
          <a:prstGeom prst="rect">
            <a:avLst/>
          </a:prstGeom>
        </p:spPr>
        <p:txBody>
          <a:bodyPr/>
          <a:lstStyle/>
          <a:p>
            <a:endParaRPr lang="en-US" dirty="0"/>
          </a:p>
        </p:txBody>
      </p:sp>
      <p:sp>
        <p:nvSpPr>
          <p:cNvPr id="14" name="Slide Number Placeholder 5">
            <a:extLst>
              <a:ext uri="{FF2B5EF4-FFF2-40B4-BE49-F238E27FC236}">
                <a16:creationId xmlns:a16="http://schemas.microsoft.com/office/drawing/2014/main" id="{0A819107-602B-2F41-BF12-A0B79042EDA2}"/>
              </a:ext>
            </a:extLst>
          </p:cNvPr>
          <p:cNvSpPr>
            <a:spLocks noGrp="1"/>
          </p:cNvSpPr>
          <p:nvPr>
            <p:ph type="sldNum" sz="quarter" idx="12"/>
          </p:nvPr>
        </p:nvSpPr>
        <p:spPr>
          <a:xfrm>
            <a:off x="304800" y="6448252"/>
            <a:ext cx="2844800" cy="365125"/>
          </a:xfrm>
          <a:prstGeom prst="rect">
            <a:avLst/>
          </a:prstGeom>
        </p:spPr>
        <p:txBody>
          <a:bodyPr/>
          <a:lstStyle>
            <a:lvl1pPr algn="l">
              <a:defRPr/>
            </a:lvl1pPr>
          </a:lstStyle>
          <a:p>
            <a:pPr algn="l"/>
            <a:fld id="{96E69268-9C8B-4EBF-A9EE-DC5DC2D48DC3}" type="slidenum">
              <a:rPr lang="en-US" smtClean="0"/>
              <a:pPr/>
              <a:t>‹#›</a:t>
            </a:fld>
            <a:endParaRPr lang="en-US" dirty="0"/>
          </a:p>
        </p:txBody>
      </p:sp>
      <p:sp>
        <p:nvSpPr>
          <p:cNvPr id="15" name="Рисунок 9">
            <a:extLst>
              <a:ext uri="{FF2B5EF4-FFF2-40B4-BE49-F238E27FC236}">
                <a16:creationId xmlns:a16="http://schemas.microsoft.com/office/drawing/2014/main" id="{38F22D39-8913-6B4B-896F-3A04399FEAEE}"/>
              </a:ext>
            </a:extLst>
          </p:cNvPr>
          <p:cNvSpPr>
            <a:spLocks noGrp="1"/>
          </p:cNvSpPr>
          <p:nvPr>
            <p:ph type="pic" sz="quarter" idx="13" hasCustomPrompt="1"/>
          </p:nvPr>
        </p:nvSpPr>
        <p:spPr>
          <a:xfrm>
            <a:off x="10453853" y="6448251"/>
            <a:ext cx="1476314" cy="365125"/>
          </a:xfrm>
        </p:spPr>
        <p:txBody>
          <a:bodyPr anchor="ctr">
            <a:noAutofit/>
          </a:bodyPr>
          <a:lstStyle>
            <a:lvl1pPr algn="ctr">
              <a:buNone/>
              <a:defRPr sz="1200"/>
            </a:lvl1pPr>
          </a:lstStyle>
          <a:p>
            <a:r>
              <a:rPr lang="en-US" dirty="0"/>
              <a:t>Logo</a:t>
            </a:r>
          </a:p>
        </p:txBody>
      </p:sp>
      <p:grpSp>
        <p:nvGrpSpPr>
          <p:cNvPr id="16" name="Group 15">
            <a:extLst>
              <a:ext uri="{FF2B5EF4-FFF2-40B4-BE49-F238E27FC236}">
                <a16:creationId xmlns:a16="http://schemas.microsoft.com/office/drawing/2014/main" id="{44D11112-BED7-D24D-9AE6-AD879ADF479A}"/>
              </a:ext>
            </a:extLst>
          </p:cNvPr>
          <p:cNvGrpSpPr/>
          <p:nvPr userDrawn="1"/>
        </p:nvGrpSpPr>
        <p:grpSpPr>
          <a:xfrm>
            <a:off x="8552056" y="934389"/>
            <a:ext cx="614317" cy="112667"/>
            <a:chOff x="2926060" y="1048069"/>
            <a:chExt cx="614157" cy="112667"/>
          </a:xfrm>
        </p:grpSpPr>
        <p:sp>
          <p:nvSpPr>
            <p:cNvPr id="17" name="Oval 16">
              <a:extLst>
                <a:ext uri="{FF2B5EF4-FFF2-40B4-BE49-F238E27FC236}">
                  <a16:creationId xmlns:a16="http://schemas.microsoft.com/office/drawing/2014/main" id="{0950024F-32A4-974D-A95C-177004935845}"/>
                </a:ext>
              </a:extLst>
            </p:cNvPr>
            <p:cNvSpPr>
              <a:spLocks noChangeAspect="1"/>
            </p:cNvSpPr>
            <p:nvPr userDrawn="1"/>
          </p:nvSpPr>
          <p:spPr>
            <a:xfrm>
              <a:off x="2926060" y="1052736"/>
              <a:ext cx="108000" cy="108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8" name="Oval 17">
              <a:extLst>
                <a:ext uri="{FF2B5EF4-FFF2-40B4-BE49-F238E27FC236}">
                  <a16:creationId xmlns:a16="http://schemas.microsoft.com/office/drawing/2014/main" id="{C0923C73-43FB-3349-82BD-17FB3356EA23}"/>
                </a:ext>
              </a:extLst>
            </p:cNvPr>
            <p:cNvSpPr>
              <a:spLocks noChangeAspect="1"/>
            </p:cNvSpPr>
            <p:nvPr userDrawn="1"/>
          </p:nvSpPr>
          <p:spPr>
            <a:xfrm>
              <a:off x="3094779" y="1048069"/>
              <a:ext cx="108000" cy="108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19" name="Oval 18">
              <a:extLst>
                <a:ext uri="{FF2B5EF4-FFF2-40B4-BE49-F238E27FC236}">
                  <a16:creationId xmlns:a16="http://schemas.microsoft.com/office/drawing/2014/main" id="{97BDB0CB-9699-2E4C-A362-978D710D9467}"/>
                </a:ext>
              </a:extLst>
            </p:cNvPr>
            <p:cNvSpPr>
              <a:spLocks noChangeAspect="1"/>
            </p:cNvSpPr>
            <p:nvPr userDrawn="1"/>
          </p:nvSpPr>
          <p:spPr>
            <a:xfrm>
              <a:off x="3263498" y="1048069"/>
              <a:ext cx="108000" cy="108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0" name="Oval 19">
              <a:extLst>
                <a:ext uri="{FF2B5EF4-FFF2-40B4-BE49-F238E27FC236}">
                  <a16:creationId xmlns:a16="http://schemas.microsoft.com/office/drawing/2014/main" id="{E61989F0-F899-E24F-B02A-2CD264B28483}"/>
                </a:ext>
              </a:extLst>
            </p:cNvPr>
            <p:cNvSpPr>
              <a:spLocks noChangeAspect="1"/>
            </p:cNvSpPr>
            <p:nvPr userDrawn="1"/>
          </p:nvSpPr>
          <p:spPr>
            <a:xfrm>
              <a:off x="3432217" y="1048069"/>
              <a:ext cx="108000" cy="108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grpSp>
        <p:nvGrpSpPr>
          <p:cNvPr id="21" name="Group 20">
            <a:extLst>
              <a:ext uri="{FF2B5EF4-FFF2-40B4-BE49-F238E27FC236}">
                <a16:creationId xmlns:a16="http://schemas.microsoft.com/office/drawing/2014/main" id="{8A566A07-7C20-824C-A6B0-753BBDE8EA04}"/>
              </a:ext>
            </a:extLst>
          </p:cNvPr>
          <p:cNvGrpSpPr/>
          <p:nvPr userDrawn="1"/>
        </p:nvGrpSpPr>
        <p:grpSpPr>
          <a:xfrm>
            <a:off x="6907513" y="6303565"/>
            <a:ext cx="5022654" cy="36000"/>
            <a:chOff x="6905714" y="6303565"/>
            <a:chExt cx="5021346" cy="36000"/>
          </a:xfrm>
        </p:grpSpPr>
        <p:sp>
          <p:nvSpPr>
            <p:cNvPr id="23" name="Rectangle 22">
              <a:extLst>
                <a:ext uri="{FF2B5EF4-FFF2-40B4-BE49-F238E27FC236}">
                  <a16:creationId xmlns:a16="http://schemas.microsoft.com/office/drawing/2014/main" id="{C004C740-639D-EA47-8988-C8BA84022E1F}"/>
                </a:ext>
              </a:extLst>
            </p:cNvPr>
            <p:cNvSpPr/>
            <p:nvPr userDrawn="1"/>
          </p:nvSpPr>
          <p:spPr>
            <a:xfrm>
              <a:off x="6905714" y="6303565"/>
              <a:ext cx="1800000"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4" name="Rectangle 23">
              <a:extLst>
                <a:ext uri="{FF2B5EF4-FFF2-40B4-BE49-F238E27FC236}">
                  <a16:creationId xmlns:a16="http://schemas.microsoft.com/office/drawing/2014/main" id="{B6FFB772-A0AC-B146-80A0-F202A7C1E945}"/>
                </a:ext>
              </a:extLst>
            </p:cNvPr>
            <p:cNvSpPr/>
            <p:nvPr userDrawn="1"/>
          </p:nvSpPr>
          <p:spPr>
            <a:xfrm>
              <a:off x="8705714" y="6303565"/>
              <a:ext cx="1080000" cy="3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
          <p:nvSpPr>
            <p:cNvPr id="25" name="Rectangle 24">
              <a:extLst>
                <a:ext uri="{FF2B5EF4-FFF2-40B4-BE49-F238E27FC236}">
                  <a16:creationId xmlns:a16="http://schemas.microsoft.com/office/drawing/2014/main" id="{939607D3-EF32-2740-B978-22C9B506E7A2}"/>
                </a:ext>
              </a:extLst>
            </p:cNvPr>
            <p:cNvSpPr/>
            <p:nvPr userDrawn="1"/>
          </p:nvSpPr>
          <p:spPr>
            <a:xfrm>
              <a:off x="9767060" y="6303565"/>
              <a:ext cx="2160000" cy="3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grpSp>
      <p:sp>
        <p:nvSpPr>
          <p:cNvPr id="26" name="Овал 7">
            <a:extLst>
              <a:ext uri="{FF2B5EF4-FFF2-40B4-BE49-F238E27FC236}">
                <a16:creationId xmlns:a16="http://schemas.microsoft.com/office/drawing/2014/main" id="{FBF69ED6-AA78-BA4B-9E5C-5B393F913C68}"/>
              </a:ext>
            </a:extLst>
          </p:cNvPr>
          <p:cNvSpPr/>
          <p:nvPr userDrawn="1"/>
        </p:nvSpPr>
        <p:spPr>
          <a:xfrm rot="1800000">
            <a:off x="3178772" y="-1536246"/>
            <a:ext cx="2503602" cy="2502950"/>
          </a:xfrm>
          <a:prstGeom prst="ellipse">
            <a:avLst/>
          </a:prstGeom>
          <a:solidFill>
            <a:schemeClr val="accent3">
              <a:lumMod val="40000"/>
              <a:lumOff val="6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Segoe UI" panose="020B0502040204020203" pitchFamily="34" charset="0"/>
            </a:endParaRPr>
          </a:p>
        </p:txBody>
      </p:sp>
    </p:spTree>
    <p:extLst>
      <p:ext uri="{BB962C8B-B14F-4D97-AF65-F5344CB8AC3E}">
        <p14:creationId xmlns:p14="http://schemas.microsoft.com/office/powerpoint/2010/main" val="36943154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3D2B44-5947-EE42-B645-142C4F4E785A}"/>
              </a:ext>
            </a:extLst>
          </p:cNvPr>
          <p:cNvSpPr>
            <a:spLocks noGrp="1"/>
          </p:cNvSpPr>
          <p:nvPr>
            <p:ph type="title"/>
          </p:nvPr>
        </p:nvSpPr>
        <p:spPr>
          <a:xfrm>
            <a:off x="838201" y="300490"/>
            <a:ext cx="10515600" cy="74487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ADA5E96-47A0-784E-82B0-3C0B7FA9F44D}"/>
              </a:ext>
            </a:extLst>
          </p:cNvPr>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4167CBD-B55B-904B-B570-A47633ECA921}"/>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defRPr>
            </a:lvl1pPr>
          </a:lstStyle>
          <a:p>
            <a:fld id="{617042AC-5D3A-904A-A7DF-97C188FB12AB}" type="datetimeFigureOut">
              <a:rPr lang="en-US" smtClean="0"/>
              <a:pPr/>
              <a:t>2/2/2026</a:t>
            </a:fld>
            <a:endParaRPr lang="en-US" dirty="0"/>
          </a:p>
        </p:txBody>
      </p:sp>
      <p:sp>
        <p:nvSpPr>
          <p:cNvPr id="5" name="Footer Placeholder 4">
            <a:extLst>
              <a:ext uri="{FF2B5EF4-FFF2-40B4-BE49-F238E27FC236}">
                <a16:creationId xmlns:a16="http://schemas.microsoft.com/office/drawing/2014/main" id="{8293CBEC-D362-4443-B9F3-8E21B045C1B0}"/>
              </a:ext>
            </a:extLst>
          </p:cNvPr>
          <p:cNvSpPr>
            <a:spLocks noGrp="1"/>
          </p:cNvSpPr>
          <p:nvPr>
            <p:ph type="ftr" sz="quarter" idx="3"/>
          </p:nvPr>
        </p:nvSpPr>
        <p:spPr>
          <a:xfrm>
            <a:off x="4038601" y="6356352"/>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egoe UI" panose="020B0502040204020203" pitchFamily="34" charset="0"/>
              </a:defRPr>
            </a:lvl1pPr>
          </a:lstStyle>
          <a:p>
            <a:endParaRPr lang="en-US" dirty="0"/>
          </a:p>
        </p:txBody>
      </p:sp>
      <p:sp>
        <p:nvSpPr>
          <p:cNvPr id="6" name="Slide Number Placeholder 5">
            <a:extLst>
              <a:ext uri="{FF2B5EF4-FFF2-40B4-BE49-F238E27FC236}">
                <a16:creationId xmlns:a16="http://schemas.microsoft.com/office/drawing/2014/main" id="{D797DA76-2667-584D-A6F1-4D291FA0FEC5}"/>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latin typeface="Segoe UI" panose="020B0502040204020203" pitchFamily="34" charset="0"/>
              </a:defRPr>
            </a:lvl1pPr>
          </a:lstStyle>
          <a:p>
            <a:fld id="{96E69268-9C8B-4EBF-A9EE-DC5DC2D48DC3}" type="slidenum">
              <a:rPr lang="en-US" smtClean="0"/>
              <a:pPr/>
              <a:t>‹#›</a:t>
            </a:fld>
            <a:endParaRPr lang="en-US" sz="1600" dirty="0"/>
          </a:p>
        </p:txBody>
      </p:sp>
    </p:spTree>
    <p:extLst>
      <p:ext uri="{BB962C8B-B14F-4D97-AF65-F5344CB8AC3E}">
        <p14:creationId xmlns:p14="http://schemas.microsoft.com/office/powerpoint/2010/main" val="31660470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xStyles>
    <p:titleStyle>
      <a:lvl1pPr algn="ctr" defTabSz="914126" rtl="0" eaLnBrk="1" latinLnBrk="0" hangingPunct="1">
        <a:lnSpc>
          <a:spcPct val="90000"/>
        </a:lnSpc>
        <a:spcBef>
          <a:spcPct val="0"/>
        </a:spcBef>
        <a:buNone/>
        <a:defRPr sz="3200" kern="1200">
          <a:solidFill>
            <a:schemeClr val="tx1"/>
          </a:solidFill>
          <a:latin typeface="Arial Black" panose="020B0A04020102020204" pitchFamily="34" charset="0"/>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16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685594"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2657" indent="-228531" algn="l" defTabSz="914126" rtl="0" eaLnBrk="1" latinLnBrk="0" hangingPunct="1">
        <a:lnSpc>
          <a:spcPct val="90000"/>
        </a:lnSpc>
        <a:spcBef>
          <a:spcPts val="500"/>
        </a:spcBef>
        <a:buFont typeface="Arial" panose="020B0604020202020204" pitchFamily="34" charset="0"/>
        <a:buChar char="•"/>
        <a:defRPr sz="12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599720" indent="-228531" algn="l" defTabSz="914126" rtl="0" eaLnBrk="1" latinLnBrk="0" hangingPunct="1">
        <a:lnSpc>
          <a:spcPct val="90000"/>
        </a:lnSpc>
        <a:spcBef>
          <a:spcPts val="500"/>
        </a:spcBef>
        <a:buFont typeface="Arial" panose="020B0604020202020204" pitchFamily="34" charset="0"/>
        <a:buChar char="•"/>
        <a:defRPr sz="11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6783" indent="-228531" algn="l" defTabSz="914126" rtl="0" eaLnBrk="1" latinLnBrk="0" hangingPunct="1">
        <a:lnSpc>
          <a:spcPct val="90000"/>
        </a:lnSpc>
        <a:spcBef>
          <a:spcPts val="500"/>
        </a:spcBef>
        <a:buFont typeface="Arial" panose="020B0604020202020204" pitchFamily="34" charset="0"/>
        <a:buChar char="•"/>
        <a:defRPr sz="11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A"/>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3" Type="http://schemas.openxmlformats.org/officeDocument/2006/relationships/hyperlink" Target="https://doi.org/10.1093/qje/qjx022" TargetMode="External"/><Relationship Id="rId2" Type="http://schemas.openxmlformats.org/officeDocument/2006/relationships/slideLayout" Target="../slideLayouts/slideLayout14.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hemeOverride" Target="../theme/themeOverride1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hart" Target="../charts/chart1.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hart" Target="../charts/chart3.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https://www.urban.org/sites/default/files/publication/103777/racial-and-ethnic-equity-gaps-in-postsecondary-career-and-technical-education_considerations-for-online-learning_0.pdf" TargetMode="External"/><Relationship Id="rId2" Type="http://schemas.openxmlformats.org/officeDocument/2006/relationships/slideLayout" Target="../slideLayouts/slideLayout14.xml"/><Relationship Id="rId1" Type="http://schemas.openxmlformats.org/officeDocument/2006/relationships/themeOverride" Target="../theme/themeOverride4.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themeOverride" Target="../theme/themeOverride5.xml"/><Relationship Id="rId4" Type="http://schemas.openxmlformats.org/officeDocument/2006/relationships/hyperlink" Target="https://doi.org/10.1162/edfp_a_00325"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4.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hyperlink" Target="https://doi.org/10.3102/0162373715617827" TargetMode="External"/><Relationship Id="rId2" Type="http://schemas.openxmlformats.org/officeDocument/2006/relationships/slideLayout" Target="../slideLayouts/slideLayout14.xml"/><Relationship Id="rId1" Type="http://schemas.openxmlformats.org/officeDocument/2006/relationships/themeOverride" Target="../theme/themeOverride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hyperlink" Target="https://doi.org/10.1002/cc.20496" TargetMode="External"/><Relationship Id="rId2" Type="http://schemas.openxmlformats.org/officeDocument/2006/relationships/slideLayout" Target="../slideLayouts/slideLayout14.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4F0FA842-136C-B7BE-2EAC-607CEE23922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9AE86E1-29E4-9BA4-57D0-53EBE72F5300}"/>
              </a:ext>
            </a:extLst>
          </p:cNvPr>
          <p:cNvSpPr>
            <a:spLocks noGrp="1"/>
          </p:cNvSpPr>
          <p:nvPr>
            <p:ph type="title"/>
          </p:nvPr>
        </p:nvSpPr>
        <p:spPr/>
        <p:txBody>
          <a:bodyPr>
            <a:normAutofit/>
          </a:bodyPr>
          <a:lstStyle/>
          <a:p>
            <a:r>
              <a:rPr lang="en-US" dirty="0"/>
              <a:t>The Postsecondary CTE Research Agenda</a:t>
            </a:r>
          </a:p>
        </p:txBody>
      </p:sp>
      <p:sp>
        <p:nvSpPr>
          <p:cNvPr id="6" name="Text Placeholder 5">
            <a:extLst>
              <a:ext uri="{FF2B5EF4-FFF2-40B4-BE49-F238E27FC236}">
                <a16:creationId xmlns:a16="http://schemas.microsoft.com/office/drawing/2014/main" id="{D138860A-52EA-F6D3-328F-0BD2DBB10A0F}"/>
              </a:ext>
            </a:extLst>
          </p:cNvPr>
          <p:cNvSpPr>
            <a:spLocks noGrp="1"/>
          </p:cNvSpPr>
          <p:nvPr>
            <p:ph type="body" idx="1"/>
          </p:nvPr>
        </p:nvSpPr>
        <p:spPr/>
        <p:txBody>
          <a:bodyPr>
            <a:normAutofit fontScale="92500" lnSpcReduction="20000"/>
          </a:bodyPr>
          <a:lstStyle/>
          <a:p>
            <a:pPr algn="ctr"/>
            <a:r>
              <a:rPr lang="en-US" dirty="0"/>
              <a:t>Perkins Mid-Year Review Meeting</a:t>
            </a:r>
          </a:p>
          <a:p>
            <a:pPr algn="ctr"/>
            <a:endParaRPr lang="en-US" dirty="0"/>
          </a:p>
          <a:p>
            <a:pPr algn="ctr"/>
            <a:r>
              <a:rPr lang="en-US" dirty="0"/>
              <a:t>February 4, 2026</a:t>
            </a:r>
          </a:p>
          <a:p>
            <a:pPr algn="ctr"/>
            <a:r>
              <a:rPr lang="en-US" dirty="0"/>
              <a:t>Brandon Hensley, PhD</a:t>
            </a:r>
          </a:p>
        </p:txBody>
      </p:sp>
      <p:grpSp>
        <p:nvGrpSpPr>
          <p:cNvPr id="2" name="Group 1">
            <a:extLst>
              <a:ext uri="{FF2B5EF4-FFF2-40B4-BE49-F238E27FC236}">
                <a16:creationId xmlns:a16="http://schemas.microsoft.com/office/drawing/2014/main" id="{C4F1FA56-2579-5823-B008-52860AEF36BF}"/>
              </a:ext>
            </a:extLst>
          </p:cNvPr>
          <p:cNvGrpSpPr/>
          <p:nvPr/>
        </p:nvGrpSpPr>
        <p:grpSpPr>
          <a:xfrm rot="7991534">
            <a:off x="-3439247" y="-2938003"/>
            <a:ext cx="5688274" cy="6657750"/>
            <a:chOff x="-7523974" y="-5291686"/>
            <a:chExt cx="5688274" cy="6657750"/>
          </a:xfrm>
        </p:grpSpPr>
        <p:sp>
          <p:nvSpPr>
            <p:cNvPr id="3" name="Овал 7">
              <a:extLst>
                <a:ext uri="{FF2B5EF4-FFF2-40B4-BE49-F238E27FC236}">
                  <a16:creationId xmlns:a16="http://schemas.microsoft.com/office/drawing/2014/main" id="{1955A769-3283-EDED-A588-4C7970934176}"/>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Овал 7">
              <a:extLst>
                <a:ext uri="{FF2B5EF4-FFF2-40B4-BE49-F238E27FC236}">
                  <a16:creationId xmlns:a16="http://schemas.microsoft.com/office/drawing/2014/main" id="{F3199525-E085-FC47-FDB4-C068012C2BD3}"/>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354D9EAE-D425-EB1A-85BB-019CF610B8B3}"/>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8" name="Group 7">
            <a:extLst>
              <a:ext uri="{FF2B5EF4-FFF2-40B4-BE49-F238E27FC236}">
                <a16:creationId xmlns:a16="http://schemas.microsoft.com/office/drawing/2014/main" id="{399B359F-126C-6801-459E-F870EA1BA056}"/>
              </a:ext>
            </a:extLst>
          </p:cNvPr>
          <p:cNvGrpSpPr/>
          <p:nvPr/>
        </p:nvGrpSpPr>
        <p:grpSpPr>
          <a:xfrm rot="19599482">
            <a:off x="9692950" y="3283858"/>
            <a:ext cx="5688274" cy="6657750"/>
            <a:chOff x="-7523974" y="-5291686"/>
            <a:chExt cx="5688274" cy="6657750"/>
          </a:xfrm>
        </p:grpSpPr>
        <p:sp>
          <p:nvSpPr>
            <p:cNvPr id="9" name="Овал 7">
              <a:extLst>
                <a:ext uri="{FF2B5EF4-FFF2-40B4-BE49-F238E27FC236}">
                  <a16:creationId xmlns:a16="http://schemas.microsoft.com/office/drawing/2014/main" id="{59624623-F5A5-F2BA-2AD6-1C047C65B4D4}"/>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F246C46C-6F13-C45B-B886-5DF1258CB114}"/>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1E3C1FF6-368A-93EE-2E80-85BCD39A8CA8}"/>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226504615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475A90-9008-133B-A9ED-D81C8CDED3D8}"/>
              </a:ext>
            </a:extLst>
          </p:cNvPr>
          <p:cNvSpPr>
            <a:spLocks noGrp="1"/>
          </p:cNvSpPr>
          <p:nvPr>
            <p:ph type="title"/>
          </p:nvPr>
        </p:nvSpPr>
        <p:spPr/>
        <p:txBody>
          <a:bodyPr>
            <a:normAutofit/>
          </a:bodyPr>
          <a:lstStyle/>
          <a:p>
            <a:r>
              <a:rPr lang="en-US" dirty="0"/>
              <a:t>What are the </a:t>
            </a:r>
            <a:r>
              <a:rPr lang="en-US" b="1" i="1" dirty="0"/>
              <a:t>long</a:t>
            </a:r>
            <a:r>
              <a:rPr lang="en-US" i="1" dirty="0"/>
              <a:t>-</a:t>
            </a:r>
            <a:r>
              <a:rPr lang="en-US" dirty="0"/>
              <a:t>term outcomes of postsecondary CTE? </a:t>
            </a:r>
          </a:p>
        </p:txBody>
      </p:sp>
      <p:sp>
        <p:nvSpPr>
          <p:cNvPr id="5" name="Content Placeholder 4">
            <a:extLst>
              <a:ext uri="{FF2B5EF4-FFF2-40B4-BE49-F238E27FC236}">
                <a16:creationId xmlns:a16="http://schemas.microsoft.com/office/drawing/2014/main" id="{917C2628-7A19-1ECB-650F-9E6966BC5575}"/>
              </a:ext>
            </a:extLst>
          </p:cNvPr>
          <p:cNvSpPr>
            <a:spLocks noGrp="1"/>
          </p:cNvSpPr>
          <p:nvPr>
            <p:ph type="body" idx="1"/>
          </p:nvPr>
        </p:nvSpPr>
        <p:spPr>
          <a:xfrm>
            <a:off x="609600" y="2717800"/>
            <a:ext cx="10972800" cy="3759200"/>
          </a:xfrm>
        </p:spPr>
        <p:txBody>
          <a:bodyPr>
            <a:normAutofit/>
          </a:bodyPr>
          <a:lstStyle/>
          <a:p>
            <a:r>
              <a:rPr lang="en-US" sz="2400" dirty="0"/>
              <a:t>The short-term impacts of postsecondary CTE are clear</a:t>
            </a:r>
          </a:p>
          <a:p>
            <a:r>
              <a:rPr lang="en-US" sz="2400" dirty="0"/>
              <a:t>The long-term impacts on labor outcomes are mixed and, at times, negative</a:t>
            </a:r>
            <a:r>
              <a:rPr lang="en-US" sz="2400" baseline="30000" dirty="0"/>
              <a:t>1</a:t>
            </a:r>
          </a:p>
          <a:p>
            <a:r>
              <a:rPr lang="en-US" sz="2400" dirty="0"/>
              <a:t>What are the long-term impacts on non-labor outcomes (univ. transfer/attainment, career progression, job satisfaction)? </a:t>
            </a:r>
          </a:p>
        </p:txBody>
      </p:sp>
      <p:sp>
        <p:nvSpPr>
          <p:cNvPr id="2" name="Овал 7">
            <a:extLst>
              <a:ext uri="{FF2B5EF4-FFF2-40B4-BE49-F238E27FC236}">
                <a16:creationId xmlns:a16="http://schemas.microsoft.com/office/drawing/2014/main" id="{3DA1CDEE-D13A-A5DA-0155-405F9DBFBF9B}"/>
              </a:ext>
            </a:extLst>
          </p:cNvPr>
          <p:cNvSpPr/>
          <p:nvPr/>
        </p:nvSpPr>
        <p:spPr>
          <a:xfrm rot="1800000">
            <a:off x="10368140" y="4126276"/>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3" name="Овал 7">
            <a:extLst>
              <a:ext uri="{FF2B5EF4-FFF2-40B4-BE49-F238E27FC236}">
                <a16:creationId xmlns:a16="http://schemas.microsoft.com/office/drawing/2014/main" id="{07A4FE69-5D49-11A1-251B-0D832CFD59E1}"/>
              </a:ext>
            </a:extLst>
          </p:cNvPr>
          <p:cNvSpPr/>
          <p:nvPr/>
        </p:nvSpPr>
        <p:spPr>
          <a:xfrm rot="1800000">
            <a:off x="10288130" y="3962692"/>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Овал 7">
            <a:extLst>
              <a:ext uri="{FF2B5EF4-FFF2-40B4-BE49-F238E27FC236}">
                <a16:creationId xmlns:a16="http://schemas.microsoft.com/office/drawing/2014/main" id="{9EA20B6A-E21E-1DE5-ED58-13545C042819}"/>
              </a:ext>
            </a:extLst>
          </p:cNvPr>
          <p:cNvSpPr/>
          <p:nvPr/>
        </p:nvSpPr>
        <p:spPr>
          <a:xfrm rot="1800000">
            <a:off x="11717848" y="2931975"/>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nvGrpSpPr>
          <p:cNvPr id="7" name="Group 6">
            <a:extLst>
              <a:ext uri="{FF2B5EF4-FFF2-40B4-BE49-F238E27FC236}">
                <a16:creationId xmlns:a16="http://schemas.microsoft.com/office/drawing/2014/main" id="{CBBA72C3-C2F4-3CE6-9D2F-20F8C538FD38}"/>
              </a:ext>
            </a:extLst>
          </p:cNvPr>
          <p:cNvGrpSpPr/>
          <p:nvPr/>
        </p:nvGrpSpPr>
        <p:grpSpPr>
          <a:xfrm rot="10142616">
            <a:off x="-3169578" y="-3806409"/>
            <a:ext cx="5688274" cy="6657750"/>
            <a:chOff x="-7523974" y="-5291686"/>
            <a:chExt cx="5688274" cy="6657750"/>
          </a:xfrm>
        </p:grpSpPr>
        <p:sp>
          <p:nvSpPr>
            <p:cNvPr id="9" name="Овал 7">
              <a:extLst>
                <a:ext uri="{FF2B5EF4-FFF2-40B4-BE49-F238E27FC236}">
                  <a16:creationId xmlns:a16="http://schemas.microsoft.com/office/drawing/2014/main" id="{D8E3424C-5899-E9B1-9C21-914881944A53}"/>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6FEAE6D3-5E03-9599-6CF0-FE652A281A41}"/>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9144ADD5-C68A-2C7E-09A5-35137579A256}"/>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2" name="Slide Number Placeholder 12">
            <a:extLst>
              <a:ext uri="{FF2B5EF4-FFF2-40B4-BE49-F238E27FC236}">
                <a16:creationId xmlns:a16="http://schemas.microsoft.com/office/drawing/2014/main" id="{4DA4B443-C70C-BC11-C420-E470ED7FDC54}"/>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10</a:t>
            </a:fld>
            <a:endParaRPr lang="en-US" sz="1400" dirty="0"/>
          </a:p>
        </p:txBody>
      </p:sp>
      <p:sp>
        <p:nvSpPr>
          <p:cNvPr id="8" name="TextBox 7">
            <a:extLst>
              <a:ext uri="{FF2B5EF4-FFF2-40B4-BE49-F238E27FC236}">
                <a16:creationId xmlns:a16="http://schemas.microsoft.com/office/drawing/2014/main" id="{E5B8B526-F83D-FDF5-01F3-5ACD3DAC06EC}"/>
              </a:ext>
            </a:extLst>
          </p:cNvPr>
          <p:cNvSpPr txBox="1"/>
          <p:nvPr/>
        </p:nvSpPr>
        <p:spPr>
          <a:xfrm>
            <a:off x="203200" y="6070601"/>
            <a:ext cx="11379200" cy="584775"/>
          </a:xfrm>
          <a:prstGeom prst="rect">
            <a:avLst/>
          </a:prstGeom>
          <a:noFill/>
        </p:spPr>
        <p:txBody>
          <a:bodyPr wrap="square" rtlCol="0">
            <a:spAutoFit/>
          </a:bodyPr>
          <a:lstStyle/>
          <a:p>
            <a:r>
              <a:rPr lang="en-US" sz="1600" dirty="0"/>
              <a:t>Hanushek, E. A., Schwerdt, G., Woessmann, L., &amp; Zhang, L. (2017). General education, vocational education, and labor-market outcomes over the lifecycle. </a:t>
            </a:r>
            <a:r>
              <a:rPr lang="en-US" sz="1600" i="1" dirty="0"/>
              <a:t>Journal of human resources</a:t>
            </a:r>
            <a:r>
              <a:rPr lang="en-US" sz="1600" dirty="0"/>
              <a:t>, </a:t>
            </a:r>
            <a:r>
              <a:rPr lang="en-US" sz="1600" i="1" dirty="0"/>
              <a:t>52</a:t>
            </a:r>
            <a:r>
              <a:rPr lang="en-US" sz="1600" dirty="0"/>
              <a:t>(1), 48-87.</a:t>
            </a:r>
          </a:p>
        </p:txBody>
      </p:sp>
    </p:spTree>
    <p:extLst>
      <p:ext uri="{BB962C8B-B14F-4D97-AF65-F5344CB8AC3E}">
        <p14:creationId xmlns:p14="http://schemas.microsoft.com/office/powerpoint/2010/main" val="36195043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26539B42-A218-03CC-5D77-07729FF88FA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B3D682E-4286-A68F-1F2E-32EF67F7ADE8}"/>
              </a:ext>
            </a:extLst>
          </p:cNvPr>
          <p:cNvSpPr>
            <a:spLocks noGrp="1"/>
          </p:cNvSpPr>
          <p:nvPr>
            <p:ph type="title"/>
          </p:nvPr>
        </p:nvSpPr>
        <p:spPr/>
        <p:txBody>
          <a:bodyPr>
            <a:normAutofit/>
          </a:bodyPr>
          <a:lstStyle/>
          <a:p>
            <a:r>
              <a:rPr lang="en-US" dirty="0"/>
              <a:t>What are Effective Postsecondary CTE Advising Practices?</a:t>
            </a:r>
          </a:p>
        </p:txBody>
      </p:sp>
      <p:sp>
        <p:nvSpPr>
          <p:cNvPr id="2" name="Овал 7">
            <a:extLst>
              <a:ext uri="{FF2B5EF4-FFF2-40B4-BE49-F238E27FC236}">
                <a16:creationId xmlns:a16="http://schemas.microsoft.com/office/drawing/2014/main" id="{D53068A6-C3A6-72FD-4E03-FEC3216364A2}"/>
              </a:ext>
            </a:extLst>
          </p:cNvPr>
          <p:cNvSpPr/>
          <p:nvPr/>
        </p:nvSpPr>
        <p:spPr>
          <a:xfrm rot="5400000">
            <a:off x="4011942" y="4657739"/>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3" name="Овал 7">
            <a:extLst>
              <a:ext uri="{FF2B5EF4-FFF2-40B4-BE49-F238E27FC236}">
                <a16:creationId xmlns:a16="http://schemas.microsoft.com/office/drawing/2014/main" id="{03267A7C-B785-4853-33F2-0319F21C7F65}"/>
              </a:ext>
            </a:extLst>
          </p:cNvPr>
          <p:cNvSpPr/>
          <p:nvPr/>
        </p:nvSpPr>
        <p:spPr>
          <a:xfrm rot="1800000">
            <a:off x="2337998" y="4027805"/>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Овал 7">
            <a:extLst>
              <a:ext uri="{FF2B5EF4-FFF2-40B4-BE49-F238E27FC236}">
                <a16:creationId xmlns:a16="http://schemas.microsoft.com/office/drawing/2014/main" id="{5010503C-7DDE-0215-6504-B1F51FCDE1DE}"/>
              </a:ext>
            </a:extLst>
          </p:cNvPr>
          <p:cNvSpPr/>
          <p:nvPr/>
        </p:nvSpPr>
        <p:spPr>
          <a:xfrm rot="1800000">
            <a:off x="629029" y="3779308"/>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nvGrpSpPr>
          <p:cNvPr id="7" name="Group 6">
            <a:extLst>
              <a:ext uri="{FF2B5EF4-FFF2-40B4-BE49-F238E27FC236}">
                <a16:creationId xmlns:a16="http://schemas.microsoft.com/office/drawing/2014/main" id="{981B60D9-F72C-0B7C-7C23-803918C2FF28}"/>
              </a:ext>
            </a:extLst>
          </p:cNvPr>
          <p:cNvGrpSpPr/>
          <p:nvPr/>
        </p:nvGrpSpPr>
        <p:grpSpPr>
          <a:xfrm rot="14014397">
            <a:off x="3626639" y="-5258369"/>
            <a:ext cx="5688274" cy="6657750"/>
            <a:chOff x="-7523974" y="-5291686"/>
            <a:chExt cx="5688274" cy="6657750"/>
          </a:xfrm>
        </p:grpSpPr>
        <p:sp>
          <p:nvSpPr>
            <p:cNvPr id="9" name="Овал 7">
              <a:extLst>
                <a:ext uri="{FF2B5EF4-FFF2-40B4-BE49-F238E27FC236}">
                  <a16:creationId xmlns:a16="http://schemas.microsoft.com/office/drawing/2014/main" id="{6CDDE32D-6CE0-4D76-13A9-BB666436C386}"/>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F49C6B50-BD68-909A-638F-B783D77723D5}"/>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23D24AB2-ADE7-4B63-F580-89A3D9AFDEC2}"/>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2" name="Slide Number Placeholder 12">
            <a:extLst>
              <a:ext uri="{FF2B5EF4-FFF2-40B4-BE49-F238E27FC236}">
                <a16:creationId xmlns:a16="http://schemas.microsoft.com/office/drawing/2014/main" id="{4C967099-CBEB-E7D3-EC9B-D4A9E896832D}"/>
              </a:ext>
            </a:extLst>
          </p:cNvPr>
          <p:cNvSpPr txBox="1">
            <a:spLocks/>
          </p:cNvSpPr>
          <p:nvPr/>
        </p:nvSpPr>
        <p:spPr>
          <a:xfrm>
            <a:off x="307895" y="6392706"/>
            <a:ext cx="2844059" cy="365125"/>
          </a:xfrm>
          <a:prstGeom prst="rect">
            <a:avLst/>
          </a:prstGeom>
          <a:noFill/>
          <a:ln>
            <a:noFill/>
          </a:ln>
        </p:spPr>
        <p:txBody>
          <a:bodyPr spcFirstLastPara="1" vert="horz" wrap="square" lIns="91425" tIns="45700" rIns="91425" bIns="45700" rtlCol="0" anchor="ctr" anchorCtr="0">
            <a:noAutofit/>
          </a:bodyPr>
          <a:lstStyle>
            <a:defPPr>
              <a:defRPr lang="en-US"/>
            </a:defPPr>
            <a:lvl1pPr marL="0" marR="0" lvl="0" indent="0" algn="r" defTabSz="914400" rtl="0" eaLnBrk="1" latinLnBrk="0" hangingPunct="1">
              <a:lnSpc>
                <a:spcPct val="100000"/>
              </a:lnSpc>
              <a:spcBef>
                <a:spcPts val="0"/>
              </a:spcBef>
              <a:spcAft>
                <a:spcPts val="0"/>
              </a:spcAft>
              <a:buClr>
                <a:srgbClr val="000000"/>
              </a:buClr>
              <a:buSzPts val="1200"/>
              <a:buFont typeface="Arial"/>
              <a:buNone/>
              <a:defRPr sz="1200" b="0" i="0" u="none" strike="noStrike" kern="1200" cap="none">
                <a:solidFill>
                  <a:srgbClr val="888888"/>
                </a:solidFill>
                <a:latin typeface="Arial"/>
                <a:ea typeface="Arial"/>
                <a:cs typeface="Arial"/>
                <a:sym typeface="Arial"/>
              </a:defRPr>
            </a:lvl1pPr>
            <a:lvl2pPr marL="0" marR="0" lvl="1" indent="0" algn="r" defTabSz="914400" rtl="0" eaLnBrk="1" latinLnBrk="0" hangingPunct="1">
              <a:lnSpc>
                <a:spcPct val="100000"/>
              </a:lnSpc>
              <a:spcBef>
                <a:spcPts val="0"/>
              </a:spcBef>
              <a:spcAft>
                <a:spcPts val="0"/>
              </a:spcAft>
              <a:buClr>
                <a:srgbClr val="000000"/>
              </a:buClr>
              <a:buSzPts val="1200"/>
              <a:buFont typeface="Arial"/>
              <a:buNone/>
              <a:defRPr sz="1200" b="0" i="0" u="none" strike="noStrike" kern="1200" cap="none">
                <a:solidFill>
                  <a:srgbClr val="888888"/>
                </a:solidFill>
                <a:latin typeface="Arial"/>
                <a:ea typeface="Arial"/>
                <a:cs typeface="Arial"/>
                <a:sym typeface="Arial"/>
              </a:defRPr>
            </a:lvl2pPr>
            <a:lvl3pPr marL="0" marR="0" lvl="2" indent="0" algn="r" defTabSz="914400" rtl="0" eaLnBrk="1" latinLnBrk="0" hangingPunct="1">
              <a:lnSpc>
                <a:spcPct val="100000"/>
              </a:lnSpc>
              <a:spcBef>
                <a:spcPts val="0"/>
              </a:spcBef>
              <a:spcAft>
                <a:spcPts val="0"/>
              </a:spcAft>
              <a:buClr>
                <a:srgbClr val="000000"/>
              </a:buClr>
              <a:buSzPts val="1200"/>
              <a:buFont typeface="Arial"/>
              <a:buNone/>
              <a:defRPr sz="1200" b="0" i="0" u="none" strike="noStrike" kern="1200" cap="none">
                <a:solidFill>
                  <a:srgbClr val="888888"/>
                </a:solidFill>
                <a:latin typeface="Arial"/>
                <a:ea typeface="Arial"/>
                <a:cs typeface="Arial"/>
                <a:sym typeface="Arial"/>
              </a:defRPr>
            </a:lvl3pPr>
            <a:lvl4pPr marL="0" marR="0" lvl="3" indent="0" algn="r" defTabSz="914400" rtl="0" eaLnBrk="1" latinLnBrk="0" hangingPunct="1">
              <a:lnSpc>
                <a:spcPct val="100000"/>
              </a:lnSpc>
              <a:spcBef>
                <a:spcPts val="0"/>
              </a:spcBef>
              <a:spcAft>
                <a:spcPts val="0"/>
              </a:spcAft>
              <a:buClr>
                <a:srgbClr val="000000"/>
              </a:buClr>
              <a:buSzPts val="1200"/>
              <a:buFont typeface="Arial"/>
              <a:buNone/>
              <a:defRPr sz="1200" b="0" i="0" u="none" strike="noStrike" kern="1200" cap="none">
                <a:solidFill>
                  <a:srgbClr val="888888"/>
                </a:solidFill>
                <a:latin typeface="Arial"/>
                <a:ea typeface="Arial"/>
                <a:cs typeface="Arial"/>
                <a:sym typeface="Arial"/>
              </a:defRPr>
            </a:lvl4pPr>
            <a:lvl5pPr marL="0" marR="0" lvl="4" indent="0" algn="r" defTabSz="914400" rtl="0" eaLnBrk="1" latinLnBrk="0" hangingPunct="1">
              <a:lnSpc>
                <a:spcPct val="100000"/>
              </a:lnSpc>
              <a:spcBef>
                <a:spcPts val="0"/>
              </a:spcBef>
              <a:spcAft>
                <a:spcPts val="0"/>
              </a:spcAft>
              <a:buClr>
                <a:srgbClr val="000000"/>
              </a:buClr>
              <a:buSzPts val="1200"/>
              <a:buFont typeface="Arial"/>
              <a:buNone/>
              <a:defRPr sz="1200" b="0" i="0" u="none" strike="noStrike" kern="1200" cap="none">
                <a:solidFill>
                  <a:srgbClr val="888888"/>
                </a:solidFill>
                <a:latin typeface="Arial"/>
                <a:ea typeface="Arial"/>
                <a:cs typeface="Arial"/>
                <a:sym typeface="Arial"/>
              </a:defRPr>
            </a:lvl5pPr>
            <a:lvl6pPr marL="0" marR="0" lvl="5" indent="0" algn="r" defTabSz="914400" rtl="0" eaLnBrk="1" latinLnBrk="0" hangingPunct="1">
              <a:lnSpc>
                <a:spcPct val="100000"/>
              </a:lnSpc>
              <a:spcBef>
                <a:spcPts val="0"/>
              </a:spcBef>
              <a:spcAft>
                <a:spcPts val="0"/>
              </a:spcAft>
              <a:buClr>
                <a:srgbClr val="000000"/>
              </a:buClr>
              <a:buSzPts val="1200"/>
              <a:buFont typeface="Arial"/>
              <a:buNone/>
              <a:defRPr sz="1200" b="0" i="0" u="none" strike="noStrike" kern="1200" cap="none">
                <a:solidFill>
                  <a:srgbClr val="888888"/>
                </a:solidFill>
                <a:latin typeface="Arial"/>
                <a:ea typeface="Arial"/>
                <a:cs typeface="Arial"/>
                <a:sym typeface="Arial"/>
              </a:defRPr>
            </a:lvl6pPr>
            <a:lvl7pPr marL="0" marR="0" lvl="6" indent="0" algn="r" defTabSz="914400" rtl="0" eaLnBrk="1" latinLnBrk="0" hangingPunct="1">
              <a:lnSpc>
                <a:spcPct val="100000"/>
              </a:lnSpc>
              <a:spcBef>
                <a:spcPts val="0"/>
              </a:spcBef>
              <a:spcAft>
                <a:spcPts val="0"/>
              </a:spcAft>
              <a:buClr>
                <a:srgbClr val="000000"/>
              </a:buClr>
              <a:buSzPts val="1200"/>
              <a:buFont typeface="Arial"/>
              <a:buNone/>
              <a:defRPr sz="1200" b="0" i="0" u="none" strike="noStrike" kern="1200" cap="none">
                <a:solidFill>
                  <a:srgbClr val="888888"/>
                </a:solidFill>
                <a:latin typeface="Arial"/>
                <a:ea typeface="Arial"/>
                <a:cs typeface="Arial"/>
                <a:sym typeface="Arial"/>
              </a:defRPr>
            </a:lvl7pPr>
            <a:lvl8pPr marL="0" marR="0" lvl="7" indent="0" algn="r" defTabSz="914400" rtl="0" eaLnBrk="1" latinLnBrk="0" hangingPunct="1">
              <a:lnSpc>
                <a:spcPct val="100000"/>
              </a:lnSpc>
              <a:spcBef>
                <a:spcPts val="0"/>
              </a:spcBef>
              <a:spcAft>
                <a:spcPts val="0"/>
              </a:spcAft>
              <a:buClr>
                <a:srgbClr val="000000"/>
              </a:buClr>
              <a:buSzPts val="1200"/>
              <a:buFont typeface="Arial"/>
              <a:buNone/>
              <a:defRPr sz="1200" b="0" i="0" u="none" strike="noStrike" kern="1200" cap="none">
                <a:solidFill>
                  <a:srgbClr val="888888"/>
                </a:solidFill>
                <a:latin typeface="Arial"/>
                <a:ea typeface="Arial"/>
                <a:cs typeface="Arial"/>
                <a:sym typeface="Arial"/>
              </a:defRPr>
            </a:lvl8pPr>
            <a:lvl9pPr marL="0" marR="0" lvl="8" indent="0" algn="r" defTabSz="914400" rtl="0" eaLnBrk="1" latinLnBrk="0" hangingPunct="1">
              <a:lnSpc>
                <a:spcPct val="100000"/>
              </a:lnSpc>
              <a:spcBef>
                <a:spcPts val="0"/>
              </a:spcBef>
              <a:spcAft>
                <a:spcPts val="0"/>
              </a:spcAft>
              <a:buClr>
                <a:srgbClr val="000000"/>
              </a:buClr>
              <a:buSzPts val="1200"/>
              <a:buFont typeface="Arial"/>
              <a:buNone/>
              <a:defRPr sz="1200" b="0" i="0" u="none" strike="noStrike" kern="1200" cap="none">
                <a:solidFill>
                  <a:srgbClr val="888888"/>
                </a:solidFill>
                <a:latin typeface="Arial"/>
                <a:ea typeface="Arial"/>
                <a:cs typeface="Arial"/>
                <a:sym typeface="Arial"/>
              </a:defRPr>
            </a:lvl9pPr>
          </a:lstStyle>
          <a:p>
            <a:pPr algn="l"/>
            <a:fld id="{96E69268-9C8B-4EBF-A9EE-DC5DC2D48DC3}" type="slidenum">
              <a:rPr lang="en-US" sz="1400" smtClean="0"/>
              <a:pPr algn="l"/>
              <a:t>11</a:t>
            </a:fld>
            <a:endParaRPr lang="en-US" sz="1400" dirty="0"/>
          </a:p>
        </p:txBody>
      </p:sp>
      <p:sp>
        <p:nvSpPr>
          <p:cNvPr id="8" name="TextBox 7">
            <a:extLst>
              <a:ext uri="{FF2B5EF4-FFF2-40B4-BE49-F238E27FC236}">
                <a16:creationId xmlns:a16="http://schemas.microsoft.com/office/drawing/2014/main" id="{ED6D44B6-A104-0F0C-9454-23287540469C}"/>
              </a:ext>
            </a:extLst>
          </p:cNvPr>
          <p:cNvSpPr txBox="1"/>
          <p:nvPr/>
        </p:nvSpPr>
        <p:spPr>
          <a:xfrm>
            <a:off x="203200" y="6070601"/>
            <a:ext cx="11379200" cy="584775"/>
          </a:xfrm>
          <a:prstGeom prst="rect">
            <a:avLst/>
          </a:prstGeom>
          <a:noFill/>
        </p:spPr>
        <p:txBody>
          <a:bodyPr wrap="square" rtlCol="0">
            <a:spAutoFit/>
          </a:bodyPr>
          <a:lstStyle/>
          <a:p>
            <a:r>
              <a:rPr lang="en-US" sz="1600" dirty="0"/>
              <a:t>Hanushek, E. A., Schwerdt, G., Woessmann, L., &amp; Zhang, L. (2017). General education, vocational education, and labor-market outcomes over the lifecycle. </a:t>
            </a:r>
            <a:r>
              <a:rPr lang="en-US" sz="1600" i="1" dirty="0"/>
              <a:t>Journal of human resources</a:t>
            </a:r>
            <a:r>
              <a:rPr lang="en-US" sz="1600" dirty="0"/>
              <a:t>, </a:t>
            </a:r>
            <a:r>
              <a:rPr lang="en-US" sz="1600" i="1" dirty="0"/>
              <a:t>52</a:t>
            </a:r>
            <a:r>
              <a:rPr lang="en-US" sz="1600" dirty="0"/>
              <a:t>(1), 48-87.</a:t>
            </a:r>
          </a:p>
        </p:txBody>
      </p:sp>
      <p:sp>
        <p:nvSpPr>
          <p:cNvPr id="5" name="Content Placeholder 4">
            <a:extLst>
              <a:ext uri="{FF2B5EF4-FFF2-40B4-BE49-F238E27FC236}">
                <a16:creationId xmlns:a16="http://schemas.microsoft.com/office/drawing/2014/main" id="{7E915A9F-3B9C-0007-F817-0EAFCBCD5E22}"/>
              </a:ext>
            </a:extLst>
          </p:cNvPr>
          <p:cNvSpPr>
            <a:spLocks noGrp="1"/>
          </p:cNvSpPr>
          <p:nvPr>
            <p:ph type="body" idx="1"/>
          </p:nvPr>
        </p:nvSpPr>
        <p:spPr>
          <a:xfrm>
            <a:off x="609600" y="2616200"/>
            <a:ext cx="10972800" cy="3759200"/>
          </a:xfrm>
        </p:spPr>
        <p:txBody>
          <a:bodyPr>
            <a:normAutofit/>
          </a:bodyPr>
          <a:lstStyle/>
          <a:p>
            <a:r>
              <a:rPr lang="en-US" sz="2400" dirty="0"/>
              <a:t>Clear advising is key, but often inaccessible</a:t>
            </a:r>
          </a:p>
          <a:p>
            <a:r>
              <a:rPr lang="en-US" sz="2400" dirty="0"/>
              <a:t>Advising/informational interventions have proven effective in college access, financial aid receipt, matriculation/summer melt, etc.</a:t>
            </a:r>
          </a:p>
          <a:p>
            <a:r>
              <a:rPr lang="en-US" sz="2400" dirty="0"/>
              <a:t>Limited research on postsecondary CTE advising practices or strategies</a:t>
            </a:r>
          </a:p>
        </p:txBody>
      </p:sp>
    </p:spTree>
    <p:extLst>
      <p:ext uri="{BB962C8B-B14F-4D97-AF65-F5344CB8AC3E}">
        <p14:creationId xmlns:p14="http://schemas.microsoft.com/office/powerpoint/2010/main" val="154299362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D8035BC2-B2FC-FFD1-189D-B1EFB6795564}"/>
            </a:ext>
          </a:extLst>
        </p:cNvPr>
        <p:cNvGrpSpPr/>
        <p:nvPr/>
      </p:nvGrpSpPr>
      <p:grpSpPr>
        <a:xfrm>
          <a:off x="0" y="0"/>
          <a:ext cx="0" cy="0"/>
          <a:chOff x="0" y="0"/>
          <a:chExt cx="0" cy="0"/>
        </a:xfrm>
      </p:grpSpPr>
      <p:sp>
        <p:nvSpPr>
          <p:cNvPr id="2" name="Овал 7">
            <a:extLst>
              <a:ext uri="{FF2B5EF4-FFF2-40B4-BE49-F238E27FC236}">
                <a16:creationId xmlns:a16="http://schemas.microsoft.com/office/drawing/2014/main" id="{22273B32-1435-B42D-3514-D2C0C0FC932D}"/>
              </a:ext>
            </a:extLst>
          </p:cNvPr>
          <p:cNvSpPr/>
          <p:nvPr/>
        </p:nvSpPr>
        <p:spPr>
          <a:xfrm rot="1800000">
            <a:off x="10224761" y="710864"/>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3" name="Овал 7">
            <a:extLst>
              <a:ext uri="{FF2B5EF4-FFF2-40B4-BE49-F238E27FC236}">
                <a16:creationId xmlns:a16="http://schemas.microsoft.com/office/drawing/2014/main" id="{A5FAE163-B845-6D11-A480-D6125AA14FAC}"/>
              </a:ext>
            </a:extLst>
          </p:cNvPr>
          <p:cNvSpPr/>
          <p:nvPr/>
        </p:nvSpPr>
        <p:spPr>
          <a:xfrm rot="1800000">
            <a:off x="-1586837" y="2247171"/>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Овал 7">
            <a:extLst>
              <a:ext uri="{FF2B5EF4-FFF2-40B4-BE49-F238E27FC236}">
                <a16:creationId xmlns:a16="http://schemas.microsoft.com/office/drawing/2014/main" id="{DFE41129-744A-4B3A-7710-6C307609EF64}"/>
              </a:ext>
            </a:extLst>
          </p:cNvPr>
          <p:cNvSpPr/>
          <p:nvPr/>
        </p:nvSpPr>
        <p:spPr>
          <a:xfrm rot="1800000">
            <a:off x="11195751" y="975356"/>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3822CE7C-4791-7A4D-737A-9EF81A2EA485}"/>
              </a:ext>
            </a:extLst>
          </p:cNvPr>
          <p:cNvSpPr/>
          <p:nvPr/>
        </p:nvSpPr>
        <p:spPr>
          <a:xfrm rot="1800000" flipV="1">
            <a:off x="10755928" y="1018228"/>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8" name="Овал 7">
            <a:extLst>
              <a:ext uri="{FF2B5EF4-FFF2-40B4-BE49-F238E27FC236}">
                <a16:creationId xmlns:a16="http://schemas.microsoft.com/office/drawing/2014/main" id="{7EF7A57C-A98F-B8DA-3E8C-54225F480DB0}"/>
              </a:ext>
            </a:extLst>
          </p:cNvPr>
          <p:cNvSpPr/>
          <p:nvPr/>
        </p:nvSpPr>
        <p:spPr>
          <a:xfrm rot="1800000" flipV="1">
            <a:off x="10798485" y="485276"/>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9" name="Slide Number Placeholder 12">
            <a:extLst>
              <a:ext uri="{FF2B5EF4-FFF2-40B4-BE49-F238E27FC236}">
                <a16:creationId xmlns:a16="http://schemas.microsoft.com/office/drawing/2014/main" id="{33194595-2D17-676F-A072-8662B19B348A}"/>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12</a:t>
            </a:fld>
            <a:endParaRPr lang="en-US" sz="1400" dirty="0"/>
          </a:p>
        </p:txBody>
      </p:sp>
      <p:sp>
        <p:nvSpPr>
          <p:cNvPr id="5" name="Content Placeholder 4">
            <a:extLst>
              <a:ext uri="{FF2B5EF4-FFF2-40B4-BE49-F238E27FC236}">
                <a16:creationId xmlns:a16="http://schemas.microsoft.com/office/drawing/2014/main" id="{4C3A01AC-258F-9691-4556-5D760445C56A}"/>
              </a:ext>
            </a:extLst>
          </p:cNvPr>
          <p:cNvSpPr>
            <a:spLocks noGrp="1"/>
          </p:cNvSpPr>
          <p:nvPr>
            <p:ph type="body" idx="1"/>
          </p:nvPr>
        </p:nvSpPr>
        <p:spPr>
          <a:xfrm>
            <a:off x="609600" y="2692400"/>
            <a:ext cx="10972800" cy="3886200"/>
          </a:xfrm>
        </p:spPr>
        <p:txBody>
          <a:bodyPr>
            <a:normAutofit/>
          </a:bodyPr>
          <a:lstStyle/>
          <a:p>
            <a:r>
              <a:rPr lang="en-US" sz="2400" dirty="0"/>
              <a:t>Benefits of health science programs are fairly consistent</a:t>
            </a:r>
          </a:p>
          <a:p>
            <a:r>
              <a:rPr lang="en-US" sz="2400" dirty="0"/>
              <a:t>Other programs are under-explored</a:t>
            </a:r>
          </a:p>
          <a:p>
            <a:r>
              <a:rPr lang="en-US" sz="2400" dirty="0"/>
              <a:t>What about the characteristics of programs besides subject and length? </a:t>
            </a:r>
          </a:p>
        </p:txBody>
      </p:sp>
      <p:sp>
        <p:nvSpPr>
          <p:cNvPr id="4" name="Title 3">
            <a:extLst>
              <a:ext uri="{FF2B5EF4-FFF2-40B4-BE49-F238E27FC236}">
                <a16:creationId xmlns:a16="http://schemas.microsoft.com/office/drawing/2014/main" id="{640DF991-0BEC-B3DC-66D8-5F58A0C4D623}"/>
              </a:ext>
            </a:extLst>
          </p:cNvPr>
          <p:cNvSpPr>
            <a:spLocks noGrp="1"/>
          </p:cNvSpPr>
          <p:nvPr>
            <p:ph type="title"/>
          </p:nvPr>
        </p:nvSpPr>
        <p:spPr/>
        <p:txBody>
          <a:bodyPr>
            <a:normAutofit/>
          </a:bodyPr>
          <a:lstStyle/>
          <a:p>
            <a:r>
              <a:rPr lang="en-US" dirty="0"/>
              <a:t>What Fields Provide the Greatest Returns, and Why?</a:t>
            </a:r>
          </a:p>
        </p:txBody>
      </p:sp>
      <p:grpSp>
        <p:nvGrpSpPr>
          <p:cNvPr id="10" name="Group 9">
            <a:extLst>
              <a:ext uri="{FF2B5EF4-FFF2-40B4-BE49-F238E27FC236}">
                <a16:creationId xmlns:a16="http://schemas.microsoft.com/office/drawing/2014/main" id="{4E71CE13-72B1-F461-769D-E01DF718C300}"/>
              </a:ext>
            </a:extLst>
          </p:cNvPr>
          <p:cNvGrpSpPr/>
          <p:nvPr/>
        </p:nvGrpSpPr>
        <p:grpSpPr>
          <a:xfrm rot="7991534">
            <a:off x="-7217757" y="-1797806"/>
            <a:ext cx="5688274" cy="6657750"/>
            <a:chOff x="-7523974" y="-5291686"/>
            <a:chExt cx="5688274" cy="6657750"/>
          </a:xfrm>
        </p:grpSpPr>
        <p:sp>
          <p:nvSpPr>
            <p:cNvPr id="11" name="Овал 7">
              <a:extLst>
                <a:ext uri="{FF2B5EF4-FFF2-40B4-BE49-F238E27FC236}">
                  <a16:creationId xmlns:a16="http://schemas.microsoft.com/office/drawing/2014/main" id="{37D2B4DD-195D-3B40-0058-030C6EED40DC}"/>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2" name="Овал 7">
              <a:extLst>
                <a:ext uri="{FF2B5EF4-FFF2-40B4-BE49-F238E27FC236}">
                  <a16:creationId xmlns:a16="http://schemas.microsoft.com/office/drawing/2014/main" id="{2C5EB722-6A2C-D51A-9750-E00342365374}"/>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3" name="Овал 7">
              <a:extLst>
                <a:ext uri="{FF2B5EF4-FFF2-40B4-BE49-F238E27FC236}">
                  <a16:creationId xmlns:a16="http://schemas.microsoft.com/office/drawing/2014/main" id="{FC508B6A-8F65-DE2D-B11E-123A63548B95}"/>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14" name="Group 13">
            <a:extLst>
              <a:ext uri="{FF2B5EF4-FFF2-40B4-BE49-F238E27FC236}">
                <a16:creationId xmlns:a16="http://schemas.microsoft.com/office/drawing/2014/main" id="{42B2BFA2-9778-35BD-E56C-401020276C7A}"/>
              </a:ext>
            </a:extLst>
          </p:cNvPr>
          <p:cNvGrpSpPr/>
          <p:nvPr/>
        </p:nvGrpSpPr>
        <p:grpSpPr>
          <a:xfrm rot="19599482">
            <a:off x="6312349" y="-8251476"/>
            <a:ext cx="5688274" cy="6657750"/>
            <a:chOff x="-7523974" y="-5291686"/>
            <a:chExt cx="5688274" cy="6657750"/>
          </a:xfrm>
        </p:grpSpPr>
        <p:sp>
          <p:nvSpPr>
            <p:cNvPr id="15" name="Овал 7">
              <a:extLst>
                <a:ext uri="{FF2B5EF4-FFF2-40B4-BE49-F238E27FC236}">
                  <a16:creationId xmlns:a16="http://schemas.microsoft.com/office/drawing/2014/main" id="{36C0BCFF-7327-3BE7-577E-1C1F9FD0B23D}"/>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6" name="Овал 7">
              <a:extLst>
                <a:ext uri="{FF2B5EF4-FFF2-40B4-BE49-F238E27FC236}">
                  <a16:creationId xmlns:a16="http://schemas.microsoft.com/office/drawing/2014/main" id="{FEBB7DEE-BC47-01C1-94AE-3BBF0DA9B2AA}"/>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7" name="Овал 7">
              <a:extLst>
                <a:ext uri="{FF2B5EF4-FFF2-40B4-BE49-F238E27FC236}">
                  <a16:creationId xmlns:a16="http://schemas.microsoft.com/office/drawing/2014/main" id="{F563F890-5349-581C-21C4-255C4EB874F7}"/>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313803507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DE56C215-4C2D-FAE6-028C-9620095FAE4F}"/>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7588D74A-52A8-A179-DF4E-9964D4DC6758}"/>
              </a:ext>
            </a:extLst>
          </p:cNvPr>
          <p:cNvGrpSpPr/>
          <p:nvPr/>
        </p:nvGrpSpPr>
        <p:grpSpPr>
          <a:xfrm rot="7991534">
            <a:off x="-4183830" y="2548397"/>
            <a:ext cx="5688274" cy="6657750"/>
            <a:chOff x="-7523974" y="-5291686"/>
            <a:chExt cx="5688274" cy="6657750"/>
          </a:xfrm>
        </p:grpSpPr>
        <p:sp>
          <p:nvSpPr>
            <p:cNvPr id="3" name="Овал 7">
              <a:extLst>
                <a:ext uri="{FF2B5EF4-FFF2-40B4-BE49-F238E27FC236}">
                  <a16:creationId xmlns:a16="http://schemas.microsoft.com/office/drawing/2014/main" id="{BE4E56E0-B30B-08BF-9227-1D6AF412E072}"/>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Овал 7">
              <a:extLst>
                <a:ext uri="{FF2B5EF4-FFF2-40B4-BE49-F238E27FC236}">
                  <a16:creationId xmlns:a16="http://schemas.microsoft.com/office/drawing/2014/main" id="{B5717BAE-1C91-C8CF-3752-AF57CCE50DE9}"/>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BDA0C47C-A0DD-4C82-42BB-F9B1FB67651A}"/>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8" name="Group 7">
            <a:extLst>
              <a:ext uri="{FF2B5EF4-FFF2-40B4-BE49-F238E27FC236}">
                <a16:creationId xmlns:a16="http://schemas.microsoft.com/office/drawing/2014/main" id="{89FDCC3C-D633-1789-79A9-38CDB949DFBC}"/>
              </a:ext>
            </a:extLst>
          </p:cNvPr>
          <p:cNvGrpSpPr/>
          <p:nvPr/>
        </p:nvGrpSpPr>
        <p:grpSpPr>
          <a:xfrm rot="19599482">
            <a:off x="9346276" y="-3905273"/>
            <a:ext cx="5688274" cy="6657750"/>
            <a:chOff x="-7523974" y="-5291686"/>
            <a:chExt cx="5688274" cy="6657750"/>
          </a:xfrm>
        </p:grpSpPr>
        <p:sp>
          <p:nvSpPr>
            <p:cNvPr id="9" name="Овал 7">
              <a:extLst>
                <a:ext uri="{FF2B5EF4-FFF2-40B4-BE49-F238E27FC236}">
                  <a16:creationId xmlns:a16="http://schemas.microsoft.com/office/drawing/2014/main" id="{B66C0FF2-0D7B-262B-78AF-A02CA4A9FFAF}"/>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B64176F5-E970-D1D7-1EA8-B9DF244486E8}"/>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E5D0FD1D-FA94-03AD-5A1B-912EE9B99BB0}"/>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2" name="Slide Number Placeholder 12">
            <a:extLst>
              <a:ext uri="{FF2B5EF4-FFF2-40B4-BE49-F238E27FC236}">
                <a16:creationId xmlns:a16="http://schemas.microsoft.com/office/drawing/2014/main" id="{F9EC7A16-40D9-B479-B883-F24BAE71D1DA}"/>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13</a:t>
            </a:fld>
            <a:endParaRPr lang="en-US" sz="1400" dirty="0"/>
          </a:p>
        </p:txBody>
      </p:sp>
      <p:sp>
        <p:nvSpPr>
          <p:cNvPr id="4" name="Title 3">
            <a:extLst>
              <a:ext uri="{FF2B5EF4-FFF2-40B4-BE49-F238E27FC236}">
                <a16:creationId xmlns:a16="http://schemas.microsoft.com/office/drawing/2014/main" id="{D99A35B1-54CE-3590-E782-8E2BBA1FBAA1}"/>
              </a:ext>
            </a:extLst>
          </p:cNvPr>
          <p:cNvSpPr>
            <a:spLocks noGrp="1"/>
          </p:cNvSpPr>
          <p:nvPr>
            <p:ph type="title"/>
          </p:nvPr>
        </p:nvSpPr>
        <p:spPr/>
        <p:txBody>
          <a:bodyPr>
            <a:normAutofit/>
          </a:bodyPr>
          <a:lstStyle/>
          <a:p>
            <a:r>
              <a:rPr lang="en-US" dirty="0"/>
              <a:t>What are Effective Practices for Aligning CTE with Industry? </a:t>
            </a:r>
          </a:p>
        </p:txBody>
      </p:sp>
      <p:sp>
        <p:nvSpPr>
          <p:cNvPr id="5" name="Content Placeholder 4">
            <a:extLst>
              <a:ext uri="{FF2B5EF4-FFF2-40B4-BE49-F238E27FC236}">
                <a16:creationId xmlns:a16="http://schemas.microsoft.com/office/drawing/2014/main" id="{417E5904-0318-2ED7-B65F-0EF3117DB77D}"/>
              </a:ext>
            </a:extLst>
          </p:cNvPr>
          <p:cNvSpPr>
            <a:spLocks noGrp="1"/>
          </p:cNvSpPr>
          <p:nvPr>
            <p:ph type="body" idx="1"/>
          </p:nvPr>
        </p:nvSpPr>
        <p:spPr>
          <a:xfrm>
            <a:off x="609600" y="2692400"/>
            <a:ext cx="10972800" cy="3886200"/>
          </a:xfrm>
        </p:spPr>
        <p:txBody>
          <a:bodyPr>
            <a:normAutofit/>
          </a:bodyPr>
          <a:lstStyle/>
          <a:p>
            <a:r>
              <a:rPr lang="en-US" sz="2400" dirty="0"/>
              <a:t>Research has produced a handful of case studies (e.g. Atwell et al., 2022). </a:t>
            </a:r>
          </a:p>
          <a:p>
            <a:r>
              <a:rPr lang="en-US" sz="2400" dirty="0"/>
              <a:t>How can we systematically measure alignment practices across institutions? </a:t>
            </a:r>
          </a:p>
          <a:p>
            <a:r>
              <a:rPr lang="en-US" sz="2400" dirty="0"/>
              <a:t>Do these processes lead to better aligned programs? </a:t>
            </a:r>
          </a:p>
        </p:txBody>
      </p:sp>
      <p:sp>
        <p:nvSpPr>
          <p:cNvPr id="13" name="Овал 7">
            <a:extLst>
              <a:ext uri="{FF2B5EF4-FFF2-40B4-BE49-F238E27FC236}">
                <a16:creationId xmlns:a16="http://schemas.microsoft.com/office/drawing/2014/main" id="{ED9943F8-3720-5354-4243-94A915BDF2D4}"/>
              </a:ext>
            </a:extLst>
          </p:cNvPr>
          <p:cNvSpPr/>
          <p:nvPr/>
        </p:nvSpPr>
        <p:spPr>
          <a:xfrm rot="1800000">
            <a:off x="14347959" y="6784548"/>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4" name="Овал 7">
            <a:extLst>
              <a:ext uri="{FF2B5EF4-FFF2-40B4-BE49-F238E27FC236}">
                <a16:creationId xmlns:a16="http://schemas.microsoft.com/office/drawing/2014/main" id="{32374B6C-6712-56EB-8E5F-D2B766DA8842}"/>
              </a:ext>
            </a:extLst>
          </p:cNvPr>
          <p:cNvSpPr/>
          <p:nvPr/>
        </p:nvSpPr>
        <p:spPr>
          <a:xfrm rot="1800000">
            <a:off x="2536361" y="8320855"/>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5" name="Овал 7">
            <a:extLst>
              <a:ext uri="{FF2B5EF4-FFF2-40B4-BE49-F238E27FC236}">
                <a16:creationId xmlns:a16="http://schemas.microsoft.com/office/drawing/2014/main" id="{3A8999A2-435C-716E-4AE0-BFDBABE78A63}"/>
              </a:ext>
            </a:extLst>
          </p:cNvPr>
          <p:cNvSpPr/>
          <p:nvPr/>
        </p:nvSpPr>
        <p:spPr>
          <a:xfrm rot="1800000">
            <a:off x="15318949" y="7049040"/>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6" name="Овал 7">
            <a:extLst>
              <a:ext uri="{FF2B5EF4-FFF2-40B4-BE49-F238E27FC236}">
                <a16:creationId xmlns:a16="http://schemas.microsoft.com/office/drawing/2014/main" id="{DE41B729-1A17-3B86-F549-FCA4B3D8AF1F}"/>
              </a:ext>
            </a:extLst>
          </p:cNvPr>
          <p:cNvSpPr/>
          <p:nvPr/>
        </p:nvSpPr>
        <p:spPr>
          <a:xfrm rot="1800000" flipV="1">
            <a:off x="14879126" y="7091912"/>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7" name="Овал 7">
            <a:extLst>
              <a:ext uri="{FF2B5EF4-FFF2-40B4-BE49-F238E27FC236}">
                <a16:creationId xmlns:a16="http://schemas.microsoft.com/office/drawing/2014/main" id="{24D1CA5E-D6F3-CF9C-5959-D628F9E00FFE}"/>
              </a:ext>
            </a:extLst>
          </p:cNvPr>
          <p:cNvSpPr/>
          <p:nvPr/>
        </p:nvSpPr>
        <p:spPr>
          <a:xfrm rot="1800000" flipV="1">
            <a:off x="14921683" y="6558960"/>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Tree>
    <p:extLst>
      <p:ext uri="{BB962C8B-B14F-4D97-AF65-F5344CB8AC3E}">
        <p14:creationId xmlns:p14="http://schemas.microsoft.com/office/powerpoint/2010/main" val="249889219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71ECB509-8861-DAFE-E153-761811704C64}"/>
            </a:ext>
          </a:extLst>
        </p:cNvPr>
        <p:cNvGrpSpPr/>
        <p:nvPr/>
      </p:nvGrpSpPr>
      <p:grpSpPr>
        <a:xfrm>
          <a:off x="0" y="0"/>
          <a:ext cx="0" cy="0"/>
          <a:chOff x="0" y="0"/>
          <a:chExt cx="0" cy="0"/>
        </a:xfrm>
      </p:grpSpPr>
      <p:sp>
        <p:nvSpPr>
          <p:cNvPr id="3" name="Овал 7">
            <a:extLst>
              <a:ext uri="{FF2B5EF4-FFF2-40B4-BE49-F238E27FC236}">
                <a16:creationId xmlns:a16="http://schemas.microsoft.com/office/drawing/2014/main" id="{E49CA1D5-7A74-9EC9-C089-D660480CDEDD}"/>
              </a:ext>
            </a:extLst>
          </p:cNvPr>
          <p:cNvSpPr/>
          <p:nvPr/>
        </p:nvSpPr>
        <p:spPr>
          <a:xfrm rot="1800000">
            <a:off x="3767442" y="1279776"/>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Овал 7">
            <a:extLst>
              <a:ext uri="{FF2B5EF4-FFF2-40B4-BE49-F238E27FC236}">
                <a16:creationId xmlns:a16="http://schemas.microsoft.com/office/drawing/2014/main" id="{F66745F4-FA2D-CDE3-C515-B1E4BED2EBDC}"/>
              </a:ext>
            </a:extLst>
          </p:cNvPr>
          <p:cNvSpPr/>
          <p:nvPr/>
        </p:nvSpPr>
        <p:spPr>
          <a:xfrm rot="1800000" flipV="1">
            <a:off x="3327619" y="1322648"/>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F42186D0-D525-2403-B1F4-C1C576A65A18}"/>
              </a:ext>
            </a:extLst>
          </p:cNvPr>
          <p:cNvSpPr/>
          <p:nvPr/>
        </p:nvSpPr>
        <p:spPr>
          <a:xfrm rot="1800000" flipV="1">
            <a:off x="3370176" y="789696"/>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8" name="Овал 7">
            <a:extLst>
              <a:ext uri="{FF2B5EF4-FFF2-40B4-BE49-F238E27FC236}">
                <a16:creationId xmlns:a16="http://schemas.microsoft.com/office/drawing/2014/main" id="{05A62500-21A9-EB52-C79F-BA815732CB0A}"/>
              </a:ext>
            </a:extLst>
          </p:cNvPr>
          <p:cNvSpPr/>
          <p:nvPr/>
        </p:nvSpPr>
        <p:spPr>
          <a:xfrm rot="1800000">
            <a:off x="5037290" y="2085063"/>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4" name="Title 3">
            <a:extLst>
              <a:ext uri="{FF2B5EF4-FFF2-40B4-BE49-F238E27FC236}">
                <a16:creationId xmlns:a16="http://schemas.microsoft.com/office/drawing/2014/main" id="{36209C77-8117-4539-90AD-45BBF892810D}"/>
              </a:ext>
            </a:extLst>
          </p:cNvPr>
          <p:cNvSpPr>
            <a:spLocks noGrp="1"/>
          </p:cNvSpPr>
          <p:nvPr>
            <p:ph type="title"/>
          </p:nvPr>
        </p:nvSpPr>
        <p:spPr/>
        <p:txBody>
          <a:bodyPr>
            <a:normAutofit/>
          </a:bodyPr>
          <a:lstStyle/>
          <a:p>
            <a:r>
              <a:rPr lang="en-US" dirty="0"/>
              <a:t>How do CTE Instructors Influence Program Effectiveness? </a:t>
            </a:r>
          </a:p>
        </p:txBody>
      </p:sp>
      <p:sp>
        <p:nvSpPr>
          <p:cNvPr id="2" name="TextBox 1">
            <a:extLst>
              <a:ext uri="{FF2B5EF4-FFF2-40B4-BE49-F238E27FC236}">
                <a16:creationId xmlns:a16="http://schemas.microsoft.com/office/drawing/2014/main" id="{AE048A5C-5470-CCB6-487A-574B62C25FBA}"/>
              </a:ext>
            </a:extLst>
          </p:cNvPr>
          <p:cNvSpPr txBox="1"/>
          <p:nvPr/>
        </p:nvSpPr>
        <p:spPr>
          <a:xfrm>
            <a:off x="203200" y="6070601"/>
            <a:ext cx="11379200" cy="584775"/>
          </a:xfrm>
          <a:prstGeom prst="rect">
            <a:avLst/>
          </a:prstGeom>
          <a:noFill/>
        </p:spPr>
        <p:txBody>
          <a:bodyPr wrap="square" rtlCol="0">
            <a:spAutoFit/>
          </a:bodyPr>
          <a:lstStyle/>
          <a:p>
            <a:r>
              <a:rPr lang="en-US" sz="1600" baseline="30000" dirty="0"/>
              <a:t>1</a:t>
            </a:r>
            <a:r>
              <a:rPr lang="en-US" sz="1600" dirty="0"/>
              <a:t>Hensley, B., Bartlett, M. E., Bartlett II, J. E., &amp; Alston, S. (2025). Addressing CTE Faculty Shortages in Community Colleges: Perspectives from the Field. </a:t>
            </a:r>
            <a:r>
              <a:rPr lang="en-US" sz="1600" i="1" dirty="0"/>
              <a:t>CTE Journal</a:t>
            </a:r>
            <a:r>
              <a:rPr lang="en-US" sz="1600" dirty="0"/>
              <a:t>, </a:t>
            </a:r>
            <a:r>
              <a:rPr lang="en-US" sz="1600" i="1" dirty="0"/>
              <a:t>13</a:t>
            </a:r>
            <a:r>
              <a:rPr lang="en-US" sz="1600" dirty="0"/>
              <a:t>(1).</a:t>
            </a:r>
          </a:p>
        </p:txBody>
      </p:sp>
      <p:sp>
        <p:nvSpPr>
          <p:cNvPr id="5" name="Content Placeholder 4">
            <a:extLst>
              <a:ext uri="{FF2B5EF4-FFF2-40B4-BE49-F238E27FC236}">
                <a16:creationId xmlns:a16="http://schemas.microsoft.com/office/drawing/2014/main" id="{44BDCDA0-35AE-88F3-4922-BAB22390CA0D}"/>
              </a:ext>
            </a:extLst>
          </p:cNvPr>
          <p:cNvSpPr>
            <a:spLocks noGrp="1"/>
          </p:cNvSpPr>
          <p:nvPr>
            <p:ph type="body" idx="1"/>
          </p:nvPr>
        </p:nvSpPr>
        <p:spPr>
          <a:xfrm>
            <a:off x="609600" y="2692400"/>
            <a:ext cx="10972800" cy="3683000"/>
          </a:xfrm>
        </p:spPr>
        <p:txBody>
          <a:bodyPr>
            <a:normAutofit/>
          </a:bodyPr>
          <a:lstStyle/>
          <a:p>
            <a:r>
              <a:rPr lang="en-US" sz="2400" dirty="0"/>
              <a:t>Some research</a:t>
            </a:r>
            <a:r>
              <a:rPr lang="en-US" sz="2400" baseline="30000" dirty="0"/>
              <a:t>1</a:t>
            </a:r>
            <a:r>
              <a:rPr lang="en-US" sz="2400" dirty="0"/>
              <a:t> on CTE instructor characteristics, shortages, etc., but what matters? </a:t>
            </a:r>
          </a:p>
          <a:p>
            <a:r>
              <a:rPr lang="en-US" sz="2400" dirty="0"/>
              <a:t>Educational/professional backgrounds?</a:t>
            </a:r>
          </a:p>
          <a:p>
            <a:r>
              <a:rPr lang="en-US" sz="2400" dirty="0"/>
              <a:t>Experience in industry?</a:t>
            </a:r>
          </a:p>
          <a:p>
            <a:r>
              <a:rPr lang="en-US" sz="2400" dirty="0"/>
              <a:t>Training and professional development? </a:t>
            </a:r>
          </a:p>
          <a:p>
            <a:r>
              <a:rPr lang="en-US" sz="2400" dirty="0"/>
              <a:t>Curriculum and pedagogy? </a:t>
            </a:r>
          </a:p>
        </p:txBody>
      </p:sp>
      <p:grpSp>
        <p:nvGrpSpPr>
          <p:cNvPr id="9" name="Group 8">
            <a:extLst>
              <a:ext uri="{FF2B5EF4-FFF2-40B4-BE49-F238E27FC236}">
                <a16:creationId xmlns:a16="http://schemas.microsoft.com/office/drawing/2014/main" id="{C243C28C-7C24-BF98-AE28-54F5D2B5315E}"/>
              </a:ext>
            </a:extLst>
          </p:cNvPr>
          <p:cNvGrpSpPr/>
          <p:nvPr/>
        </p:nvGrpSpPr>
        <p:grpSpPr>
          <a:xfrm rot="7991534">
            <a:off x="-6131821" y="-822869"/>
            <a:ext cx="5688274" cy="6657750"/>
            <a:chOff x="-7523974" y="-5291686"/>
            <a:chExt cx="5688274" cy="6657750"/>
          </a:xfrm>
        </p:grpSpPr>
        <p:sp>
          <p:nvSpPr>
            <p:cNvPr id="10" name="Овал 7">
              <a:extLst>
                <a:ext uri="{FF2B5EF4-FFF2-40B4-BE49-F238E27FC236}">
                  <a16:creationId xmlns:a16="http://schemas.microsoft.com/office/drawing/2014/main" id="{B7C3F6B9-7595-BB92-637B-756425E04222}"/>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6002645F-65F4-D3F6-A3FC-65140C447ABF}"/>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2" name="Овал 7">
              <a:extLst>
                <a:ext uri="{FF2B5EF4-FFF2-40B4-BE49-F238E27FC236}">
                  <a16:creationId xmlns:a16="http://schemas.microsoft.com/office/drawing/2014/main" id="{99DACB56-6A79-AEF7-7A94-55919A0879B4}"/>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13" name="Group 12">
            <a:extLst>
              <a:ext uri="{FF2B5EF4-FFF2-40B4-BE49-F238E27FC236}">
                <a16:creationId xmlns:a16="http://schemas.microsoft.com/office/drawing/2014/main" id="{D3ABD076-064E-0790-9F73-3866789E7D5D}"/>
              </a:ext>
            </a:extLst>
          </p:cNvPr>
          <p:cNvGrpSpPr/>
          <p:nvPr/>
        </p:nvGrpSpPr>
        <p:grpSpPr>
          <a:xfrm rot="19599482">
            <a:off x="7398285" y="-7276539"/>
            <a:ext cx="5688274" cy="6657750"/>
            <a:chOff x="-7523974" y="-5291686"/>
            <a:chExt cx="5688274" cy="6657750"/>
          </a:xfrm>
        </p:grpSpPr>
        <p:sp>
          <p:nvSpPr>
            <p:cNvPr id="14" name="Овал 7">
              <a:extLst>
                <a:ext uri="{FF2B5EF4-FFF2-40B4-BE49-F238E27FC236}">
                  <a16:creationId xmlns:a16="http://schemas.microsoft.com/office/drawing/2014/main" id="{0FEEC3E4-CD2B-86BF-4C0B-80FE5457DF51}"/>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5" name="Овал 7">
              <a:extLst>
                <a:ext uri="{FF2B5EF4-FFF2-40B4-BE49-F238E27FC236}">
                  <a16:creationId xmlns:a16="http://schemas.microsoft.com/office/drawing/2014/main" id="{50C646C4-4D0D-B813-1D6E-34767C9F9CCB}"/>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6" name="Овал 7">
              <a:extLst>
                <a:ext uri="{FF2B5EF4-FFF2-40B4-BE49-F238E27FC236}">
                  <a16:creationId xmlns:a16="http://schemas.microsoft.com/office/drawing/2014/main" id="{8945A277-8618-20AD-5CBC-703361CDB9FC}"/>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130982784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59DE3C97-02CE-80B2-AE5C-6AD41ECD11E3}"/>
            </a:ext>
          </a:extLst>
        </p:cNvPr>
        <p:cNvGrpSpPr/>
        <p:nvPr/>
      </p:nvGrpSpPr>
      <p:grpSpPr>
        <a:xfrm>
          <a:off x="0" y="0"/>
          <a:ext cx="0" cy="0"/>
          <a:chOff x="0" y="0"/>
          <a:chExt cx="0" cy="0"/>
        </a:xfrm>
      </p:grpSpPr>
      <p:sp>
        <p:nvSpPr>
          <p:cNvPr id="3" name="Овал 7">
            <a:extLst>
              <a:ext uri="{FF2B5EF4-FFF2-40B4-BE49-F238E27FC236}">
                <a16:creationId xmlns:a16="http://schemas.microsoft.com/office/drawing/2014/main" id="{F0B67A43-CD86-14A9-5508-145EE41CE9BF}"/>
              </a:ext>
            </a:extLst>
          </p:cNvPr>
          <p:cNvSpPr/>
          <p:nvPr/>
        </p:nvSpPr>
        <p:spPr>
          <a:xfrm rot="1800000">
            <a:off x="1849507" y="2434729"/>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Овал 7">
            <a:extLst>
              <a:ext uri="{FF2B5EF4-FFF2-40B4-BE49-F238E27FC236}">
                <a16:creationId xmlns:a16="http://schemas.microsoft.com/office/drawing/2014/main" id="{AE7CA982-75B5-8E6F-92AF-AD711C490672}"/>
              </a:ext>
            </a:extLst>
          </p:cNvPr>
          <p:cNvSpPr/>
          <p:nvPr/>
        </p:nvSpPr>
        <p:spPr>
          <a:xfrm rot="1800000">
            <a:off x="10134940" y="-5182802"/>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nvGrpSpPr>
          <p:cNvPr id="7" name="Group 6">
            <a:extLst>
              <a:ext uri="{FF2B5EF4-FFF2-40B4-BE49-F238E27FC236}">
                <a16:creationId xmlns:a16="http://schemas.microsoft.com/office/drawing/2014/main" id="{A58262FF-348F-3318-0E41-6B5DC43B61E9}"/>
              </a:ext>
            </a:extLst>
          </p:cNvPr>
          <p:cNvGrpSpPr/>
          <p:nvPr/>
        </p:nvGrpSpPr>
        <p:grpSpPr>
          <a:xfrm rot="8435324">
            <a:off x="-557092" y="2077678"/>
            <a:ext cx="2336726" cy="2562315"/>
            <a:chOff x="-5798442" y="453344"/>
            <a:chExt cx="2336726" cy="2562315"/>
          </a:xfrm>
        </p:grpSpPr>
        <p:sp>
          <p:nvSpPr>
            <p:cNvPr id="8" name="Овал 7">
              <a:extLst>
                <a:ext uri="{FF2B5EF4-FFF2-40B4-BE49-F238E27FC236}">
                  <a16:creationId xmlns:a16="http://schemas.microsoft.com/office/drawing/2014/main" id="{7FE6DA1F-8B4C-20A6-3DD6-88F281144FE3}"/>
                </a:ext>
              </a:extLst>
            </p:cNvPr>
            <p:cNvSpPr/>
            <p:nvPr/>
          </p:nvSpPr>
          <p:spPr>
            <a:xfrm rot="1800000">
              <a:off x="-5798442" y="678933"/>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9" name="Овал 7">
              <a:extLst>
                <a:ext uri="{FF2B5EF4-FFF2-40B4-BE49-F238E27FC236}">
                  <a16:creationId xmlns:a16="http://schemas.microsoft.com/office/drawing/2014/main" id="{40A1832D-D4A2-649C-2B69-1CDC0E47527A}"/>
                </a:ext>
              </a:extLst>
            </p:cNvPr>
            <p:cNvSpPr/>
            <p:nvPr/>
          </p:nvSpPr>
          <p:spPr>
            <a:xfrm rot="1800000">
              <a:off x="-4827452" y="943425"/>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97936CFD-5771-33E0-A609-CAB7191EF8C5}"/>
                </a:ext>
              </a:extLst>
            </p:cNvPr>
            <p:cNvSpPr/>
            <p:nvPr/>
          </p:nvSpPr>
          <p:spPr>
            <a:xfrm rot="1800000" flipV="1">
              <a:off x="-5267275" y="986297"/>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3E612A5E-96F1-1875-4DB5-3FD7580313AE}"/>
                </a:ext>
              </a:extLst>
            </p:cNvPr>
            <p:cNvSpPr/>
            <p:nvPr/>
          </p:nvSpPr>
          <p:spPr>
            <a:xfrm rot="1800000" flipV="1">
              <a:off x="-5224719" y="453344"/>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2" name="Slide Number Placeholder 12">
            <a:extLst>
              <a:ext uri="{FF2B5EF4-FFF2-40B4-BE49-F238E27FC236}">
                <a16:creationId xmlns:a16="http://schemas.microsoft.com/office/drawing/2014/main" id="{88D4B493-A966-A8D9-A2DC-9132D5EC1490}"/>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15</a:t>
            </a:fld>
            <a:endParaRPr lang="en-US" sz="1400" dirty="0"/>
          </a:p>
        </p:txBody>
      </p:sp>
      <p:sp>
        <p:nvSpPr>
          <p:cNvPr id="4" name="Title 3">
            <a:extLst>
              <a:ext uri="{FF2B5EF4-FFF2-40B4-BE49-F238E27FC236}">
                <a16:creationId xmlns:a16="http://schemas.microsoft.com/office/drawing/2014/main" id="{02ADA7B9-71E4-4129-F410-9A2E0EA25689}"/>
              </a:ext>
            </a:extLst>
          </p:cNvPr>
          <p:cNvSpPr>
            <a:spLocks noGrp="1"/>
          </p:cNvSpPr>
          <p:nvPr>
            <p:ph type="title"/>
          </p:nvPr>
        </p:nvSpPr>
        <p:spPr/>
        <p:txBody>
          <a:bodyPr>
            <a:normAutofit/>
          </a:bodyPr>
          <a:lstStyle/>
          <a:p>
            <a:r>
              <a:rPr lang="en-US" dirty="0"/>
              <a:t>What are the Skills Developed by Postsecondary CTE?</a:t>
            </a:r>
          </a:p>
        </p:txBody>
      </p:sp>
      <p:sp>
        <p:nvSpPr>
          <p:cNvPr id="5" name="Content Placeholder 4">
            <a:extLst>
              <a:ext uri="{FF2B5EF4-FFF2-40B4-BE49-F238E27FC236}">
                <a16:creationId xmlns:a16="http://schemas.microsoft.com/office/drawing/2014/main" id="{3790B5BA-AFD8-3424-B109-0094AE29E7DD}"/>
              </a:ext>
            </a:extLst>
          </p:cNvPr>
          <p:cNvSpPr>
            <a:spLocks noGrp="1"/>
          </p:cNvSpPr>
          <p:nvPr>
            <p:ph type="body" idx="1"/>
          </p:nvPr>
        </p:nvSpPr>
        <p:spPr>
          <a:xfrm>
            <a:off x="609600" y="2514600"/>
            <a:ext cx="10972800" cy="3962401"/>
          </a:xfrm>
        </p:spPr>
        <p:txBody>
          <a:bodyPr>
            <a:normAutofit/>
          </a:bodyPr>
          <a:lstStyle/>
          <a:p>
            <a:r>
              <a:rPr lang="en-US" sz="2400" dirty="0"/>
              <a:t>Perkins’ goal to “develop more fully the academic knowledge and technical and </a:t>
            </a:r>
            <a:r>
              <a:rPr lang="en-US" sz="2400" b="1" i="1" dirty="0"/>
              <a:t>employability skills</a:t>
            </a:r>
            <a:r>
              <a:rPr lang="en-US" sz="2400" dirty="0"/>
              <a:t>…” of students. </a:t>
            </a:r>
          </a:p>
          <a:p>
            <a:r>
              <a:rPr lang="en-US" sz="2400" dirty="0"/>
              <a:t>Social skills</a:t>
            </a:r>
            <a:r>
              <a:rPr lang="en-US" sz="2400" baseline="30000" dirty="0"/>
              <a:t>1</a:t>
            </a:r>
            <a:r>
              <a:rPr lang="en-US" sz="2400" dirty="0"/>
              <a:t> are strongly related to labor outcomes</a:t>
            </a:r>
          </a:p>
          <a:p>
            <a:r>
              <a:rPr lang="en-US" sz="2400" dirty="0"/>
              <a:t>How do we measure and develop students’ non-technical skills? </a:t>
            </a:r>
          </a:p>
          <a:p>
            <a:r>
              <a:rPr lang="en-US" sz="2400" dirty="0"/>
              <a:t>Do WBL, apprenticeships, etc. provide value through technical skills or social skills?</a:t>
            </a:r>
          </a:p>
        </p:txBody>
      </p:sp>
      <p:sp>
        <p:nvSpPr>
          <p:cNvPr id="2" name="TextBox 1">
            <a:extLst>
              <a:ext uri="{FF2B5EF4-FFF2-40B4-BE49-F238E27FC236}">
                <a16:creationId xmlns:a16="http://schemas.microsoft.com/office/drawing/2014/main" id="{6F013C82-6D1F-7F80-5CA5-D40915951717}"/>
              </a:ext>
            </a:extLst>
          </p:cNvPr>
          <p:cNvSpPr txBox="1"/>
          <p:nvPr/>
        </p:nvSpPr>
        <p:spPr>
          <a:xfrm>
            <a:off x="203200" y="6070601"/>
            <a:ext cx="11379200" cy="584775"/>
          </a:xfrm>
          <a:prstGeom prst="rect">
            <a:avLst/>
          </a:prstGeom>
          <a:noFill/>
        </p:spPr>
        <p:txBody>
          <a:bodyPr wrap="square" rtlCol="0">
            <a:spAutoFit/>
          </a:bodyPr>
          <a:lstStyle/>
          <a:p>
            <a:r>
              <a:rPr lang="en-US" sz="1600" baseline="30000" dirty="0"/>
              <a:t>1</a:t>
            </a:r>
            <a:r>
              <a:rPr lang="en-US" sz="1600" dirty="0"/>
              <a:t>David J. Deming, The Growing Importance of Social Skills in the Labor Market, </a:t>
            </a:r>
            <a:r>
              <a:rPr lang="en-US" sz="1600" i="1" dirty="0"/>
              <a:t>The Quarterly Journal of Economics</a:t>
            </a:r>
            <a:r>
              <a:rPr lang="en-US" sz="1600" dirty="0"/>
              <a:t>, Volume 132, Issue 4, November 2017, Pages 1593–1640, </a:t>
            </a:r>
            <a:r>
              <a:rPr lang="en-US" sz="1600" dirty="0">
                <a:hlinkClick r:id="rId3"/>
              </a:rPr>
              <a:t>https://doi.org/10.1093/qje/qjx022</a:t>
            </a:r>
            <a:endParaRPr lang="en-US" sz="1600" dirty="0"/>
          </a:p>
        </p:txBody>
      </p:sp>
    </p:spTree>
    <p:extLst>
      <p:ext uri="{BB962C8B-B14F-4D97-AF65-F5344CB8AC3E}">
        <p14:creationId xmlns:p14="http://schemas.microsoft.com/office/powerpoint/2010/main" val="346848633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C62B9362-2DE4-4788-6391-C5E1F5B3AEAC}"/>
            </a:ext>
          </a:extLst>
        </p:cNvPr>
        <p:cNvGrpSpPr/>
        <p:nvPr/>
      </p:nvGrpSpPr>
      <p:grpSpPr>
        <a:xfrm>
          <a:off x="0" y="0"/>
          <a:ext cx="0" cy="0"/>
          <a:chOff x="0" y="0"/>
          <a:chExt cx="0" cy="0"/>
        </a:xfrm>
      </p:grpSpPr>
      <p:sp>
        <p:nvSpPr>
          <p:cNvPr id="2" name="Овал 7">
            <a:extLst>
              <a:ext uri="{FF2B5EF4-FFF2-40B4-BE49-F238E27FC236}">
                <a16:creationId xmlns:a16="http://schemas.microsoft.com/office/drawing/2014/main" id="{2EC8EBE3-6FBD-5F87-2E38-EB91D8A41894}"/>
              </a:ext>
            </a:extLst>
          </p:cNvPr>
          <p:cNvSpPr/>
          <p:nvPr/>
        </p:nvSpPr>
        <p:spPr>
          <a:xfrm rot="1800000">
            <a:off x="10224761" y="710864"/>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3" name="Овал 7">
            <a:extLst>
              <a:ext uri="{FF2B5EF4-FFF2-40B4-BE49-F238E27FC236}">
                <a16:creationId xmlns:a16="http://schemas.microsoft.com/office/drawing/2014/main" id="{3A12D747-1AE5-7A50-769A-43116427DB66}"/>
              </a:ext>
            </a:extLst>
          </p:cNvPr>
          <p:cNvSpPr/>
          <p:nvPr/>
        </p:nvSpPr>
        <p:spPr>
          <a:xfrm rot="1800000">
            <a:off x="-1586837" y="2247171"/>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Овал 7">
            <a:extLst>
              <a:ext uri="{FF2B5EF4-FFF2-40B4-BE49-F238E27FC236}">
                <a16:creationId xmlns:a16="http://schemas.microsoft.com/office/drawing/2014/main" id="{C4EC65DC-D115-18E3-3FA6-A3386203A284}"/>
              </a:ext>
            </a:extLst>
          </p:cNvPr>
          <p:cNvSpPr/>
          <p:nvPr/>
        </p:nvSpPr>
        <p:spPr>
          <a:xfrm rot="1800000">
            <a:off x="11195751" y="975356"/>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FD788F24-297D-9AA1-5A97-1D5FE946801C}"/>
              </a:ext>
            </a:extLst>
          </p:cNvPr>
          <p:cNvSpPr/>
          <p:nvPr/>
        </p:nvSpPr>
        <p:spPr>
          <a:xfrm rot="1800000" flipV="1">
            <a:off x="10755928" y="1018228"/>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8" name="Овал 7">
            <a:extLst>
              <a:ext uri="{FF2B5EF4-FFF2-40B4-BE49-F238E27FC236}">
                <a16:creationId xmlns:a16="http://schemas.microsoft.com/office/drawing/2014/main" id="{DC4B3D21-12DD-4618-090E-D2CC6D29A4AA}"/>
              </a:ext>
            </a:extLst>
          </p:cNvPr>
          <p:cNvSpPr/>
          <p:nvPr/>
        </p:nvSpPr>
        <p:spPr>
          <a:xfrm rot="1800000" flipV="1">
            <a:off x="10798485" y="485276"/>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Content Placeholder 4">
            <a:extLst>
              <a:ext uri="{FF2B5EF4-FFF2-40B4-BE49-F238E27FC236}">
                <a16:creationId xmlns:a16="http://schemas.microsoft.com/office/drawing/2014/main" id="{9089E663-4D61-3960-CA1E-371B0BDF0CB8}"/>
              </a:ext>
            </a:extLst>
          </p:cNvPr>
          <p:cNvSpPr>
            <a:spLocks noGrp="1"/>
          </p:cNvSpPr>
          <p:nvPr>
            <p:ph type="body" idx="1"/>
          </p:nvPr>
        </p:nvSpPr>
        <p:spPr>
          <a:xfrm>
            <a:off x="609600" y="2514600"/>
            <a:ext cx="10972800" cy="3962401"/>
          </a:xfrm>
        </p:spPr>
        <p:txBody>
          <a:bodyPr>
            <a:normAutofit/>
          </a:bodyPr>
          <a:lstStyle/>
          <a:p>
            <a:r>
              <a:rPr lang="en-US" sz="2400" dirty="0"/>
              <a:t>Postsecondary CTE outcomes tend to vary by gender, race/ethnicity, and SES</a:t>
            </a:r>
          </a:p>
          <a:p>
            <a:r>
              <a:rPr lang="en-US" sz="2400" dirty="0"/>
              <a:t>What are the causes of these disparities?</a:t>
            </a:r>
          </a:p>
          <a:p>
            <a:r>
              <a:rPr lang="en-US" sz="2400" dirty="0"/>
              <a:t>What are promising practices to address them that are politically and institutionally feasible?</a:t>
            </a:r>
          </a:p>
        </p:txBody>
      </p:sp>
      <p:sp>
        <p:nvSpPr>
          <p:cNvPr id="4" name="Title 3">
            <a:extLst>
              <a:ext uri="{FF2B5EF4-FFF2-40B4-BE49-F238E27FC236}">
                <a16:creationId xmlns:a16="http://schemas.microsoft.com/office/drawing/2014/main" id="{23A27DC3-15E5-53E8-E0B1-2B2D20EA6569}"/>
              </a:ext>
            </a:extLst>
          </p:cNvPr>
          <p:cNvSpPr>
            <a:spLocks noGrp="1"/>
          </p:cNvSpPr>
          <p:nvPr>
            <p:ph type="title"/>
          </p:nvPr>
        </p:nvSpPr>
        <p:spPr/>
        <p:txBody>
          <a:bodyPr>
            <a:normAutofit/>
          </a:bodyPr>
          <a:lstStyle/>
          <a:p>
            <a:r>
              <a:rPr lang="en-US" dirty="0"/>
              <a:t>How can we Address Unequal Outcomes in an Anti-DEI Climate?</a:t>
            </a:r>
          </a:p>
        </p:txBody>
      </p:sp>
    </p:spTree>
    <p:extLst>
      <p:ext uri="{BB962C8B-B14F-4D97-AF65-F5344CB8AC3E}">
        <p14:creationId xmlns:p14="http://schemas.microsoft.com/office/powerpoint/2010/main" val="380010849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Овал 7">
            <a:extLst>
              <a:ext uri="{FF2B5EF4-FFF2-40B4-BE49-F238E27FC236}">
                <a16:creationId xmlns:a16="http://schemas.microsoft.com/office/drawing/2014/main" id="{D650484C-217A-4A49-5805-25A38814EC24}"/>
              </a:ext>
            </a:extLst>
          </p:cNvPr>
          <p:cNvSpPr/>
          <p:nvPr/>
        </p:nvSpPr>
        <p:spPr>
          <a:xfrm rot="1800000">
            <a:off x="-4041481" y="-918790"/>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nvGrpSpPr>
          <p:cNvPr id="3" name="Group 2">
            <a:extLst>
              <a:ext uri="{FF2B5EF4-FFF2-40B4-BE49-F238E27FC236}">
                <a16:creationId xmlns:a16="http://schemas.microsoft.com/office/drawing/2014/main" id="{61DEEA9B-3983-D5A4-C2F6-452FCFCBA2A8}"/>
              </a:ext>
            </a:extLst>
          </p:cNvPr>
          <p:cNvGrpSpPr/>
          <p:nvPr/>
        </p:nvGrpSpPr>
        <p:grpSpPr>
          <a:xfrm rot="8435324">
            <a:off x="8463016" y="-1002079"/>
            <a:ext cx="2336726" cy="2562315"/>
            <a:chOff x="-5798442" y="453344"/>
            <a:chExt cx="2336726" cy="2562315"/>
          </a:xfrm>
        </p:grpSpPr>
        <p:sp>
          <p:nvSpPr>
            <p:cNvPr id="6" name="Овал 7">
              <a:extLst>
                <a:ext uri="{FF2B5EF4-FFF2-40B4-BE49-F238E27FC236}">
                  <a16:creationId xmlns:a16="http://schemas.microsoft.com/office/drawing/2014/main" id="{0105261B-79B2-B2A5-667C-543D8AF2C900}"/>
                </a:ext>
              </a:extLst>
            </p:cNvPr>
            <p:cNvSpPr/>
            <p:nvPr/>
          </p:nvSpPr>
          <p:spPr>
            <a:xfrm rot="1800000">
              <a:off x="-5798442" y="678933"/>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D8ECDDF1-D95F-013E-11B3-8F9C9877AA4C}"/>
                </a:ext>
              </a:extLst>
            </p:cNvPr>
            <p:cNvSpPr/>
            <p:nvPr/>
          </p:nvSpPr>
          <p:spPr>
            <a:xfrm rot="1800000">
              <a:off x="-4827452" y="943425"/>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8" name="Овал 7">
              <a:extLst>
                <a:ext uri="{FF2B5EF4-FFF2-40B4-BE49-F238E27FC236}">
                  <a16:creationId xmlns:a16="http://schemas.microsoft.com/office/drawing/2014/main" id="{16774A24-48EE-8357-582D-820FD50316B8}"/>
                </a:ext>
              </a:extLst>
            </p:cNvPr>
            <p:cNvSpPr/>
            <p:nvPr/>
          </p:nvSpPr>
          <p:spPr>
            <a:xfrm rot="1800000" flipV="1">
              <a:off x="-5267275" y="986297"/>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9" name="Овал 7">
              <a:extLst>
                <a:ext uri="{FF2B5EF4-FFF2-40B4-BE49-F238E27FC236}">
                  <a16:creationId xmlns:a16="http://schemas.microsoft.com/office/drawing/2014/main" id="{42F5C207-6489-C00F-1CCC-0E14FFFD711B}"/>
                </a:ext>
              </a:extLst>
            </p:cNvPr>
            <p:cNvSpPr/>
            <p:nvPr/>
          </p:nvSpPr>
          <p:spPr>
            <a:xfrm rot="1800000" flipV="1">
              <a:off x="-5224719" y="453344"/>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1" name="Slide Number Placeholder 12">
            <a:extLst>
              <a:ext uri="{FF2B5EF4-FFF2-40B4-BE49-F238E27FC236}">
                <a16:creationId xmlns:a16="http://schemas.microsoft.com/office/drawing/2014/main" id="{A5D26012-C4B6-DF8B-E65C-9F25329E9D3B}"/>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17</a:t>
            </a:fld>
            <a:endParaRPr lang="en-US" sz="1400" dirty="0"/>
          </a:p>
        </p:txBody>
      </p:sp>
      <p:sp>
        <p:nvSpPr>
          <p:cNvPr id="4" name="Title 3">
            <a:extLst>
              <a:ext uri="{FF2B5EF4-FFF2-40B4-BE49-F238E27FC236}">
                <a16:creationId xmlns:a16="http://schemas.microsoft.com/office/drawing/2014/main" id="{C97A3424-465E-7138-158F-91524E0A3C2C}"/>
              </a:ext>
            </a:extLst>
          </p:cNvPr>
          <p:cNvSpPr>
            <a:spLocks noGrp="1"/>
          </p:cNvSpPr>
          <p:nvPr>
            <p:ph type="title"/>
          </p:nvPr>
        </p:nvSpPr>
        <p:spPr/>
        <p:txBody>
          <a:bodyPr>
            <a:normAutofit/>
          </a:bodyPr>
          <a:lstStyle/>
          <a:p>
            <a:r>
              <a:rPr lang="en-US" dirty="0"/>
              <a:t>How to Build the Postsecondary CTE Evidence Base</a:t>
            </a:r>
          </a:p>
        </p:txBody>
      </p:sp>
      <p:sp>
        <p:nvSpPr>
          <p:cNvPr id="5" name="Text Placeholder 4">
            <a:extLst>
              <a:ext uri="{FF2B5EF4-FFF2-40B4-BE49-F238E27FC236}">
                <a16:creationId xmlns:a16="http://schemas.microsoft.com/office/drawing/2014/main" id="{4FE15FB9-C821-66A5-E31C-F11B28D22DEC}"/>
              </a:ext>
            </a:extLst>
          </p:cNvPr>
          <p:cNvSpPr>
            <a:spLocks noGrp="1"/>
          </p:cNvSpPr>
          <p:nvPr>
            <p:ph type="body" idx="1"/>
          </p:nvPr>
        </p:nvSpPr>
        <p:spPr/>
        <p:txBody>
          <a:bodyPr/>
          <a:lstStyle/>
          <a:p>
            <a:endParaRPr lang="en-US" dirty="0"/>
          </a:p>
        </p:txBody>
      </p:sp>
      <p:sp>
        <p:nvSpPr>
          <p:cNvPr id="10" name="Овал 7">
            <a:extLst>
              <a:ext uri="{FF2B5EF4-FFF2-40B4-BE49-F238E27FC236}">
                <a16:creationId xmlns:a16="http://schemas.microsoft.com/office/drawing/2014/main" id="{0853BF67-1B21-0C9A-0BC9-8089EE20A97A}"/>
              </a:ext>
            </a:extLst>
          </p:cNvPr>
          <p:cNvSpPr/>
          <p:nvPr/>
        </p:nvSpPr>
        <p:spPr>
          <a:xfrm rot="1800000">
            <a:off x="8362444" y="2673839"/>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Tree>
    <p:extLst>
      <p:ext uri="{BB962C8B-B14F-4D97-AF65-F5344CB8AC3E}">
        <p14:creationId xmlns:p14="http://schemas.microsoft.com/office/powerpoint/2010/main" val="326226167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Овал 7">
            <a:extLst>
              <a:ext uri="{FF2B5EF4-FFF2-40B4-BE49-F238E27FC236}">
                <a16:creationId xmlns:a16="http://schemas.microsoft.com/office/drawing/2014/main" id="{B587FDFF-D460-5DBB-7B88-CD421941AA8D}"/>
              </a:ext>
            </a:extLst>
          </p:cNvPr>
          <p:cNvSpPr/>
          <p:nvPr/>
        </p:nvSpPr>
        <p:spPr>
          <a:xfrm rot="1800000">
            <a:off x="1849507" y="2434729"/>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nvGrpSpPr>
          <p:cNvPr id="3" name="Group 2">
            <a:extLst>
              <a:ext uri="{FF2B5EF4-FFF2-40B4-BE49-F238E27FC236}">
                <a16:creationId xmlns:a16="http://schemas.microsoft.com/office/drawing/2014/main" id="{0F92321F-8A1D-C91F-6BA0-EE829AE1E42B}"/>
              </a:ext>
            </a:extLst>
          </p:cNvPr>
          <p:cNvGrpSpPr/>
          <p:nvPr/>
        </p:nvGrpSpPr>
        <p:grpSpPr>
          <a:xfrm rot="8435324">
            <a:off x="-557092" y="2077678"/>
            <a:ext cx="2336726" cy="2562315"/>
            <a:chOff x="-5798442" y="453344"/>
            <a:chExt cx="2336726" cy="2562315"/>
          </a:xfrm>
        </p:grpSpPr>
        <p:sp>
          <p:nvSpPr>
            <p:cNvPr id="6" name="Овал 7">
              <a:extLst>
                <a:ext uri="{FF2B5EF4-FFF2-40B4-BE49-F238E27FC236}">
                  <a16:creationId xmlns:a16="http://schemas.microsoft.com/office/drawing/2014/main" id="{63301B49-5E84-6C89-B477-E314E474A284}"/>
                </a:ext>
              </a:extLst>
            </p:cNvPr>
            <p:cNvSpPr/>
            <p:nvPr/>
          </p:nvSpPr>
          <p:spPr>
            <a:xfrm rot="1800000">
              <a:off x="-5798442" y="678933"/>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41DB4DEB-517C-7E5B-6739-A60CA9FF8649}"/>
                </a:ext>
              </a:extLst>
            </p:cNvPr>
            <p:cNvSpPr/>
            <p:nvPr/>
          </p:nvSpPr>
          <p:spPr>
            <a:xfrm rot="1800000">
              <a:off x="-4827452" y="943425"/>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8" name="Овал 7">
              <a:extLst>
                <a:ext uri="{FF2B5EF4-FFF2-40B4-BE49-F238E27FC236}">
                  <a16:creationId xmlns:a16="http://schemas.microsoft.com/office/drawing/2014/main" id="{69D15D73-5878-4827-6109-179DF933F8F9}"/>
                </a:ext>
              </a:extLst>
            </p:cNvPr>
            <p:cNvSpPr/>
            <p:nvPr/>
          </p:nvSpPr>
          <p:spPr>
            <a:xfrm rot="1800000" flipV="1">
              <a:off x="-5267275" y="986297"/>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9" name="Овал 7">
              <a:extLst>
                <a:ext uri="{FF2B5EF4-FFF2-40B4-BE49-F238E27FC236}">
                  <a16:creationId xmlns:a16="http://schemas.microsoft.com/office/drawing/2014/main" id="{E2A641E8-7F4F-04E5-B0DA-D1422E4821CB}"/>
                </a:ext>
              </a:extLst>
            </p:cNvPr>
            <p:cNvSpPr/>
            <p:nvPr/>
          </p:nvSpPr>
          <p:spPr>
            <a:xfrm rot="1800000" flipV="1">
              <a:off x="-5224719" y="453344"/>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0" name="Овал 7">
            <a:extLst>
              <a:ext uri="{FF2B5EF4-FFF2-40B4-BE49-F238E27FC236}">
                <a16:creationId xmlns:a16="http://schemas.microsoft.com/office/drawing/2014/main" id="{1F67FE5F-0EB1-D656-4CAA-4017D1B2E989}"/>
              </a:ext>
            </a:extLst>
          </p:cNvPr>
          <p:cNvSpPr/>
          <p:nvPr/>
        </p:nvSpPr>
        <p:spPr>
          <a:xfrm rot="1800000">
            <a:off x="10134940" y="-5182802"/>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Slide Number Placeholder 12">
            <a:extLst>
              <a:ext uri="{FF2B5EF4-FFF2-40B4-BE49-F238E27FC236}">
                <a16:creationId xmlns:a16="http://schemas.microsoft.com/office/drawing/2014/main" id="{8858002B-B0FB-FEE5-80AA-D13227170665}"/>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18</a:t>
            </a:fld>
            <a:endParaRPr lang="en-US" sz="1400" dirty="0"/>
          </a:p>
        </p:txBody>
      </p:sp>
      <p:sp>
        <p:nvSpPr>
          <p:cNvPr id="4" name="Title 3">
            <a:extLst>
              <a:ext uri="{FF2B5EF4-FFF2-40B4-BE49-F238E27FC236}">
                <a16:creationId xmlns:a16="http://schemas.microsoft.com/office/drawing/2014/main" id="{9F65DFF4-9EB2-2442-751F-39B293726E34}"/>
              </a:ext>
            </a:extLst>
          </p:cNvPr>
          <p:cNvSpPr>
            <a:spLocks noGrp="1"/>
          </p:cNvSpPr>
          <p:nvPr>
            <p:ph type="title"/>
          </p:nvPr>
        </p:nvSpPr>
        <p:spPr/>
        <p:txBody>
          <a:bodyPr/>
          <a:lstStyle/>
          <a:p>
            <a:r>
              <a:rPr lang="en-US" dirty="0"/>
              <a:t>Recommendations</a:t>
            </a:r>
          </a:p>
        </p:txBody>
      </p:sp>
      <p:sp>
        <p:nvSpPr>
          <p:cNvPr id="5" name="Content Placeholder 4">
            <a:extLst>
              <a:ext uri="{FF2B5EF4-FFF2-40B4-BE49-F238E27FC236}">
                <a16:creationId xmlns:a16="http://schemas.microsoft.com/office/drawing/2014/main" id="{35034036-51B8-E9FB-4FD2-8A6B811814A9}"/>
              </a:ext>
            </a:extLst>
          </p:cNvPr>
          <p:cNvSpPr>
            <a:spLocks noGrp="1"/>
          </p:cNvSpPr>
          <p:nvPr>
            <p:ph type="body" idx="1"/>
          </p:nvPr>
        </p:nvSpPr>
        <p:spPr>
          <a:xfrm>
            <a:off x="609600" y="2362200"/>
            <a:ext cx="10972800" cy="4495800"/>
          </a:xfrm>
        </p:spPr>
        <p:txBody>
          <a:bodyPr>
            <a:normAutofit/>
          </a:bodyPr>
          <a:lstStyle/>
          <a:p>
            <a:pPr marL="685783" indent="-685783">
              <a:buFont typeface="+mj-lt"/>
              <a:buAutoNum type="arabicParenR"/>
            </a:pPr>
            <a:r>
              <a:rPr lang="en-US" sz="2400" dirty="0"/>
              <a:t>Grow the pool of postsecondary CTE researchers </a:t>
            </a:r>
          </a:p>
          <a:p>
            <a:pPr marL="685783" indent="-685783">
              <a:buFont typeface="+mj-lt"/>
              <a:buAutoNum type="arabicParenR"/>
            </a:pPr>
            <a:r>
              <a:rPr lang="en-US" sz="2400" dirty="0"/>
              <a:t>Strengthen and share access to state longitudinal data systems</a:t>
            </a:r>
          </a:p>
          <a:p>
            <a:pPr marL="685783" indent="-685783">
              <a:buFont typeface="+mj-lt"/>
              <a:buAutoNum type="arabicParenR"/>
            </a:pPr>
            <a:r>
              <a:rPr lang="en-US" sz="2400" dirty="0"/>
              <a:t>Examine longer-term trajectories following postsecondary CTE experiences</a:t>
            </a:r>
          </a:p>
          <a:p>
            <a:pPr marL="685783" indent="-685783">
              <a:buFont typeface="+mj-lt"/>
              <a:buAutoNum type="arabicParenR"/>
            </a:pPr>
            <a:r>
              <a:rPr lang="en-US" sz="2400" dirty="0"/>
              <a:t>Qualitative research on industry-institution alignment goals, strategies, and processes</a:t>
            </a:r>
          </a:p>
          <a:p>
            <a:pPr marL="685783" indent="-685783">
              <a:buFont typeface="+mj-lt"/>
              <a:buAutoNum type="arabicParenR"/>
            </a:pPr>
            <a:r>
              <a:rPr lang="en-US" sz="2400" dirty="0"/>
              <a:t>Mixed-methods studies identifying (quantitatively) and learning from (qualitatively) effective programs that equalize outcomes across demographic groups</a:t>
            </a:r>
          </a:p>
        </p:txBody>
      </p:sp>
    </p:spTree>
    <p:extLst>
      <p:ext uri="{BB962C8B-B14F-4D97-AF65-F5344CB8AC3E}">
        <p14:creationId xmlns:p14="http://schemas.microsoft.com/office/powerpoint/2010/main" val="30033494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56155-0677-3FCF-AFF5-4DCFCCA1AE9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44132D7-FA4E-1026-C8B6-C070BE4CFA66}"/>
              </a:ext>
            </a:extLst>
          </p:cNvPr>
          <p:cNvSpPr>
            <a:spLocks noGrp="1"/>
          </p:cNvSpPr>
          <p:nvPr>
            <p:ph type="title"/>
          </p:nvPr>
        </p:nvSpPr>
        <p:spPr>
          <a:xfrm>
            <a:off x="831850" y="1709738"/>
            <a:ext cx="10515600" cy="2235245"/>
          </a:xfrm>
        </p:spPr>
        <p:txBody>
          <a:bodyPr>
            <a:normAutofit/>
          </a:bodyPr>
          <a:lstStyle/>
          <a:p>
            <a:r>
              <a:rPr lang="en-US" dirty="0"/>
              <a:t>Current Research</a:t>
            </a:r>
          </a:p>
        </p:txBody>
      </p:sp>
      <p:sp>
        <p:nvSpPr>
          <p:cNvPr id="6" name="Text Placeholder 5">
            <a:extLst>
              <a:ext uri="{FF2B5EF4-FFF2-40B4-BE49-F238E27FC236}">
                <a16:creationId xmlns:a16="http://schemas.microsoft.com/office/drawing/2014/main" id="{8281262C-F4F9-BF36-50D3-B9637506C3C9}"/>
              </a:ext>
            </a:extLst>
          </p:cNvPr>
          <p:cNvSpPr>
            <a:spLocks noGrp="1"/>
          </p:cNvSpPr>
          <p:nvPr>
            <p:ph type="body" idx="1"/>
          </p:nvPr>
        </p:nvSpPr>
        <p:spPr/>
        <p:txBody>
          <a:bodyPr/>
          <a:lstStyle/>
          <a:p>
            <a:endParaRPr lang="en-US" dirty="0"/>
          </a:p>
        </p:txBody>
      </p:sp>
      <p:sp>
        <p:nvSpPr>
          <p:cNvPr id="2" name="Овал 7">
            <a:extLst>
              <a:ext uri="{FF2B5EF4-FFF2-40B4-BE49-F238E27FC236}">
                <a16:creationId xmlns:a16="http://schemas.microsoft.com/office/drawing/2014/main" id="{59FB76BA-C862-34F5-BB55-1D78ABFC21BE}"/>
              </a:ext>
            </a:extLst>
          </p:cNvPr>
          <p:cNvSpPr/>
          <p:nvPr/>
        </p:nvSpPr>
        <p:spPr>
          <a:xfrm rot="1800000">
            <a:off x="10368140" y="4126276"/>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3" name="Овал 7">
            <a:extLst>
              <a:ext uri="{FF2B5EF4-FFF2-40B4-BE49-F238E27FC236}">
                <a16:creationId xmlns:a16="http://schemas.microsoft.com/office/drawing/2014/main" id="{E9535B21-CAE8-B817-38A6-9A7B192E7660}"/>
              </a:ext>
            </a:extLst>
          </p:cNvPr>
          <p:cNvSpPr/>
          <p:nvPr/>
        </p:nvSpPr>
        <p:spPr>
          <a:xfrm rot="1800000">
            <a:off x="10288130" y="3962692"/>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Овал 7">
            <a:extLst>
              <a:ext uri="{FF2B5EF4-FFF2-40B4-BE49-F238E27FC236}">
                <a16:creationId xmlns:a16="http://schemas.microsoft.com/office/drawing/2014/main" id="{335C23B9-7E2C-44BD-223B-A7FE088FBA33}"/>
              </a:ext>
            </a:extLst>
          </p:cNvPr>
          <p:cNvSpPr/>
          <p:nvPr/>
        </p:nvSpPr>
        <p:spPr>
          <a:xfrm rot="1800000">
            <a:off x="11717848" y="2931975"/>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nvGrpSpPr>
          <p:cNvPr id="7" name="Group 6">
            <a:extLst>
              <a:ext uri="{FF2B5EF4-FFF2-40B4-BE49-F238E27FC236}">
                <a16:creationId xmlns:a16="http://schemas.microsoft.com/office/drawing/2014/main" id="{E3A5DEDD-6DBD-ACB2-7D54-DE205347030C}"/>
              </a:ext>
            </a:extLst>
          </p:cNvPr>
          <p:cNvGrpSpPr/>
          <p:nvPr/>
        </p:nvGrpSpPr>
        <p:grpSpPr>
          <a:xfrm rot="10142616">
            <a:off x="-3169578" y="-3806409"/>
            <a:ext cx="5688274" cy="6657750"/>
            <a:chOff x="-7523974" y="-5291686"/>
            <a:chExt cx="5688274" cy="6657750"/>
          </a:xfrm>
        </p:grpSpPr>
        <p:sp>
          <p:nvSpPr>
            <p:cNvPr id="8" name="Овал 7">
              <a:extLst>
                <a:ext uri="{FF2B5EF4-FFF2-40B4-BE49-F238E27FC236}">
                  <a16:creationId xmlns:a16="http://schemas.microsoft.com/office/drawing/2014/main" id="{5951CADA-2A69-7889-0047-1753668FE81B}"/>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9" name="Овал 7">
              <a:extLst>
                <a:ext uri="{FF2B5EF4-FFF2-40B4-BE49-F238E27FC236}">
                  <a16:creationId xmlns:a16="http://schemas.microsoft.com/office/drawing/2014/main" id="{1706200A-EF52-81D0-DAC6-441D130629B8}"/>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22CB1B2A-96EE-B29A-D90B-03D896021524}"/>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135397236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0E64C36B-CE96-6A50-4419-B99CC30C2942}"/>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180C2C76-3004-D128-1008-F556B81DEE88}"/>
              </a:ext>
            </a:extLst>
          </p:cNvPr>
          <p:cNvGrpSpPr/>
          <p:nvPr/>
        </p:nvGrpSpPr>
        <p:grpSpPr>
          <a:xfrm rot="7991534">
            <a:off x="7873187" y="-3091404"/>
            <a:ext cx="5688274" cy="6657750"/>
            <a:chOff x="-7523974" y="-5291686"/>
            <a:chExt cx="5688274" cy="6657750"/>
          </a:xfrm>
        </p:grpSpPr>
        <p:sp>
          <p:nvSpPr>
            <p:cNvPr id="3" name="Овал 7">
              <a:extLst>
                <a:ext uri="{FF2B5EF4-FFF2-40B4-BE49-F238E27FC236}">
                  <a16:creationId xmlns:a16="http://schemas.microsoft.com/office/drawing/2014/main" id="{07237204-9076-04CF-2774-C42D9FA88A30}"/>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Овал 7">
              <a:extLst>
                <a:ext uri="{FF2B5EF4-FFF2-40B4-BE49-F238E27FC236}">
                  <a16:creationId xmlns:a16="http://schemas.microsoft.com/office/drawing/2014/main" id="{F1D99512-2FB2-D36E-A0E5-1D131C167C67}"/>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D0DAB2D3-47B4-3180-54D6-1784D03B96C8}"/>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8" name="Group 7">
            <a:extLst>
              <a:ext uri="{FF2B5EF4-FFF2-40B4-BE49-F238E27FC236}">
                <a16:creationId xmlns:a16="http://schemas.microsoft.com/office/drawing/2014/main" id="{1C43B547-63D4-01C0-3A70-6DF1461C913C}"/>
              </a:ext>
            </a:extLst>
          </p:cNvPr>
          <p:cNvGrpSpPr/>
          <p:nvPr/>
        </p:nvGrpSpPr>
        <p:grpSpPr>
          <a:xfrm rot="19599482">
            <a:off x="-1332101" y="3529125"/>
            <a:ext cx="5688274" cy="6657750"/>
            <a:chOff x="-7523974" y="-5291686"/>
            <a:chExt cx="5688274" cy="6657750"/>
          </a:xfrm>
        </p:grpSpPr>
        <p:sp>
          <p:nvSpPr>
            <p:cNvPr id="9" name="Овал 7">
              <a:extLst>
                <a:ext uri="{FF2B5EF4-FFF2-40B4-BE49-F238E27FC236}">
                  <a16:creationId xmlns:a16="http://schemas.microsoft.com/office/drawing/2014/main" id="{B33E87BB-10C8-AC2B-081F-EFFBFABF09CF}"/>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B428B023-7184-27E1-2BB6-B909912265BC}"/>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CCBC73CF-D4CD-6ADD-701F-EC7004108C16}"/>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6" name="Title 3">
            <a:extLst>
              <a:ext uri="{FF2B5EF4-FFF2-40B4-BE49-F238E27FC236}">
                <a16:creationId xmlns:a16="http://schemas.microsoft.com/office/drawing/2014/main" id="{BCAD6DBA-22EE-B092-0930-EFE697E079CA}"/>
              </a:ext>
            </a:extLst>
          </p:cNvPr>
          <p:cNvSpPr>
            <a:spLocks noGrp="1"/>
          </p:cNvSpPr>
          <p:nvPr/>
        </p:nvSpPr>
        <p:spPr>
          <a:xfrm>
            <a:off x="1587" y="737619"/>
            <a:ext cx="12188825" cy="583034"/>
          </a:xfrm>
          <a:prstGeom prst="rect">
            <a:avLst/>
          </a:prstGeom>
        </p:spPr>
        <p:txBody>
          <a:bodyPr vert="horz" lIns="91440" tIns="45720" rIns="91440" bIns="45720" rtlCol="0" anchor="ctr">
            <a:noAutofit/>
          </a:bodyPr>
          <a:lstStyle>
            <a:lvl1pPr algn="ctr" defTabSz="914126" rtl="0" eaLnBrk="1" latinLnBrk="0" hangingPunct="1">
              <a:lnSpc>
                <a:spcPct val="90000"/>
              </a:lnSpc>
              <a:spcBef>
                <a:spcPct val="0"/>
              </a:spcBef>
              <a:buNone/>
              <a:defRPr sz="2800" kern="1200">
                <a:solidFill>
                  <a:schemeClr val="tx1"/>
                </a:solidFill>
                <a:latin typeface="Arial Black" panose="020B0A04020102020204" pitchFamily="34" charset="0"/>
                <a:ea typeface="+mj-ea"/>
                <a:cs typeface="+mj-cs"/>
              </a:defRPr>
            </a:lvl1pPr>
          </a:lstStyle>
          <a:p>
            <a:r>
              <a:rPr lang="en-US" b="1" dirty="0">
                <a:solidFill>
                  <a:schemeClr val="dk1"/>
                </a:solidFill>
              </a:rPr>
              <a:t>Objectives</a:t>
            </a:r>
            <a:endParaRPr lang="en-US" dirty="0"/>
          </a:p>
        </p:txBody>
      </p:sp>
      <p:sp>
        <p:nvSpPr>
          <p:cNvPr id="17" name="Google Shape;143;p9">
            <a:extLst>
              <a:ext uri="{FF2B5EF4-FFF2-40B4-BE49-F238E27FC236}">
                <a16:creationId xmlns:a16="http://schemas.microsoft.com/office/drawing/2014/main" id="{5722B282-0DAF-7EBC-914C-E0DC65CB326C}"/>
              </a:ext>
            </a:extLst>
          </p:cNvPr>
          <p:cNvSpPr/>
          <p:nvPr/>
        </p:nvSpPr>
        <p:spPr>
          <a:xfrm>
            <a:off x="2207106" y="1858258"/>
            <a:ext cx="7777787" cy="776328"/>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defPPr>
              <a:defRPr lang="en-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buSzPts val="2000"/>
            </a:pPr>
            <a:r>
              <a:rPr lang="en-US" sz="2800" b="1" dirty="0">
                <a:solidFill>
                  <a:schemeClr val="bg1"/>
                </a:solidFill>
                <a:latin typeface="Arial Black" panose="020B0A04020102020204" pitchFamily="34" charset="0"/>
                <a:ea typeface="+mj-ea"/>
                <a:cs typeface="+mj-cs"/>
              </a:rPr>
              <a:t>What We Know</a:t>
            </a:r>
            <a:endParaRPr sz="2800" b="1" dirty="0">
              <a:solidFill>
                <a:schemeClr val="bg1"/>
              </a:solidFill>
              <a:latin typeface="Arial Black" panose="020B0A04020102020204" pitchFamily="34" charset="0"/>
              <a:ea typeface="+mj-ea"/>
              <a:cs typeface="+mj-cs"/>
            </a:endParaRPr>
          </a:p>
        </p:txBody>
      </p:sp>
      <p:sp>
        <p:nvSpPr>
          <p:cNvPr id="18" name="Google Shape;143;p9">
            <a:extLst>
              <a:ext uri="{FF2B5EF4-FFF2-40B4-BE49-F238E27FC236}">
                <a16:creationId xmlns:a16="http://schemas.microsoft.com/office/drawing/2014/main" id="{7F9F7F8F-BECB-A3F1-14B3-4DB1715C6B00}"/>
              </a:ext>
            </a:extLst>
          </p:cNvPr>
          <p:cNvSpPr/>
          <p:nvPr/>
        </p:nvSpPr>
        <p:spPr>
          <a:xfrm>
            <a:off x="2207106" y="3020189"/>
            <a:ext cx="7777787" cy="776328"/>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defPPr>
              <a:defRPr lang="en-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buSzPts val="2000"/>
            </a:pPr>
            <a:r>
              <a:rPr lang="en-US" sz="2800" b="1" dirty="0">
                <a:solidFill>
                  <a:schemeClr val="bg1"/>
                </a:solidFill>
                <a:latin typeface="Arial Black" panose="020B0A04020102020204" pitchFamily="34" charset="0"/>
                <a:ea typeface="+mj-ea"/>
                <a:cs typeface="+mj-cs"/>
              </a:rPr>
              <a:t>What Don’t We Know </a:t>
            </a:r>
            <a:endParaRPr sz="2800" b="1" dirty="0">
              <a:solidFill>
                <a:schemeClr val="bg1"/>
              </a:solidFill>
              <a:latin typeface="Arial Black" panose="020B0A04020102020204" pitchFamily="34" charset="0"/>
              <a:ea typeface="+mj-ea"/>
              <a:cs typeface="+mj-cs"/>
            </a:endParaRPr>
          </a:p>
        </p:txBody>
      </p:sp>
      <p:sp>
        <p:nvSpPr>
          <p:cNvPr id="19" name="Google Shape;143;p9">
            <a:extLst>
              <a:ext uri="{FF2B5EF4-FFF2-40B4-BE49-F238E27FC236}">
                <a16:creationId xmlns:a16="http://schemas.microsoft.com/office/drawing/2014/main" id="{F4BA7A36-1034-8C80-0015-C1A0DF8A4ABE}"/>
              </a:ext>
            </a:extLst>
          </p:cNvPr>
          <p:cNvSpPr/>
          <p:nvPr/>
        </p:nvSpPr>
        <p:spPr>
          <a:xfrm>
            <a:off x="2207106" y="4182120"/>
            <a:ext cx="7777787" cy="776328"/>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defPPr>
              <a:defRPr lang="en-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buSzPts val="2000"/>
            </a:pPr>
            <a:r>
              <a:rPr lang="en-US" sz="2800" b="1" dirty="0">
                <a:solidFill>
                  <a:schemeClr val="bg1"/>
                </a:solidFill>
                <a:latin typeface="Arial Black" panose="020B0A04020102020204" pitchFamily="34" charset="0"/>
              </a:rPr>
              <a:t>Current</a:t>
            </a:r>
            <a:r>
              <a:rPr lang="en-US" sz="2000" dirty="0">
                <a:solidFill>
                  <a:schemeClr val="bg1"/>
                </a:solidFill>
              </a:rPr>
              <a:t> </a:t>
            </a:r>
            <a:r>
              <a:rPr lang="en-US" sz="2800" b="1" dirty="0">
                <a:solidFill>
                  <a:schemeClr val="bg1"/>
                </a:solidFill>
                <a:latin typeface="Arial Black" panose="020B0A04020102020204" pitchFamily="34" charset="0"/>
              </a:rPr>
              <a:t>Research</a:t>
            </a:r>
          </a:p>
        </p:txBody>
      </p:sp>
      <p:sp>
        <p:nvSpPr>
          <p:cNvPr id="20" name="Google Shape;143;p9">
            <a:extLst>
              <a:ext uri="{FF2B5EF4-FFF2-40B4-BE49-F238E27FC236}">
                <a16:creationId xmlns:a16="http://schemas.microsoft.com/office/drawing/2014/main" id="{9C06DFC1-BD5A-DE95-C0A8-598C00DD90A5}"/>
              </a:ext>
            </a:extLst>
          </p:cNvPr>
          <p:cNvSpPr/>
          <p:nvPr/>
        </p:nvSpPr>
        <p:spPr>
          <a:xfrm>
            <a:off x="2207106" y="5344052"/>
            <a:ext cx="7777787" cy="776328"/>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defPPr>
              <a:defRPr lang="en-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buSzPts val="2000"/>
            </a:pPr>
            <a:r>
              <a:rPr lang="en-US" sz="2800" b="1" dirty="0">
                <a:solidFill>
                  <a:schemeClr val="bg1"/>
                </a:solidFill>
                <a:latin typeface="Arial Black" panose="020B0A04020102020204" pitchFamily="34" charset="0"/>
                <a:ea typeface="+mj-ea"/>
                <a:cs typeface="+mj-cs"/>
              </a:rPr>
              <a:t>Take-Aways</a:t>
            </a:r>
            <a:endParaRPr sz="2800" b="1" dirty="0">
              <a:solidFill>
                <a:schemeClr val="bg1"/>
              </a:solidFill>
              <a:latin typeface="Arial Black" panose="020B0A04020102020204" pitchFamily="34" charset="0"/>
              <a:ea typeface="+mj-ea"/>
              <a:cs typeface="+mj-cs"/>
            </a:endParaRPr>
          </a:p>
        </p:txBody>
      </p:sp>
    </p:spTree>
    <p:extLst>
      <p:ext uri="{BB962C8B-B14F-4D97-AF65-F5344CB8AC3E}">
        <p14:creationId xmlns:p14="http://schemas.microsoft.com/office/powerpoint/2010/main" val="293985742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FF610-A92C-E763-4F1B-AE24056F8ED7}"/>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F5104091-6E6D-2DCF-2CFD-916DA866238C}"/>
              </a:ext>
            </a:extLst>
          </p:cNvPr>
          <p:cNvGrpSpPr/>
          <p:nvPr/>
        </p:nvGrpSpPr>
        <p:grpSpPr>
          <a:xfrm rot="3783615">
            <a:off x="-2263265" y="2983322"/>
            <a:ext cx="5688274" cy="6657750"/>
            <a:chOff x="-7523974" y="-5291686"/>
            <a:chExt cx="5688274" cy="6657750"/>
          </a:xfrm>
        </p:grpSpPr>
        <p:sp>
          <p:nvSpPr>
            <p:cNvPr id="9" name="Овал 7">
              <a:extLst>
                <a:ext uri="{FF2B5EF4-FFF2-40B4-BE49-F238E27FC236}">
                  <a16:creationId xmlns:a16="http://schemas.microsoft.com/office/drawing/2014/main" id="{FA4E8FFF-8213-EDE0-99B0-D5ACFEF6AFA3}"/>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13433CE4-66A1-CBB7-A811-463E195A6BB0}"/>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8035D92A-5EAE-0767-CA35-0C190FA66283}"/>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4" name="Title 3">
            <a:extLst>
              <a:ext uri="{FF2B5EF4-FFF2-40B4-BE49-F238E27FC236}">
                <a16:creationId xmlns:a16="http://schemas.microsoft.com/office/drawing/2014/main" id="{710A8A89-33CE-B42B-5AE6-C3BE21EE8FA8}"/>
              </a:ext>
            </a:extLst>
          </p:cNvPr>
          <p:cNvSpPr>
            <a:spLocks noGrp="1"/>
          </p:cNvSpPr>
          <p:nvPr>
            <p:ph type="title"/>
          </p:nvPr>
        </p:nvSpPr>
        <p:spPr>
          <a:xfrm>
            <a:off x="831850" y="1709738"/>
            <a:ext cx="10515600" cy="2235245"/>
          </a:xfrm>
        </p:spPr>
        <p:txBody>
          <a:bodyPr>
            <a:normAutofit/>
          </a:bodyPr>
          <a:lstStyle/>
          <a:p>
            <a:r>
              <a:rPr lang="en-US" dirty="0"/>
              <a:t>Postsecondary CTE Faculty Retention</a:t>
            </a:r>
          </a:p>
        </p:txBody>
      </p:sp>
      <p:sp>
        <p:nvSpPr>
          <p:cNvPr id="6" name="Text Placeholder 5">
            <a:extLst>
              <a:ext uri="{FF2B5EF4-FFF2-40B4-BE49-F238E27FC236}">
                <a16:creationId xmlns:a16="http://schemas.microsoft.com/office/drawing/2014/main" id="{05EC03B2-A27C-635A-52CA-E9691CED4E16}"/>
              </a:ext>
            </a:extLst>
          </p:cNvPr>
          <p:cNvSpPr>
            <a:spLocks noGrp="1"/>
          </p:cNvSpPr>
          <p:nvPr>
            <p:ph type="body" idx="1"/>
          </p:nvPr>
        </p:nvSpPr>
        <p:spPr/>
        <p:txBody>
          <a:bodyPr/>
          <a:lstStyle/>
          <a:p>
            <a:endParaRPr lang="en-US" dirty="0"/>
          </a:p>
        </p:txBody>
      </p:sp>
      <p:grpSp>
        <p:nvGrpSpPr>
          <p:cNvPr id="2" name="Group 1">
            <a:extLst>
              <a:ext uri="{FF2B5EF4-FFF2-40B4-BE49-F238E27FC236}">
                <a16:creationId xmlns:a16="http://schemas.microsoft.com/office/drawing/2014/main" id="{39433833-46A7-0741-B637-5B6ED87D049D}"/>
              </a:ext>
            </a:extLst>
          </p:cNvPr>
          <p:cNvGrpSpPr/>
          <p:nvPr/>
        </p:nvGrpSpPr>
        <p:grpSpPr>
          <a:xfrm rot="10952539">
            <a:off x="9084737" y="-4077170"/>
            <a:ext cx="5608265" cy="6657750"/>
            <a:chOff x="-7443965" y="-5291686"/>
            <a:chExt cx="5608265" cy="6657750"/>
          </a:xfrm>
        </p:grpSpPr>
        <p:sp>
          <p:nvSpPr>
            <p:cNvPr id="3" name="Овал 7">
              <a:extLst>
                <a:ext uri="{FF2B5EF4-FFF2-40B4-BE49-F238E27FC236}">
                  <a16:creationId xmlns:a16="http://schemas.microsoft.com/office/drawing/2014/main" id="{F7F07CBF-55A9-DF33-C2AA-5CE065E8643A}"/>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Овал 7">
              <a:extLst>
                <a:ext uri="{FF2B5EF4-FFF2-40B4-BE49-F238E27FC236}">
                  <a16:creationId xmlns:a16="http://schemas.microsoft.com/office/drawing/2014/main" id="{B047B585-F0FE-06C3-BDA4-F3354CAB10B3}"/>
                </a:ext>
              </a:extLst>
            </p:cNvPr>
            <p:cNvSpPr/>
            <p:nvPr/>
          </p:nvSpPr>
          <p:spPr>
            <a:xfrm rot="1426275">
              <a:off x="-5105076" y="-4997443"/>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4D1879FA-F833-F59F-1FB2-CA5343ED1C7F}"/>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pic>
        <p:nvPicPr>
          <p:cNvPr id="12" name="Picture 11" descr="ECMC Foundation | Los Angeles CA">
            <a:extLst>
              <a:ext uri="{FF2B5EF4-FFF2-40B4-BE49-F238E27FC236}">
                <a16:creationId xmlns:a16="http://schemas.microsoft.com/office/drawing/2014/main" id="{FB4E8091-83FC-4F00-8520-F434EFF254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47464" y="4597913"/>
            <a:ext cx="1579562" cy="157956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90CF45F0-57B6-4B6F-BC9C-0F617E75276E}"/>
              </a:ext>
            </a:extLst>
          </p:cNvPr>
          <p:cNvPicPr>
            <a:picLocks noChangeAspect="1"/>
          </p:cNvPicPr>
          <p:nvPr/>
        </p:nvPicPr>
        <p:blipFill>
          <a:blip r:embed="rId3"/>
          <a:stretch>
            <a:fillRect/>
          </a:stretch>
        </p:blipFill>
        <p:spPr>
          <a:xfrm>
            <a:off x="7512307" y="5044048"/>
            <a:ext cx="1593764" cy="687291"/>
          </a:xfrm>
          <a:prstGeom prst="rect">
            <a:avLst/>
          </a:prstGeom>
        </p:spPr>
      </p:pic>
    </p:spTree>
    <p:extLst>
      <p:ext uri="{BB962C8B-B14F-4D97-AF65-F5344CB8AC3E}">
        <p14:creationId xmlns:p14="http://schemas.microsoft.com/office/powerpoint/2010/main" val="275398401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0F093-4169-6DE9-21D5-1C21BA28BA6A}"/>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FC1EE554-C104-D9CF-7D1C-2B89DB1D8BFA}"/>
              </a:ext>
            </a:extLst>
          </p:cNvPr>
          <p:cNvGrpSpPr/>
          <p:nvPr/>
        </p:nvGrpSpPr>
        <p:grpSpPr>
          <a:xfrm rot="12802789">
            <a:off x="7674704" y="2284016"/>
            <a:ext cx="5688274" cy="6657750"/>
            <a:chOff x="-7523974" y="-5291686"/>
            <a:chExt cx="5688274" cy="6657750"/>
          </a:xfrm>
        </p:grpSpPr>
        <p:sp>
          <p:nvSpPr>
            <p:cNvPr id="9" name="Овал 7">
              <a:extLst>
                <a:ext uri="{FF2B5EF4-FFF2-40B4-BE49-F238E27FC236}">
                  <a16:creationId xmlns:a16="http://schemas.microsoft.com/office/drawing/2014/main" id="{4479A4F5-0BD7-A083-60FA-5852E6EBFD89}"/>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D43B4B1E-07F8-11DE-55E7-100AF3FA3436}"/>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6BCD3E5B-D7F6-96A2-BAF8-C05E2E4AB33C}"/>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4" name="Title 3">
            <a:extLst>
              <a:ext uri="{FF2B5EF4-FFF2-40B4-BE49-F238E27FC236}">
                <a16:creationId xmlns:a16="http://schemas.microsoft.com/office/drawing/2014/main" id="{72520F09-FA0D-ACDB-9171-37C6E498065B}"/>
              </a:ext>
            </a:extLst>
          </p:cNvPr>
          <p:cNvSpPr>
            <a:spLocks noGrp="1"/>
          </p:cNvSpPr>
          <p:nvPr>
            <p:ph type="title"/>
          </p:nvPr>
        </p:nvSpPr>
        <p:spPr>
          <a:xfrm>
            <a:off x="831850" y="1709738"/>
            <a:ext cx="10515600" cy="2235245"/>
          </a:xfrm>
        </p:spPr>
        <p:txBody>
          <a:bodyPr>
            <a:normAutofit/>
          </a:bodyPr>
          <a:lstStyle/>
          <a:p>
            <a:r>
              <a:rPr lang="en-US" dirty="0"/>
              <a:t>National Survey</a:t>
            </a:r>
          </a:p>
        </p:txBody>
      </p:sp>
      <p:sp>
        <p:nvSpPr>
          <p:cNvPr id="6" name="Text Placeholder 5">
            <a:extLst>
              <a:ext uri="{FF2B5EF4-FFF2-40B4-BE49-F238E27FC236}">
                <a16:creationId xmlns:a16="http://schemas.microsoft.com/office/drawing/2014/main" id="{45A3467D-2CC8-A5B0-87C0-A6B37E87BE09}"/>
              </a:ext>
            </a:extLst>
          </p:cNvPr>
          <p:cNvSpPr>
            <a:spLocks noGrp="1"/>
          </p:cNvSpPr>
          <p:nvPr>
            <p:ph type="body" idx="1"/>
          </p:nvPr>
        </p:nvSpPr>
        <p:spPr/>
        <p:txBody>
          <a:bodyPr/>
          <a:lstStyle/>
          <a:p>
            <a:endParaRPr lang="en-US" dirty="0"/>
          </a:p>
        </p:txBody>
      </p:sp>
      <p:grpSp>
        <p:nvGrpSpPr>
          <p:cNvPr id="2" name="Group 1">
            <a:extLst>
              <a:ext uri="{FF2B5EF4-FFF2-40B4-BE49-F238E27FC236}">
                <a16:creationId xmlns:a16="http://schemas.microsoft.com/office/drawing/2014/main" id="{54726E01-3292-D15D-4463-4272858B5789}"/>
              </a:ext>
            </a:extLst>
          </p:cNvPr>
          <p:cNvGrpSpPr/>
          <p:nvPr/>
        </p:nvGrpSpPr>
        <p:grpSpPr>
          <a:xfrm rot="10952539">
            <a:off x="-2296664" y="-3720223"/>
            <a:ext cx="5688274" cy="6657750"/>
            <a:chOff x="-7523974" y="-5291686"/>
            <a:chExt cx="5688274" cy="6657750"/>
          </a:xfrm>
        </p:grpSpPr>
        <p:sp>
          <p:nvSpPr>
            <p:cNvPr id="3" name="Овал 7">
              <a:extLst>
                <a:ext uri="{FF2B5EF4-FFF2-40B4-BE49-F238E27FC236}">
                  <a16:creationId xmlns:a16="http://schemas.microsoft.com/office/drawing/2014/main" id="{9D2048EB-A007-BB94-F241-FDD1428DE79C}"/>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Овал 7">
              <a:extLst>
                <a:ext uri="{FF2B5EF4-FFF2-40B4-BE49-F238E27FC236}">
                  <a16:creationId xmlns:a16="http://schemas.microsoft.com/office/drawing/2014/main" id="{FF64B9F0-63FF-F6A2-F022-CE9D7363EF24}"/>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D4AF6923-D250-3B22-ED80-74AF34D77155}"/>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pic>
        <p:nvPicPr>
          <p:cNvPr id="13" name="Picture 12">
            <a:extLst>
              <a:ext uri="{FF2B5EF4-FFF2-40B4-BE49-F238E27FC236}">
                <a16:creationId xmlns:a16="http://schemas.microsoft.com/office/drawing/2014/main" id="{C0B9FF04-3CBB-F4AA-6FF1-E4A11ED1B8EE}"/>
              </a:ext>
            </a:extLst>
          </p:cNvPr>
          <p:cNvPicPr>
            <a:picLocks noChangeAspect="1"/>
          </p:cNvPicPr>
          <p:nvPr/>
        </p:nvPicPr>
        <p:blipFill>
          <a:blip r:embed="rId2"/>
          <a:stretch>
            <a:fillRect/>
          </a:stretch>
        </p:blipFill>
        <p:spPr>
          <a:xfrm>
            <a:off x="5314517" y="4313823"/>
            <a:ext cx="1848108" cy="1810003"/>
          </a:xfrm>
          <a:prstGeom prst="rect">
            <a:avLst/>
          </a:prstGeom>
        </p:spPr>
      </p:pic>
    </p:spTree>
    <p:extLst>
      <p:ext uri="{BB962C8B-B14F-4D97-AF65-F5344CB8AC3E}">
        <p14:creationId xmlns:p14="http://schemas.microsoft.com/office/powerpoint/2010/main" val="43413076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51070904-8CDF-4095-B7CB-0BFEC8C17AD2}"/>
              </a:ext>
            </a:extLst>
          </p:cNvPr>
          <p:cNvSpPr txBox="1">
            <a:spLocks/>
          </p:cNvSpPr>
          <p:nvPr/>
        </p:nvSpPr>
        <p:spPr>
          <a:xfrm>
            <a:off x="1572277" y="0"/>
            <a:ext cx="10619723" cy="11176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latin typeface="Bahnschrift Condensed" panose="020B0502040204020203" pitchFamily="34" charset="0"/>
              </a:rPr>
              <a:t>National Survey</a:t>
            </a:r>
          </a:p>
        </p:txBody>
      </p:sp>
      <p:graphicFrame>
        <p:nvGraphicFramePr>
          <p:cNvPr id="8" name="Chart 7">
            <a:extLst>
              <a:ext uri="{FF2B5EF4-FFF2-40B4-BE49-F238E27FC236}">
                <a16:creationId xmlns:a16="http://schemas.microsoft.com/office/drawing/2014/main" id="{F92DE3F3-D83F-4176-BA9B-B9CC38D577A7}"/>
              </a:ext>
            </a:extLst>
          </p:cNvPr>
          <p:cNvGraphicFramePr>
            <a:graphicFrameLocks/>
          </p:cNvGraphicFramePr>
          <p:nvPr/>
        </p:nvGraphicFramePr>
        <p:xfrm>
          <a:off x="1493439" y="1590402"/>
          <a:ext cx="7542576" cy="4536178"/>
        </p:xfrm>
        <a:graphic>
          <a:graphicData uri="http://schemas.openxmlformats.org/drawingml/2006/chart">
            <c:chart xmlns:c="http://schemas.openxmlformats.org/drawingml/2006/chart" xmlns:r="http://schemas.openxmlformats.org/officeDocument/2006/relationships" r:id="rId2"/>
          </a:graphicData>
        </a:graphic>
      </p:graphicFrame>
      <p:grpSp>
        <p:nvGrpSpPr>
          <p:cNvPr id="6" name="Group 5">
            <a:extLst>
              <a:ext uri="{FF2B5EF4-FFF2-40B4-BE49-F238E27FC236}">
                <a16:creationId xmlns:a16="http://schemas.microsoft.com/office/drawing/2014/main" id="{0DB9F272-48A2-42FE-A68D-569095E3535D}"/>
              </a:ext>
            </a:extLst>
          </p:cNvPr>
          <p:cNvGrpSpPr/>
          <p:nvPr/>
        </p:nvGrpSpPr>
        <p:grpSpPr>
          <a:xfrm>
            <a:off x="6621186" y="2706255"/>
            <a:ext cx="5880093" cy="2237510"/>
            <a:chOff x="4535055" y="1524061"/>
            <a:chExt cx="5006109" cy="1904939"/>
          </a:xfrm>
        </p:grpSpPr>
        <p:pic>
          <p:nvPicPr>
            <p:cNvPr id="3" name="Picture 2">
              <a:extLst>
                <a:ext uri="{FF2B5EF4-FFF2-40B4-BE49-F238E27FC236}">
                  <a16:creationId xmlns:a16="http://schemas.microsoft.com/office/drawing/2014/main" id="{5FF2C991-5BE2-4476-BCC8-304E1D4FB692}"/>
                </a:ext>
              </a:extLst>
            </p:cNvPr>
            <p:cNvPicPr>
              <a:picLocks noChangeAspect="1"/>
            </p:cNvPicPr>
            <p:nvPr/>
          </p:nvPicPr>
          <p:blipFill rotWithShape="1">
            <a:blip r:embed="rId3"/>
            <a:srcRect t="4957"/>
            <a:stretch/>
          </p:blipFill>
          <p:spPr>
            <a:xfrm>
              <a:off x="4601398" y="1708727"/>
              <a:ext cx="4744112" cy="1720273"/>
            </a:xfrm>
            <a:prstGeom prst="rect">
              <a:avLst/>
            </a:prstGeom>
          </p:spPr>
        </p:pic>
        <p:sp>
          <p:nvSpPr>
            <p:cNvPr id="4" name="TextBox 3">
              <a:extLst>
                <a:ext uri="{FF2B5EF4-FFF2-40B4-BE49-F238E27FC236}">
                  <a16:creationId xmlns:a16="http://schemas.microsoft.com/office/drawing/2014/main" id="{1379C9AD-F2D9-49D5-BC85-643CBFD91116}"/>
                </a:ext>
              </a:extLst>
            </p:cNvPr>
            <p:cNvSpPr txBox="1"/>
            <p:nvPr/>
          </p:nvSpPr>
          <p:spPr>
            <a:xfrm>
              <a:off x="4535055" y="1524061"/>
              <a:ext cx="5006109" cy="369332"/>
            </a:xfrm>
            <a:prstGeom prst="rect">
              <a:avLst/>
            </a:prstGeom>
            <a:noFill/>
          </p:spPr>
          <p:txBody>
            <a:bodyPr wrap="square" rtlCol="0">
              <a:spAutoFit/>
            </a:bodyPr>
            <a:lstStyle/>
            <a:p>
              <a:r>
                <a:rPr lang="en-US" dirty="0">
                  <a:latin typeface="Bahnschrift Condensed" panose="020B0502040204020203" pitchFamily="34" charset="0"/>
                </a:rPr>
                <a:t>CTE Faculty Shortage Participants</a:t>
              </a:r>
            </a:p>
          </p:txBody>
        </p:sp>
      </p:grpSp>
      <p:sp>
        <p:nvSpPr>
          <p:cNvPr id="10" name="Text Placeholder 9">
            <a:extLst>
              <a:ext uri="{FF2B5EF4-FFF2-40B4-BE49-F238E27FC236}">
                <a16:creationId xmlns:a16="http://schemas.microsoft.com/office/drawing/2014/main" id="{A420F442-6CD0-4EC6-F927-4BEF63C581C1}"/>
              </a:ext>
            </a:extLst>
          </p:cNvPr>
          <p:cNvSpPr>
            <a:spLocks noGrp="1"/>
          </p:cNvSpPr>
          <p:nvPr>
            <p:ph type="body" idx="1"/>
          </p:nvPr>
        </p:nvSpPr>
        <p:spPr/>
        <p:txBody>
          <a:bodyPr/>
          <a:lstStyle/>
          <a:p>
            <a:endParaRPr lang="en-US" dirty="0"/>
          </a:p>
        </p:txBody>
      </p:sp>
      <p:grpSp>
        <p:nvGrpSpPr>
          <p:cNvPr id="2" name="Group 1">
            <a:extLst>
              <a:ext uri="{FF2B5EF4-FFF2-40B4-BE49-F238E27FC236}">
                <a16:creationId xmlns:a16="http://schemas.microsoft.com/office/drawing/2014/main" id="{DB7D72CA-9512-3AD2-5A63-5C006CDDEB1A}"/>
              </a:ext>
            </a:extLst>
          </p:cNvPr>
          <p:cNvGrpSpPr/>
          <p:nvPr/>
        </p:nvGrpSpPr>
        <p:grpSpPr>
          <a:xfrm rot="15413125">
            <a:off x="9464024" y="-4148312"/>
            <a:ext cx="5688274" cy="6657750"/>
            <a:chOff x="-7523974" y="-5291686"/>
            <a:chExt cx="5688274" cy="6657750"/>
          </a:xfrm>
        </p:grpSpPr>
        <p:sp>
          <p:nvSpPr>
            <p:cNvPr id="5" name="Овал 7">
              <a:extLst>
                <a:ext uri="{FF2B5EF4-FFF2-40B4-BE49-F238E27FC236}">
                  <a16:creationId xmlns:a16="http://schemas.microsoft.com/office/drawing/2014/main" id="{40AD5A96-7995-1C9D-4CD6-448D7843BB4B}"/>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057FF5D0-02D2-8DEC-8DF6-1FACF7BC515D}"/>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9" name="Овал 7">
              <a:extLst>
                <a:ext uri="{FF2B5EF4-FFF2-40B4-BE49-F238E27FC236}">
                  <a16:creationId xmlns:a16="http://schemas.microsoft.com/office/drawing/2014/main" id="{D01575CC-67EF-52E3-7DA6-2B2C041B228D}"/>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12" name="Group 11">
            <a:extLst>
              <a:ext uri="{FF2B5EF4-FFF2-40B4-BE49-F238E27FC236}">
                <a16:creationId xmlns:a16="http://schemas.microsoft.com/office/drawing/2014/main" id="{C6EFEA09-4883-1A5E-2ACF-366DB49DCD42}"/>
              </a:ext>
            </a:extLst>
          </p:cNvPr>
          <p:cNvGrpSpPr/>
          <p:nvPr/>
        </p:nvGrpSpPr>
        <p:grpSpPr>
          <a:xfrm rot="8385311">
            <a:off x="-3664224" y="2167094"/>
            <a:ext cx="5688274" cy="6657750"/>
            <a:chOff x="-7523974" y="-5291686"/>
            <a:chExt cx="5688274" cy="6657750"/>
          </a:xfrm>
        </p:grpSpPr>
        <p:sp>
          <p:nvSpPr>
            <p:cNvPr id="13" name="Овал 7">
              <a:extLst>
                <a:ext uri="{FF2B5EF4-FFF2-40B4-BE49-F238E27FC236}">
                  <a16:creationId xmlns:a16="http://schemas.microsoft.com/office/drawing/2014/main" id="{284F24DF-C8EE-FCD3-23B4-C110AA6764CC}"/>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4" name="Овал 7">
              <a:extLst>
                <a:ext uri="{FF2B5EF4-FFF2-40B4-BE49-F238E27FC236}">
                  <a16:creationId xmlns:a16="http://schemas.microsoft.com/office/drawing/2014/main" id="{F285B3C0-1789-F38B-3CDE-1620BAE18ADE}"/>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5" name="Овал 7">
              <a:extLst>
                <a:ext uri="{FF2B5EF4-FFF2-40B4-BE49-F238E27FC236}">
                  <a16:creationId xmlns:a16="http://schemas.microsoft.com/office/drawing/2014/main" id="{D3EA3C8A-2104-568F-2FB8-5498FA88CE2D}"/>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4282118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51070904-8CDF-4095-B7CB-0BFEC8C17AD2}"/>
              </a:ext>
            </a:extLst>
          </p:cNvPr>
          <p:cNvSpPr txBox="1">
            <a:spLocks/>
          </p:cNvSpPr>
          <p:nvPr/>
        </p:nvSpPr>
        <p:spPr>
          <a:xfrm>
            <a:off x="1572277" y="0"/>
            <a:ext cx="10619723" cy="11176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latin typeface="Bahnschrift Condensed" panose="020B0502040204020203" pitchFamily="34" charset="0"/>
              </a:rPr>
              <a:t>National Survey Findings</a:t>
            </a:r>
          </a:p>
        </p:txBody>
      </p:sp>
      <p:graphicFrame>
        <p:nvGraphicFramePr>
          <p:cNvPr id="8" name="Chart 7">
            <a:extLst>
              <a:ext uri="{FF2B5EF4-FFF2-40B4-BE49-F238E27FC236}">
                <a16:creationId xmlns:a16="http://schemas.microsoft.com/office/drawing/2014/main" id="{F92DE3F3-D83F-4176-BA9B-B9CC38D577A7}"/>
              </a:ext>
            </a:extLst>
          </p:cNvPr>
          <p:cNvGraphicFramePr>
            <a:graphicFrameLocks/>
          </p:cNvGraphicFramePr>
          <p:nvPr/>
        </p:nvGraphicFramePr>
        <p:xfrm>
          <a:off x="1493439" y="1590402"/>
          <a:ext cx="7542576" cy="4536178"/>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75F0B96E-2F33-4B98-A563-F504E7231B86}"/>
              </a:ext>
            </a:extLst>
          </p:cNvPr>
          <p:cNvSpPr txBox="1"/>
          <p:nvPr/>
        </p:nvSpPr>
        <p:spPr>
          <a:xfrm>
            <a:off x="1856508" y="1607556"/>
            <a:ext cx="10335491" cy="3970318"/>
          </a:xfrm>
          <a:prstGeom prst="rect">
            <a:avLst/>
          </a:prstGeom>
          <a:noFill/>
        </p:spPr>
        <p:txBody>
          <a:bodyPr wrap="square" rtlCol="0">
            <a:spAutoFit/>
          </a:bodyPr>
          <a:lstStyle/>
          <a:p>
            <a:pPr marL="285750" indent="-285750">
              <a:buFont typeface="Arial" panose="020B0604020202020204" pitchFamily="34" charset="0"/>
              <a:buChar char="•"/>
            </a:pPr>
            <a:r>
              <a:rPr lang="en-US" sz="3600" dirty="0">
                <a:latin typeface="Bahnschrift Condensed" panose="020B0502040204020203" pitchFamily="34" charset="0"/>
              </a:rPr>
              <a:t>62.2% Reported Current Open CTE Positions at School</a:t>
            </a:r>
          </a:p>
          <a:p>
            <a:pPr marL="285750" indent="-285750">
              <a:buFont typeface="Arial" panose="020B0604020202020204" pitchFamily="34" charset="0"/>
              <a:buChar char="•"/>
            </a:pPr>
            <a:endParaRPr lang="en-US" sz="3600" dirty="0">
              <a:latin typeface="Bahnschrift Condensed" panose="020B0502040204020203" pitchFamily="34" charset="0"/>
            </a:endParaRPr>
          </a:p>
          <a:p>
            <a:pPr marL="285750" indent="-285750">
              <a:buFont typeface="Arial" panose="020B0604020202020204" pitchFamily="34" charset="0"/>
              <a:buChar char="•"/>
            </a:pPr>
            <a:r>
              <a:rPr lang="en-US" sz="3600" dirty="0">
                <a:latin typeface="Bahnschrift Condensed" panose="020B0502040204020203" pitchFamily="34" charset="0"/>
              </a:rPr>
              <a:t>69.1% Reported it is ALWAYS or OFTEN Hard to find Full-Time Faculty in their Discipline</a:t>
            </a:r>
          </a:p>
          <a:p>
            <a:pPr marL="285750" indent="-285750">
              <a:buFont typeface="Arial" panose="020B0604020202020204" pitchFamily="34" charset="0"/>
              <a:buChar char="•"/>
            </a:pPr>
            <a:endParaRPr lang="en-US" sz="3600" dirty="0">
              <a:latin typeface="Bahnschrift Condensed" panose="020B0502040204020203" pitchFamily="34" charset="0"/>
            </a:endParaRPr>
          </a:p>
          <a:p>
            <a:pPr marL="285750" indent="-285750">
              <a:buFont typeface="Arial" panose="020B0604020202020204" pitchFamily="34" charset="0"/>
              <a:buChar char="•"/>
            </a:pPr>
            <a:r>
              <a:rPr lang="en-US" sz="3600" dirty="0">
                <a:latin typeface="Bahnschrift Condensed" panose="020B0502040204020203" pitchFamily="34" charset="0"/>
              </a:rPr>
              <a:t>63.6% Reported it is ALWAYS or OFTEN Hard to find Part-Time Faculty in their Discipline</a:t>
            </a:r>
          </a:p>
        </p:txBody>
      </p:sp>
      <p:sp>
        <p:nvSpPr>
          <p:cNvPr id="4" name="Text Placeholder 3">
            <a:extLst>
              <a:ext uri="{FF2B5EF4-FFF2-40B4-BE49-F238E27FC236}">
                <a16:creationId xmlns:a16="http://schemas.microsoft.com/office/drawing/2014/main" id="{8C317493-4207-EB13-A35D-1388BAA44A66}"/>
              </a:ext>
            </a:extLst>
          </p:cNvPr>
          <p:cNvSpPr>
            <a:spLocks noGrp="1"/>
          </p:cNvSpPr>
          <p:nvPr>
            <p:ph type="body" idx="1"/>
          </p:nvPr>
        </p:nvSpPr>
        <p:spPr/>
        <p:txBody>
          <a:bodyPr/>
          <a:lstStyle/>
          <a:p>
            <a:endParaRPr lang="en-US" dirty="0"/>
          </a:p>
        </p:txBody>
      </p:sp>
      <p:grpSp>
        <p:nvGrpSpPr>
          <p:cNvPr id="3" name="Group 2">
            <a:extLst>
              <a:ext uri="{FF2B5EF4-FFF2-40B4-BE49-F238E27FC236}">
                <a16:creationId xmlns:a16="http://schemas.microsoft.com/office/drawing/2014/main" id="{A4FFACC1-BAB3-53C5-D90E-BA0E062DE320}"/>
              </a:ext>
            </a:extLst>
          </p:cNvPr>
          <p:cNvGrpSpPr/>
          <p:nvPr/>
        </p:nvGrpSpPr>
        <p:grpSpPr>
          <a:xfrm rot="8933114">
            <a:off x="-4928560" y="-2597455"/>
            <a:ext cx="5688274" cy="6657750"/>
            <a:chOff x="-7523974" y="-5291686"/>
            <a:chExt cx="5688274" cy="6657750"/>
          </a:xfrm>
        </p:grpSpPr>
        <p:sp>
          <p:nvSpPr>
            <p:cNvPr id="5" name="Овал 7">
              <a:extLst>
                <a:ext uri="{FF2B5EF4-FFF2-40B4-BE49-F238E27FC236}">
                  <a16:creationId xmlns:a16="http://schemas.microsoft.com/office/drawing/2014/main" id="{CE6D4721-5511-0FC2-6A89-7FC0D04D3406}"/>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Овал 7">
              <a:extLst>
                <a:ext uri="{FF2B5EF4-FFF2-40B4-BE49-F238E27FC236}">
                  <a16:creationId xmlns:a16="http://schemas.microsoft.com/office/drawing/2014/main" id="{9A576A57-60F6-B27F-6818-5F038F09D090}"/>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AD04EC48-CB14-CBA6-85E1-4FFDDEE4B4F4}"/>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9" name="Group 8">
            <a:extLst>
              <a:ext uri="{FF2B5EF4-FFF2-40B4-BE49-F238E27FC236}">
                <a16:creationId xmlns:a16="http://schemas.microsoft.com/office/drawing/2014/main" id="{F8819C5F-A5AA-5480-1707-ABE96CBF4B51}"/>
              </a:ext>
            </a:extLst>
          </p:cNvPr>
          <p:cNvGrpSpPr/>
          <p:nvPr/>
        </p:nvGrpSpPr>
        <p:grpSpPr>
          <a:xfrm rot="21251597">
            <a:off x="10394229" y="4213632"/>
            <a:ext cx="5688274" cy="6657750"/>
            <a:chOff x="-7523974" y="-5291686"/>
            <a:chExt cx="5688274" cy="6657750"/>
          </a:xfrm>
        </p:grpSpPr>
        <p:sp>
          <p:nvSpPr>
            <p:cNvPr id="10" name="Овал 7">
              <a:extLst>
                <a:ext uri="{FF2B5EF4-FFF2-40B4-BE49-F238E27FC236}">
                  <a16:creationId xmlns:a16="http://schemas.microsoft.com/office/drawing/2014/main" id="{5C345C04-A21F-47A9-0B1C-DD62E08C59E5}"/>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2" name="Овал 7">
              <a:extLst>
                <a:ext uri="{FF2B5EF4-FFF2-40B4-BE49-F238E27FC236}">
                  <a16:creationId xmlns:a16="http://schemas.microsoft.com/office/drawing/2014/main" id="{8F69BB71-7263-5E26-F141-BD240ABA901E}"/>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3" name="Овал 7">
              <a:extLst>
                <a:ext uri="{FF2B5EF4-FFF2-40B4-BE49-F238E27FC236}">
                  <a16:creationId xmlns:a16="http://schemas.microsoft.com/office/drawing/2014/main" id="{29F6374C-2BDC-E268-C0D5-9619C2360F9C}"/>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17817587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51070904-8CDF-4095-B7CB-0BFEC8C17AD2}"/>
              </a:ext>
            </a:extLst>
          </p:cNvPr>
          <p:cNvSpPr txBox="1">
            <a:spLocks/>
          </p:cNvSpPr>
          <p:nvPr/>
        </p:nvSpPr>
        <p:spPr>
          <a:xfrm>
            <a:off x="1572277" y="0"/>
            <a:ext cx="10619723" cy="11176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latin typeface="Bahnschrift Condensed" panose="020B0502040204020203" pitchFamily="34" charset="0"/>
              </a:rPr>
              <a:t>National Survey Findings</a:t>
            </a:r>
          </a:p>
        </p:txBody>
      </p:sp>
      <p:graphicFrame>
        <p:nvGraphicFramePr>
          <p:cNvPr id="8" name="Chart 7">
            <a:extLst>
              <a:ext uri="{FF2B5EF4-FFF2-40B4-BE49-F238E27FC236}">
                <a16:creationId xmlns:a16="http://schemas.microsoft.com/office/drawing/2014/main" id="{F92DE3F3-D83F-4176-BA9B-B9CC38D577A7}"/>
              </a:ext>
            </a:extLst>
          </p:cNvPr>
          <p:cNvGraphicFramePr>
            <a:graphicFrameLocks/>
          </p:cNvGraphicFramePr>
          <p:nvPr/>
        </p:nvGraphicFramePr>
        <p:xfrm>
          <a:off x="1493439" y="1590402"/>
          <a:ext cx="7542576" cy="4536178"/>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5">
            <a:extLst>
              <a:ext uri="{FF2B5EF4-FFF2-40B4-BE49-F238E27FC236}">
                <a16:creationId xmlns:a16="http://schemas.microsoft.com/office/drawing/2014/main" id="{A4C83C09-AF89-4141-A59A-3DF68B301491}"/>
              </a:ext>
            </a:extLst>
          </p:cNvPr>
          <p:cNvPicPr>
            <a:picLocks noChangeAspect="1"/>
          </p:cNvPicPr>
          <p:nvPr/>
        </p:nvPicPr>
        <p:blipFill>
          <a:blip r:embed="rId3"/>
          <a:stretch>
            <a:fillRect/>
          </a:stretch>
        </p:blipFill>
        <p:spPr>
          <a:xfrm>
            <a:off x="3686054" y="1117600"/>
            <a:ext cx="6392167" cy="5382376"/>
          </a:xfrm>
          <a:prstGeom prst="rect">
            <a:avLst/>
          </a:prstGeom>
        </p:spPr>
      </p:pic>
      <p:sp>
        <p:nvSpPr>
          <p:cNvPr id="3" name="Text Placeholder 2">
            <a:extLst>
              <a:ext uri="{FF2B5EF4-FFF2-40B4-BE49-F238E27FC236}">
                <a16:creationId xmlns:a16="http://schemas.microsoft.com/office/drawing/2014/main" id="{33321FD9-53AB-B327-2F34-07F40D51CC8F}"/>
              </a:ext>
            </a:extLst>
          </p:cNvPr>
          <p:cNvSpPr>
            <a:spLocks noGrp="1"/>
          </p:cNvSpPr>
          <p:nvPr>
            <p:ph type="body" idx="1"/>
          </p:nvPr>
        </p:nvSpPr>
        <p:spPr/>
        <p:txBody>
          <a:bodyPr/>
          <a:lstStyle/>
          <a:p>
            <a:endParaRPr lang="en-US" dirty="0"/>
          </a:p>
        </p:txBody>
      </p:sp>
      <p:grpSp>
        <p:nvGrpSpPr>
          <p:cNvPr id="2" name="Group 1">
            <a:extLst>
              <a:ext uri="{FF2B5EF4-FFF2-40B4-BE49-F238E27FC236}">
                <a16:creationId xmlns:a16="http://schemas.microsoft.com/office/drawing/2014/main" id="{32CD1470-810B-276C-5BC0-670F07A4E309}"/>
              </a:ext>
            </a:extLst>
          </p:cNvPr>
          <p:cNvGrpSpPr/>
          <p:nvPr/>
        </p:nvGrpSpPr>
        <p:grpSpPr>
          <a:xfrm rot="6939996">
            <a:off x="-2739780" y="2266880"/>
            <a:ext cx="5688274" cy="6657750"/>
            <a:chOff x="-7523974" y="-5291686"/>
            <a:chExt cx="5688274" cy="6657750"/>
          </a:xfrm>
        </p:grpSpPr>
        <p:sp>
          <p:nvSpPr>
            <p:cNvPr id="4" name="Овал 7">
              <a:extLst>
                <a:ext uri="{FF2B5EF4-FFF2-40B4-BE49-F238E27FC236}">
                  <a16:creationId xmlns:a16="http://schemas.microsoft.com/office/drawing/2014/main" id="{F56D38A2-7B1A-C16D-3EAF-561F6579AFA9}"/>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Овал 7">
              <a:extLst>
                <a:ext uri="{FF2B5EF4-FFF2-40B4-BE49-F238E27FC236}">
                  <a16:creationId xmlns:a16="http://schemas.microsoft.com/office/drawing/2014/main" id="{84235950-71B9-2423-718E-39C1A44C78DF}"/>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15B66303-B8A9-55A9-D505-FF91F3F3471D}"/>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9" name="Group 8">
            <a:extLst>
              <a:ext uri="{FF2B5EF4-FFF2-40B4-BE49-F238E27FC236}">
                <a16:creationId xmlns:a16="http://schemas.microsoft.com/office/drawing/2014/main" id="{901CCBF5-E2B5-CACB-7531-02F3E762BD5B}"/>
              </a:ext>
            </a:extLst>
          </p:cNvPr>
          <p:cNvGrpSpPr/>
          <p:nvPr/>
        </p:nvGrpSpPr>
        <p:grpSpPr>
          <a:xfrm rot="19258479">
            <a:off x="8724615" y="-5571935"/>
            <a:ext cx="5688274" cy="6657750"/>
            <a:chOff x="-7523974" y="-5291686"/>
            <a:chExt cx="5688274" cy="6657750"/>
          </a:xfrm>
        </p:grpSpPr>
        <p:sp>
          <p:nvSpPr>
            <p:cNvPr id="10" name="Овал 7">
              <a:extLst>
                <a:ext uri="{FF2B5EF4-FFF2-40B4-BE49-F238E27FC236}">
                  <a16:creationId xmlns:a16="http://schemas.microsoft.com/office/drawing/2014/main" id="{8EE349D3-42A9-3B5A-3763-8EF536A492FD}"/>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2" name="Овал 7">
              <a:extLst>
                <a:ext uri="{FF2B5EF4-FFF2-40B4-BE49-F238E27FC236}">
                  <a16:creationId xmlns:a16="http://schemas.microsoft.com/office/drawing/2014/main" id="{5900B23C-0506-A985-176A-409103C1C022}"/>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3" name="Овал 7">
              <a:extLst>
                <a:ext uri="{FF2B5EF4-FFF2-40B4-BE49-F238E27FC236}">
                  <a16:creationId xmlns:a16="http://schemas.microsoft.com/office/drawing/2014/main" id="{39434C52-C848-68B3-4A2A-848463188FC1}"/>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33711579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51E33-441D-497B-E1B4-1A7472F267D1}"/>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EACD3175-305F-F2BD-6548-74DCA5CBE19C}"/>
              </a:ext>
            </a:extLst>
          </p:cNvPr>
          <p:cNvGrpSpPr/>
          <p:nvPr/>
        </p:nvGrpSpPr>
        <p:grpSpPr>
          <a:xfrm rot="12802789">
            <a:off x="7674704" y="2284016"/>
            <a:ext cx="5688274" cy="6657750"/>
            <a:chOff x="-7523974" y="-5291686"/>
            <a:chExt cx="5688274" cy="6657750"/>
          </a:xfrm>
        </p:grpSpPr>
        <p:sp>
          <p:nvSpPr>
            <p:cNvPr id="9" name="Овал 7">
              <a:extLst>
                <a:ext uri="{FF2B5EF4-FFF2-40B4-BE49-F238E27FC236}">
                  <a16:creationId xmlns:a16="http://schemas.microsoft.com/office/drawing/2014/main" id="{DD7E05AC-2AF6-1149-3A5D-DFE7CD657460}"/>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1DAF838C-0C1B-E050-63E7-EEF8DF4A22AF}"/>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4D9654C1-C615-3578-2D95-0BAB1C4893FE}"/>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4" name="Title 3">
            <a:extLst>
              <a:ext uri="{FF2B5EF4-FFF2-40B4-BE49-F238E27FC236}">
                <a16:creationId xmlns:a16="http://schemas.microsoft.com/office/drawing/2014/main" id="{0E5BEC5A-6632-5ABE-676A-97F5FDC4E2CD}"/>
              </a:ext>
            </a:extLst>
          </p:cNvPr>
          <p:cNvSpPr>
            <a:spLocks noGrp="1"/>
          </p:cNvSpPr>
          <p:nvPr>
            <p:ph type="title"/>
          </p:nvPr>
        </p:nvSpPr>
        <p:spPr>
          <a:xfrm>
            <a:off x="831850" y="1709738"/>
            <a:ext cx="10515600" cy="2235245"/>
          </a:xfrm>
        </p:spPr>
        <p:txBody>
          <a:bodyPr>
            <a:normAutofit fontScale="90000"/>
          </a:bodyPr>
          <a:lstStyle/>
          <a:p>
            <a:r>
              <a:rPr lang="en-US" dirty="0"/>
              <a:t>North Carolina Postsecondary CTE Faculty</a:t>
            </a:r>
          </a:p>
        </p:txBody>
      </p:sp>
      <p:sp>
        <p:nvSpPr>
          <p:cNvPr id="6" name="Text Placeholder 5">
            <a:extLst>
              <a:ext uri="{FF2B5EF4-FFF2-40B4-BE49-F238E27FC236}">
                <a16:creationId xmlns:a16="http://schemas.microsoft.com/office/drawing/2014/main" id="{28494892-6DD5-4145-4D62-5FECBEBE3B91}"/>
              </a:ext>
            </a:extLst>
          </p:cNvPr>
          <p:cNvSpPr>
            <a:spLocks noGrp="1"/>
          </p:cNvSpPr>
          <p:nvPr>
            <p:ph type="body" idx="1"/>
          </p:nvPr>
        </p:nvSpPr>
        <p:spPr/>
        <p:txBody>
          <a:bodyPr/>
          <a:lstStyle/>
          <a:p>
            <a:endParaRPr lang="en-US" dirty="0"/>
          </a:p>
        </p:txBody>
      </p:sp>
      <p:grpSp>
        <p:nvGrpSpPr>
          <p:cNvPr id="2" name="Group 1">
            <a:extLst>
              <a:ext uri="{FF2B5EF4-FFF2-40B4-BE49-F238E27FC236}">
                <a16:creationId xmlns:a16="http://schemas.microsoft.com/office/drawing/2014/main" id="{1CB8112B-931F-4651-A707-04118EA56948}"/>
              </a:ext>
            </a:extLst>
          </p:cNvPr>
          <p:cNvGrpSpPr/>
          <p:nvPr/>
        </p:nvGrpSpPr>
        <p:grpSpPr>
          <a:xfrm rot="10952539">
            <a:off x="-2296664" y="-3720223"/>
            <a:ext cx="5688274" cy="6657750"/>
            <a:chOff x="-7523974" y="-5291686"/>
            <a:chExt cx="5688274" cy="6657750"/>
          </a:xfrm>
        </p:grpSpPr>
        <p:sp>
          <p:nvSpPr>
            <p:cNvPr id="3" name="Овал 7">
              <a:extLst>
                <a:ext uri="{FF2B5EF4-FFF2-40B4-BE49-F238E27FC236}">
                  <a16:creationId xmlns:a16="http://schemas.microsoft.com/office/drawing/2014/main" id="{083AE871-BFDE-4334-877D-BD8ABD946C20}"/>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Овал 7">
              <a:extLst>
                <a:ext uri="{FF2B5EF4-FFF2-40B4-BE49-F238E27FC236}">
                  <a16:creationId xmlns:a16="http://schemas.microsoft.com/office/drawing/2014/main" id="{210E6924-1531-4EF6-4475-BF0313ED18D6}"/>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84E30259-326C-CDC8-17C3-F3D5495D533B}"/>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pic>
        <p:nvPicPr>
          <p:cNvPr id="13" name="Picture 12">
            <a:extLst>
              <a:ext uri="{FF2B5EF4-FFF2-40B4-BE49-F238E27FC236}">
                <a16:creationId xmlns:a16="http://schemas.microsoft.com/office/drawing/2014/main" id="{7EEAA674-E7BD-3C92-CE47-225AAA505B16}"/>
              </a:ext>
            </a:extLst>
          </p:cNvPr>
          <p:cNvPicPr>
            <a:picLocks noChangeAspect="1"/>
          </p:cNvPicPr>
          <p:nvPr/>
        </p:nvPicPr>
        <p:blipFill>
          <a:blip r:embed="rId2"/>
          <a:stretch>
            <a:fillRect/>
          </a:stretch>
        </p:blipFill>
        <p:spPr>
          <a:xfrm>
            <a:off x="5140381" y="4141982"/>
            <a:ext cx="1857634" cy="1762371"/>
          </a:xfrm>
          <a:prstGeom prst="rect">
            <a:avLst/>
          </a:prstGeom>
        </p:spPr>
      </p:pic>
    </p:spTree>
    <p:extLst>
      <p:ext uri="{BB962C8B-B14F-4D97-AF65-F5344CB8AC3E}">
        <p14:creationId xmlns:p14="http://schemas.microsoft.com/office/powerpoint/2010/main" val="24092048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64FFE2-B5F8-4DB6-BF2D-503734E45193}"/>
              </a:ext>
            </a:extLst>
          </p:cNvPr>
          <p:cNvSpPr>
            <a:spLocks noGrp="1"/>
          </p:cNvSpPr>
          <p:nvPr>
            <p:ph type="title"/>
          </p:nvPr>
        </p:nvSpPr>
        <p:spPr>
          <a:xfrm>
            <a:off x="1589" y="202144"/>
            <a:ext cx="12188825" cy="583034"/>
          </a:xfrm>
        </p:spPr>
        <p:txBody>
          <a:bodyPr/>
          <a:lstStyle/>
          <a:p>
            <a:pPr>
              <a:buClr>
                <a:schemeClr val="dk1"/>
              </a:buClr>
              <a:buSzPts val="4400"/>
            </a:pPr>
            <a:r>
              <a:rPr lang="en-US" b="1" dirty="0">
                <a:solidFill>
                  <a:schemeClr val="dk1"/>
                </a:solidFill>
              </a:rPr>
              <a:t>Statement of Problem</a:t>
            </a:r>
            <a:endParaRPr lang="en-US" b="1" dirty="0"/>
          </a:p>
        </p:txBody>
      </p:sp>
      <p:sp>
        <p:nvSpPr>
          <p:cNvPr id="6" name="Rectangle 5">
            <a:extLst>
              <a:ext uri="{FF2B5EF4-FFF2-40B4-BE49-F238E27FC236}">
                <a16:creationId xmlns:a16="http://schemas.microsoft.com/office/drawing/2014/main" id="{73BC4A1E-03DE-4F99-85A1-753BB5BE82D4}"/>
              </a:ext>
            </a:extLst>
          </p:cNvPr>
          <p:cNvSpPr/>
          <p:nvPr/>
        </p:nvSpPr>
        <p:spPr>
          <a:xfrm>
            <a:off x="119336" y="5877272"/>
            <a:ext cx="11953328" cy="86409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9" name="Google Shape;92;p3">
            <a:extLst>
              <a:ext uri="{FF2B5EF4-FFF2-40B4-BE49-F238E27FC236}">
                <a16:creationId xmlns:a16="http://schemas.microsoft.com/office/drawing/2014/main" id="{946CC16D-E98B-40E9-A454-5EB5F3CF5DBB}"/>
              </a:ext>
            </a:extLst>
          </p:cNvPr>
          <p:cNvSpPr/>
          <p:nvPr/>
        </p:nvSpPr>
        <p:spPr>
          <a:xfrm>
            <a:off x="2599268" y="1964529"/>
            <a:ext cx="6993467" cy="3606539"/>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algn="ctr">
              <a:buSzPts val="2000"/>
            </a:pPr>
            <a:r>
              <a:rPr lang="en-US" sz="2800" dirty="0">
                <a:solidFill>
                  <a:prstClr val="white"/>
                </a:solidFill>
                <a:latin typeface="Calibri" panose="020F0502020204030204"/>
              </a:rPr>
              <a:t>Without understanding the factors influencing CTE faculty retention, institutions may fail to maintain a stable and qualified group of educators, compromising the quality of technical education and the future readiness of the skilled workforce.</a:t>
            </a:r>
            <a:endParaRPr sz="2800" dirty="0">
              <a:solidFill>
                <a:prstClr val="white"/>
              </a:solidFill>
              <a:latin typeface="Calibri" panose="020F0502020204030204"/>
            </a:endParaRPr>
          </a:p>
        </p:txBody>
      </p:sp>
      <p:grpSp>
        <p:nvGrpSpPr>
          <p:cNvPr id="10" name="Group 9">
            <a:extLst>
              <a:ext uri="{FF2B5EF4-FFF2-40B4-BE49-F238E27FC236}">
                <a16:creationId xmlns:a16="http://schemas.microsoft.com/office/drawing/2014/main" id="{E816768D-D730-4149-AC0E-7A4BF605F676}"/>
              </a:ext>
            </a:extLst>
          </p:cNvPr>
          <p:cNvGrpSpPr/>
          <p:nvPr/>
        </p:nvGrpSpPr>
        <p:grpSpPr>
          <a:xfrm rot="7991534">
            <a:off x="-4183830" y="2548397"/>
            <a:ext cx="5688274" cy="6657750"/>
            <a:chOff x="-7523974" y="-5291686"/>
            <a:chExt cx="5688274" cy="6657750"/>
          </a:xfrm>
        </p:grpSpPr>
        <p:sp>
          <p:nvSpPr>
            <p:cNvPr id="11" name="Овал 7">
              <a:extLst>
                <a:ext uri="{FF2B5EF4-FFF2-40B4-BE49-F238E27FC236}">
                  <a16:creationId xmlns:a16="http://schemas.microsoft.com/office/drawing/2014/main" id="{00FBEB79-FA4E-42BB-91AD-6AA1F9239575}"/>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2" name="Овал 7">
              <a:extLst>
                <a:ext uri="{FF2B5EF4-FFF2-40B4-BE49-F238E27FC236}">
                  <a16:creationId xmlns:a16="http://schemas.microsoft.com/office/drawing/2014/main" id="{598C09F2-D9F4-48F0-80D3-3C1F24F3771F}"/>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3" name="Овал 7">
              <a:extLst>
                <a:ext uri="{FF2B5EF4-FFF2-40B4-BE49-F238E27FC236}">
                  <a16:creationId xmlns:a16="http://schemas.microsoft.com/office/drawing/2014/main" id="{40F2DDE5-9F1F-4C2C-8C5A-A7A75A2FDEF1}"/>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14" name="Group 13">
            <a:extLst>
              <a:ext uri="{FF2B5EF4-FFF2-40B4-BE49-F238E27FC236}">
                <a16:creationId xmlns:a16="http://schemas.microsoft.com/office/drawing/2014/main" id="{3670A11C-826A-4CEC-8904-12892AEC0CA7}"/>
              </a:ext>
            </a:extLst>
          </p:cNvPr>
          <p:cNvGrpSpPr/>
          <p:nvPr/>
        </p:nvGrpSpPr>
        <p:grpSpPr>
          <a:xfrm rot="19599482">
            <a:off x="9346276" y="-3905273"/>
            <a:ext cx="5688274" cy="6657750"/>
            <a:chOff x="-7523974" y="-5291686"/>
            <a:chExt cx="5688274" cy="6657750"/>
          </a:xfrm>
        </p:grpSpPr>
        <p:sp>
          <p:nvSpPr>
            <p:cNvPr id="15" name="Овал 7">
              <a:extLst>
                <a:ext uri="{FF2B5EF4-FFF2-40B4-BE49-F238E27FC236}">
                  <a16:creationId xmlns:a16="http://schemas.microsoft.com/office/drawing/2014/main" id="{008EB43F-07AE-4662-B5B3-CB183A4C02C4}"/>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6" name="Овал 7">
              <a:extLst>
                <a:ext uri="{FF2B5EF4-FFF2-40B4-BE49-F238E27FC236}">
                  <a16:creationId xmlns:a16="http://schemas.microsoft.com/office/drawing/2014/main" id="{E46F0BEC-3A2E-44E9-9389-F4D45ECE9A5E}"/>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7" name="Овал 7">
              <a:extLst>
                <a:ext uri="{FF2B5EF4-FFF2-40B4-BE49-F238E27FC236}">
                  <a16:creationId xmlns:a16="http://schemas.microsoft.com/office/drawing/2014/main" id="{2CF30780-B2CB-4B4A-A562-1B083FD293A3}"/>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8" name="Slide Number Placeholder 12">
            <a:extLst>
              <a:ext uri="{FF2B5EF4-FFF2-40B4-BE49-F238E27FC236}">
                <a16:creationId xmlns:a16="http://schemas.microsoft.com/office/drawing/2014/main" id="{C32A3E98-1BE7-4E0E-A4A2-BF81ED072C36}"/>
              </a:ext>
            </a:extLst>
          </p:cNvPr>
          <p:cNvSpPr>
            <a:spLocks noGrp="1"/>
          </p:cNvSpPr>
          <p:nvPr>
            <p:ph type="sldNum" sz="quarter" idx="12"/>
          </p:nvPr>
        </p:nvSpPr>
        <p:spPr>
          <a:xfrm>
            <a:off x="306309" y="6448252"/>
            <a:ext cx="2844059" cy="365125"/>
          </a:xfrm>
        </p:spPr>
        <p:txBody>
          <a:bodyPr/>
          <a:lstStyle/>
          <a:p>
            <a:fld id="{96E69268-9C8B-4EBF-A9EE-DC5DC2D48DC3}" type="slidenum">
              <a:rPr lang="en-US" sz="1400">
                <a:solidFill>
                  <a:srgbClr val="000000">
                    <a:tint val="75000"/>
                  </a:srgbClr>
                </a:solidFill>
              </a:rPr>
              <a:pPr/>
              <a:t>26</a:t>
            </a:fld>
            <a:endParaRPr lang="en-US" sz="1400" dirty="0">
              <a:solidFill>
                <a:srgbClr val="000000">
                  <a:tint val="75000"/>
                </a:srgbClr>
              </a:solidFill>
            </a:endParaRPr>
          </a:p>
        </p:txBody>
      </p:sp>
    </p:spTree>
    <p:extLst>
      <p:ext uri="{BB962C8B-B14F-4D97-AF65-F5344CB8AC3E}">
        <p14:creationId xmlns:p14="http://schemas.microsoft.com/office/powerpoint/2010/main" val="377897645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64FFE2-B5F8-4DB6-BF2D-503734E45193}"/>
              </a:ext>
            </a:extLst>
          </p:cNvPr>
          <p:cNvSpPr>
            <a:spLocks noGrp="1"/>
          </p:cNvSpPr>
          <p:nvPr>
            <p:ph type="title"/>
          </p:nvPr>
        </p:nvSpPr>
        <p:spPr>
          <a:xfrm>
            <a:off x="1589" y="202144"/>
            <a:ext cx="12188825" cy="583034"/>
          </a:xfrm>
        </p:spPr>
        <p:txBody>
          <a:bodyPr/>
          <a:lstStyle/>
          <a:p>
            <a:r>
              <a:rPr lang="en-US" b="1" dirty="0"/>
              <a:t>Purpose of the Study</a:t>
            </a:r>
            <a:endParaRPr lang="en-US" dirty="0"/>
          </a:p>
        </p:txBody>
      </p:sp>
      <p:sp>
        <p:nvSpPr>
          <p:cNvPr id="6" name="Rectangle 5">
            <a:extLst>
              <a:ext uri="{FF2B5EF4-FFF2-40B4-BE49-F238E27FC236}">
                <a16:creationId xmlns:a16="http://schemas.microsoft.com/office/drawing/2014/main" id="{73BC4A1E-03DE-4F99-85A1-753BB5BE82D4}"/>
              </a:ext>
            </a:extLst>
          </p:cNvPr>
          <p:cNvSpPr/>
          <p:nvPr/>
        </p:nvSpPr>
        <p:spPr>
          <a:xfrm>
            <a:off x="119336" y="5877272"/>
            <a:ext cx="11953328" cy="86409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9" name="Овал 7">
            <a:extLst>
              <a:ext uri="{FF2B5EF4-FFF2-40B4-BE49-F238E27FC236}">
                <a16:creationId xmlns:a16="http://schemas.microsoft.com/office/drawing/2014/main" id="{02F4E753-F274-452B-87CA-DE0BCEBF1A31}"/>
              </a:ext>
            </a:extLst>
          </p:cNvPr>
          <p:cNvSpPr/>
          <p:nvPr/>
        </p:nvSpPr>
        <p:spPr>
          <a:xfrm rot="1800000">
            <a:off x="10368140" y="4126276"/>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73B918EE-1C94-470C-BC7B-2F59E4CBFB43}"/>
              </a:ext>
            </a:extLst>
          </p:cNvPr>
          <p:cNvSpPr/>
          <p:nvPr/>
        </p:nvSpPr>
        <p:spPr>
          <a:xfrm rot="1800000">
            <a:off x="10288130" y="3962692"/>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90A5572B-DD61-43A9-A4F0-7DC65C462654}"/>
              </a:ext>
            </a:extLst>
          </p:cNvPr>
          <p:cNvSpPr/>
          <p:nvPr/>
        </p:nvSpPr>
        <p:spPr>
          <a:xfrm rot="1800000">
            <a:off x="11717848" y="2931975"/>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nvGrpSpPr>
          <p:cNvPr id="15" name="Group 14">
            <a:extLst>
              <a:ext uri="{FF2B5EF4-FFF2-40B4-BE49-F238E27FC236}">
                <a16:creationId xmlns:a16="http://schemas.microsoft.com/office/drawing/2014/main" id="{CB55C4BE-4C2C-41EF-8BBF-9327CD0E067F}"/>
              </a:ext>
            </a:extLst>
          </p:cNvPr>
          <p:cNvGrpSpPr/>
          <p:nvPr/>
        </p:nvGrpSpPr>
        <p:grpSpPr>
          <a:xfrm rot="10142616">
            <a:off x="-3169578" y="-3806409"/>
            <a:ext cx="5688274" cy="6657750"/>
            <a:chOff x="-7523974" y="-5291686"/>
            <a:chExt cx="5688274" cy="6657750"/>
          </a:xfrm>
        </p:grpSpPr>
        <p:sp>
          <p:nvSpPr>
            <p:cNvPr id="12" name="Овал 7">
              <a:extLst>
                <a:ext uri="{FF2B5EF4-FFF2-40B4-BE49-F238E27FC236}">
                  <a16:creationId xmlns:a16="http://schemas.microsoft.com/office/drawing/2014/main" id="{0EB3FA04-E5CA-4FAD-AEC4-C879188AE359}"/>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3" name="Овал 7">
              <a:extLst>
                <a:ext uri="{FF2B5EF4-FFF2-40B4-BE49-F238E27FC236}">
                  <a16:creationId xmlns:a16="http://schemas.microsoft.com/office/drawing/2014/main" id="{13306CEE-3BAD-4708-9152-0F0DA6D5EF66}"/>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4" name="Овал 7">
              <a:extLst>
                <a:ext uri="{FF2B5EF4-FFF2-40B4-BE49-F238E27FC236}">
                  <a16:creationId xmlns:a16="http://schemas.microsoft.com/office/drawing/2014/main" id="{8AE96A3B-B76D-4032-88F0-109D5C936BB7}"/>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6" name="Google Shape;100;p4">
            <a:extLst>
              <a:ext uri="{FF2B5EF4-FFF2-40B4-BE49-F238E27FC236}">
                <a16:creationId xmlns:a16="http://schemas.microsoft.com/office/drawing/2014/main" id="{DAFE229C-3AB1-4F95-9FB3-0275C4CA7E4D}"/>
              </a:ext>
            </a:extLst>
          </p:cNvPr>
          <p:cNvSpPr/>
          <p:nvPr/>
        </p:nvSpPr>
        <p:spPr>
          <a:xfrm>
            <a:off x="2367379" y="2541813"/>
            <a:ext cx="7457242" cy="2707521"/>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algn="ctr">
              <a:buSzPts val="2400"/>
            </a:pPr>
            <a:r>
              <a:rPr lang="en-US" sz="2400" dirty="0">
                <a:solidFill>
                  <a:prstClr val="white"/>
                </a:solidFill>
                <a:latin typeface="Calibri" panose="020F0502020204030204"/>
              </a:rPr>
              <a:t>The purpose of this study is to investigate the viewpoints of postsecondary Career and Technical Education (CTE) faculty at community colleges in North Carolina (USA) toward factors influencing job satisfaction and retention.</a:t>
            </a:r>
            <a:endParaRPr dirty="0">
              <a:solidFill>
                <a:prstClr val="white"/>
              </a:solidFill>
              <a:latin typeface="Calibri" panose="020F0502020204030204"/>
            </a:endParaRPr>
          </a:p>
        </p:txBody>
      </p:sp>
      <p:sp>
        <p:nvSpPr>
          <p:cNvPr id="17" name="Slide Number Placeholder 12">
            <a:extLst>
              <a:ext uri="{FF2B5EF4-FFF2-40B4-BE49-F238E27FC236}">
                <a16:creationId xmlns:a16="http://schemas.microsoft.com/office/drawing/2014/main" id="{7228D059-B832-4A47-B304-A177859A7B31}"/>
              </a:ext>
            </a:extLst>
          </p:cNvPr>
          <p:cNvSpPr>
            <a:spLocks noGrp="1"/>
          </p:cNvSpPr>
          <p:nvPr>
            <p:ph type="sldNum" sz="quarter" idx="12"/>
          </p:nvPr>
        </p:nvSpPr>
        <p:spPr>
          <a:xfrm>
            <a:off x="306309" y="6448252"/>
            <a:ext cx="2844059" cy="365125"/>
          </a:xfrm>
        </p:spPr>
        <p:txBody>
          <a:bodyPr/>
          <a:lstStyle/>
          <a:p>
            <a:fld id="{96E69268-9C8B-4EBF-A9EE-DC5DC2D48DC3}" type="slidenum">
              <a:rPr lang="en-US" sz="1400">
                <a:solidFill>
                  <a:srgbClr val="000000">
                    <a:tint val="75000"/>
                  </a:srgbClr>
                </a:solidFill>
              </a:rPr>
              <a:pPr/>
              <a:t>27</a:t>
            </a:fld>
            <a:endParaRPr lang="en-US" sz="1400" dirty="0">
              <a:solidFill>
                <a:srgbClr val="000000">
                  <a:tint val="75000"/>
                </a:srgbClr>
              </a:solidFill>
            </a:endParaRPr>
          </a:p>
        </p:txBody>
      </p:sp>
    </p:spTree>
    <p:extLst>
      <p:ext uri="{BB962C8B-B14F-4D97-AF65-F5344CB8AC3E}">
        <p14:creationId xmlns:p14="http://schemas.microsoft.com/office/powerpoint/2010/main" val="180399952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64FFE2-B5F8-4DB6-BF2D-503734E45193}"/>
              </a:ext>
            </a:extLst>
          </p:cNvPr>
          <p:cNvSpPr>
            <a:spLocks noGrp="1"/>
          </p:cNvSpPr>
          <p:nvPr>
            <p:ph type="title"/>
          </p:nvPr>
        </p:nvSpPr>
        <p:spPr>
          <a:xfrm>
            <a:off x="1589" y="202144"/>
            <a:ext cx="12188825" cy="583034"/>
          </a:xfrm>
        </p:spPr>
        <p:txBody>
          <a:bodyPr/>
          <a:lstStyle/>
          <a:p>
            <a:pPr>
              <a:buClr>
                <a:schemeClr val="dk1"/>
              </a:buClr>
              <a:buSzPts val="4400"/>
            </a:pPr>
            <a:r>
              <a:rPr lang="en-US" b="1" dirty="0"/>
              <a:t>Research Question</a:t>
            </a:r>
          </a:p>
        </p:txBody>
      </p:sp>
      <p:sp>
        <p:nvSpPr>
          <p:cNvPr id="6" name="Rectangle 5">
            <a:extLst>
              <a:ext uri="{FF2B5EF4-FFF2-40B4-BE49-F238E27FC236}">
                <a16:creationId xmlns:a16="http://schemas.microsoft.com/office/drawing/2014/main" id="{73BC4A1E-03DE-4F99-85A1-753BB5BE82D4}"/>
              </a:ext>
            </a:extLst>
          </p:cNvPr>
          <p:cNvSpPr/>
          <p:nvPr/>
        </p:nvSpPr>
        <p:spPr>
          <a:xfrm>
            <a:off x="119336" y="5877272"/>
            <a:ext cx="11953328" cy="86409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9" name="Google Shape;92;p3">
            <a:extLst>
              <a:ext uri="{FF2B5EF4-FFF2-40B4-BE49-F238E27FC236}">
                <a16:creationId xmlns:a16="http://schemas.microsoft.com/office/drawing/2014/main" id="{946CC16D-E98B-40E9-A454-5EB5F3CF5DBB}"/>
              </a:ext>
            </a:extLst>
          </p:cNvPr>
          <p:cNvSpPr/>
          <p:nvPr/>
        </p:nvSpPr>
        <p:spPr>
          <a:xfrm>
            <a:off x="2599268" y="1964529"/>
            <a:ext cx="6993467" cy="3606539"/>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algn="ctr">
              <a:buSzPts val="3200"/>
            </a:pPr>
            <a:r>
              <a:rPr lang="en-US" sz="2800" dirty="0">
                <a:solidFill>
                  <a:prstClr val="white"/>
                </a:solidFill>
                <a:latin typeface="Calibri" panose="020F0502020204030204"/>
              </a:rPr>
              <a:t>What unique viewpoints do postsecondary CTE faculty hold in relation to the workplace factors that influence their retention in an academic environment and why? </a:t>
            </a:r>
          </a:p>
        </p:txBody>
      </p:sp>
      <p:grpSp>
        <p:nvGrpSpPr>
          <p:cNvPr id="10" name="Group 9">
            <a:extLst>
              <a:ext uri="{FF2B5EF4-FFF2-40B4-BE49-F238E27FC236}">
                <a16:creationId xmlns:a16="http://schemas.microsoft.com/office/drawing/2014/main" id="{E816768D-D730-4149-AC0E-7A4BF605F676}"/>
              </a:ext>
            </a:extLst>
          </p:cNvPr>
          <p:cNvGrpSpPr/>
          <p:nvPr/>
        </p:nvGrpSpPr>
        <p:grpSpPr>
          <a:xfrm rot="7991534">
            <a:off x="-4183830" y="2548397"/>
            <a:ext cx="5688274" cy="6657750"/>
            <a:chOff x="-7523974" y="-5291686"/>
            <a:chExt cx="5688274" cy="6657750"/>
          </a:xfrm>
        </p:grpSpPr>
        <p:sp>
          <p:nvSpPr>
            <p:cNvPr id="11" name="Овал 7">
              <a:extLst>
                <a:ext uri="{FF2B5EF4-FFF2-40B4-BE49-F238E27FC236}">
                  <a16:creationId xmlns:a16="http://schemas.microsoft.com/office/drawing/2014/main" id="{00FBEB79-FA4E-42BB-91AD-6AA1F9239575}"/>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2" name="Овал 7">
              <a:extLst>
                <a:ext uri="{FF2B5EF4-FFF2-40B4-BE49-F238E27FC236}">
                  <a16:creationId xmlns:a16="http://schemas.microsoft.com/office/drawing/2014/main" id="{598C09F2-D9F4-48F0-80D3-3C1F24F3771F}"/>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3" name="Овал 7">
              <a:extLst>
                <a:ext uri="{FF2B5EF4-FFF2-40B4-BE49-F238E27FC236}">
                  <a16:creationId xmlns:a16="http://schemas.microsoft.com/office/drawing/2014/main" id="{40F2DDE5-9F1F-4C2C-8C5A-A7A75A2FDEF1}"/>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14" name="Group 13">
            <a:extLst>
              <a:ext uri="{FF2B5EF4-FFF2-40B4-BE49-F238E27FC236}">
                <a16:creationId xmlns:a16="http://schemas.microsoft.com/office/drawing/2014/main" id="{3670A11C-826A-4CEC-8904-12892AEC0CA7}"/>
              </a:ext>
            </a:extLst>
          </p:cNvPr>
          <p:cNvGrpSpPr/>
          <p:nvPr/>
        </p:nvGrpSpPr>
        <p:grpSpPr>
          <a:xfrm rot="19599482">
            <a:off x="9346276" y="-3905273"/>
            <a:ext cx="5688274" cy="6657750"/>
            <a:chOff x="-7523974" y="-5291686"/>
            <a:chExt cx="5688274" cy="6657750"/>
          </a:xfrm>
        </p:grpSpPr>
        <p:sp>
          <p:nvSpPr>
            <p:cNvPr id="15" name="Овал 7">
              <a:extLst>
                <a:ext uri="{FF2B5EF4-FFF2-40B4-BE49-F238E27FC236}">
                  <a16:creationId xmlns:a16="http://schemas.microsoft.com/office/drawing/2014/main" id="{008EB43F-07AE-4662-B5B3-CB183A4C02C4}"/>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6" name="Овал 7">
              <a:extLst>
                <a:ext uri="{FF2B5EF4-FFF2-40B4-BE49-F238E27FC236}">
                  <a16:creationId xmlns:a16="http://schemas.microsoft.com/office/drawing/2014/main" id="{E46F0BEC-3A2E-44E9-9389-F4D45ECE9A5E}"/>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7" name="Овал 7">
              <a:extLst>
                <a:ext uri="{FF2B5EF4-FFF2-40B4-BE49-F238E27FC236}">
                  <a16:creationId xmlns:a16="http://schemas.microsoft.com/office/drawing/2014/main" id="{2CF30780-B2CB-4B4A-A562-1B083FD293A3}"/>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8" name="Slide Number Placeholder 12">
            <a:extLst>
              <a:ext uri="{FF2B5EF4-FFF2-40B4-BE49-F238E27FC236}">
                <a16:creationId xmlns:a16="http://schemas.microsoft.com/office/drawing/2014/main" id="{28C2E29A-0EDE-4A61-8BF9-BE5DB9824D28}"/>
              </a:ext>
            </a:extLst>
          </p:cNvPr>
          <p:cNvSpPr>
            <a:spLocks noGrp="1"/>
          </p:cNvSpPr>
          <p:nvPr>
            <p:ph type="sldNum" sz="quarter" idx="12"/>
          </p:nvPr>
        </p:nvSpPr>
        <p:spPr>
          <a:xfrm>
            <a:off x="306309" y="6448252"/>
            <a:ext cx="2844059" cy="365125"/>
          </a:xfrm>
        </p:spPr>
        <p:txBody>
          <a:bodyPr/>
          <a:lstStyle/>
          <a:p>
            <a:fld id="{96E69268-9C8B-4EBF-A9EE-DC5DC2D48DC3}" type="slidenum">
              <a:rPr lang="en-US" sz="1400">
                <a:solidFill>
                  <a:srgbClr val="000000">
                    <a:tint val="75000"/>
                  </a:srgbClr>
                </a:solidFill>
              </a:rPr>
              <a:pPr/>
              <a:t>28</a:t>
            </a:fld>
            <a:endParaRPr lang="en-US" sz="1400" dirty="0">
              <a:solidFill>
                <a:srgbClr val="000000">
                  <a:tint val="75000"/>
                </a:srgbClr>
              </a:solidFill>
            </a:endParaRPr>
          </a:p>
        </p:txBody>
      </p:sp>
      <p:sp>
        <p:nvSpPr>
          <p:cNvPr id="2" name="Овал 7">
            <a:extLst>
              <a:ext uri="{FF2B5EF4-FFF2-40B4-BE49-F238E27FC236}">
                <a16:creationId xmlns:a16="http://schemas.microsoft.com/office/drawing/2014/main" id="{3A9382F5-29F1-36B3-8FEB-FE2C741EA712}"/>
              </a:ext>
            </a:extLst>
          </p:cNvPr>
          <p:cNvSpPr/>
          <p:nvPr/>
        </p:nvSpPr>
        <p:spPr>
          <a:xfrm rot="1800000">
            <a:off x="-1951955" y="-1724078"/>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3" name="Овал 7">
            <a:extLst>
              <a:ext uri="{FF2B5EF4-FFF2-40B4-BE49-F238E27FC236}">
                <a16:creationId xmlns:a16="http://schemas.microsoft.com/office/drawing/2014/main" id="{0C2066B1-260E-E558-33EF-81530FF3E939}"/>
              </a:ext>
            </a:extLst>
          </p:cNvPr>
          <p:cNvSpPr/>
          <p:nvPr/>
        </p:nvSpPr>
        <p:spPr>
          <a:xfrm rot="1800000" flipV="1">
            <a:off x="-2391778" y="-1681206"/>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Овал 7">
            <a:extLst>
              <a:ext uri="{FF2B5EF4-FFF2-40B4-BE49-F238E27FC236}">
                <a16:creationId xmlns:a16="http://schemas.microsoft.com/office/drawing/2014/main" id="{71635EE0-10AD-EDDB-4B54-2B02309C64D4}"/>
              </a:ext>
            </a:extLst>
          </p:cNvPr>
          <p:cNvSpPr/>
          <p:nvPr/>
        </p:nvSpPr>
        <p:spPr>
          <a:xfrm rot="1800000" flipV="1">
            <a:off x="-2349221" y="-2214158"/>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4F4C6BB9-2841-3273-8119-11DEE03F919C}"/>
              </a:ext>
            </a:extLst>
          </p:cNvPr>
          <p:cNvSpPr/>
          <p:nvPr/>
        </p:nvSpPr>
        <p:spPr>
          <a:xfrm rot="1800000">
            <a:off x="11184133" y="5850682"/>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Tree>
    <p:extLst>
      <p:ext uri="{BB962C8B-B14F-4D97-AF65-F5344CB8AC3E}">
        <p14:creationId xmlns:p14="http://schemas.microsoft.com/office/powerpoint/2010/main" val="371541687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18" name="Овал 7">
            <a:extLst>
              <a:ext uri="{FF2B5EF4-FFF2-40B4-BE49-F238E27FC236}">
                <a16:creationId xmlns:a16="http://schemas.microsoft.com/office/drawing/2014/main" id="{5F8E45FC-062D-45A8-9704-E1F1F88AC342}"/>
              </a:ext>
            </a:extLst>
          </p:cNvPr>
          <p:cNvSpPr/>
          <p:nvPr/>
        </p:nvSpPr>
        <p:spPr>
          <a:xfrm rot="1800000">
            <a:off x="3767442" y="1279776"/>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9" name="Овал 7">
            <a:extLst>
              <a:ext uri="{FF2B5EF4-FFF2-40B4-BE49-F238E27FC236}">
                <a16:creationId xmlns:a16="http://schemas.microsoft.com/office/drawing/2014/main" id="{2E478222-7362-434C-9C1B-5BFC2A44AAD6}"/>
              </a:ext>
            </a:extLst>
          </p:cNvPr>
          <p:cNvSpPr/>
          <p:nvPr/>
        </p:nvSpPr>
        <p:spPr>
          <a:xfrm rot="1800000" flipV="1">
            <a:off x="3327619" y="1322648"/>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0" name="Овал 7">
            <a:extLst>
              <a:ext uri="{FF2B5EF4-FFF2-40B4-BE49-F238E27FC236}">
                <a16:creationId xmlns:a16="http://schemas.microsoft.com/office/drawing/2014/main" id="{0BFD8DA1-9CDA-4D32-BE22-F849BA61732A}"/>
              </a:ext>
            </a:extLst>
          </p:cNvPr>
          <p:cNvSpPr/>
          <p:nvPr/>
        </p:nvSpPr>
        <p:spPr>
          <a:xfrm rot="1800000" flipV="1">
            <a:off x="3370176" y="789696"/>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7" name="Овал 7">
            <a:extLst>
              <a:ext uri="{FF2B5EF4-FFF2-40B4-BE49-F238E27FC236}">
                <a16:creationId xmlns:a16="http://schemas.microsoft.com/office/drawing/2014/main" id="{1DF3B3F7-EBE2-4E00-A05F-F1F92EF2B5BC}"/>
              </a:ext>
            </a:extLst>
          </p:cNvPr>
          <p:cNvSpPr/>
          <p:nvPr/>
        </p:nvSpPr>
        <p:spPr>
          <a:xfrm rot="1800000">
            <a:off x="5037290" y="2085063"/>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02" name="Google Shape;202;p14"/>
          <p:cNvSpPr txBox="1">
            <a:spLocks noGrp="1"/>
          </p:cNvSpPr>
          <p:nvPr>
            <p:ph type="title"/>
          </p:nvPr>
        </p:nvSpPr>
        <p:spPr>
          <a:xfrm>
            <a:off x="1589" y="197206"/>
            <a:ext cx="12188824" cy="1142702"/>
          </a:xfrm>
          <a:prstGeom prst="rect">
            <a:avLst/>
          </a:prstGeom>
          <a:noFill/>
          <a:ln>
            <a:noFill/>
          </a:ln>
        </p:spPr>
        <p:txBody>
          <a:bodyPr spcFirstLastPara="1" vert="horz" wrap="square" lIns="91401" tIns="45688" rIns="91401" bIns="45688" rtlCol="0" anchor="ctr" anchorCtr="0">
            <a:noAutofit/>
          </a:bodyPr>
          <a:lstStyle/>
          <a:p>
            <a:pPr>
              <a:buSzPts val="4400"/>
            </a:pPr>
            <a:r>
              <a:rPr lang="en-US" b="1" dirty="0"/>
              <a:t>Findings</a:t>
            </a:r>
            <a:endParaRPr b="1" dirty="0"/>
          </a:p>
        </p:txBody>
      </p:sp>
      <p:grpSp>
        <p:nvGrpSpPr>
          <p:cNvPr id="9" name="Group 8">
            <a:extLst>
              <a:ext uri="{FF2B5EF4-FFF2-40B4-BE49-F238E27FC236}">
                <a16:creationId xmlns:a16="http://schemas.microsoft.com/office/drawing/2014/main" id="{80C7C48E-DA70-4318-AC89-F4A3051CE6D3}"/>
              </a:ext>
            </a:extLst>
          </p:cNvPr>
          <p:cNvGrpSpPr/>
          <p:nvPr/>
        </p:nvGrpSpPr>
        <p:grpSpPr>
          <a:xfrm>
            <a:off x="1367243" y="1476104"/>
            <a:ext cx="9457519" cy="5071993"/>
            <a:chOff x="1463694" y="1476103"/>
            <a:chExt cx="9457519" cy="5071993"/>
          </a:xfrm>
        </p:grpSpPr>
        <p:sp>
          <p:nvSpPr>
            <p:cNvPr id="203" name="Google Shape;203;p14"/>
            <p:cNvSpPr/>
            <p:nvPr/>
          </p:nvSpPr>
          <p:spPr>
            <a:xfrm>
              <a:off x="1463694" y="3288758"/>
              <a:ext cx="2360620" cy="1446683"/>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prstClr val="white"/>
                  </a:solidFill>
                  <a:latin typeface="Calibri"/>
                  <a:ea typeface="Calibri"/>
                  <a:cs typeface="Calibri"/>
                  <a:sym typeface="Calibri"/>
                </a:rPr>
                <a:t>Unique Viewpoints</a:t>
              </a:r>
              <a:endParaRPr sz="1799" dirty="0">
                <a:solidFill>
                  <a:srgbClr val="000000"/>
                </a:solidFill>
                <a:latin typeface="Calibri" panose="020F0502020204030204"/>
              </a:endParaRPr>
            </a:p>
          </p:txBody>
        </p:sp>
        <p:grpSp>
          <p:nvGrpSpPr>
            <p:cNvPr id="8" name="Group 7">
              <a:extLst>
                <a:ext uri="{FF2B5EF4-FFF2-40B4-BE49-F238E27FC236}">
                  <a16:creationId xmlns:a16="http://schemas.microsoft.com/office/drawing/2014/main" id="{28D0E766-6DE3-D61A-3A38-1E710100C9AB}"/>
                </a:ext>
              </a:extLst>
            </p:cNvPr>
            <p:cNvGrpSpPr/>
            <p:nvPr/>
          </p:nvGrpSpPr>
          <p:grpSpPr>
            <a:xfrm>
              <a:off x="6551493" y="1476103"/>
              <a:ext cx="4369720" cy="5071993"/>
              <a:chOff x="5372582" y="1333354"/>
              <a:chExt cx="4370858" cy="5073314"/>
            </a:xfrm>
          </p:grpSpPr>
          <p:sp>
            <p:nvSpPr>
              <p:cNvPr id="2" name="Google Shape;203;p14">
                <a:extLst>
                  <a:ext uri="{FF2B5EF4-FFF2-40B4-BE49-F238E27FC236}">
                    <a16:creationId xmlns:a16="http://schemas.microsoft.com/office/drawing/2014/main" id="{558445D4-EF62-D6B2-D38F-9E4359B1D95C}"/>
                  </a:ext>
                </a:extLst>
              </p:cNvPr>
              <p:cNvSpPr/>
              <p:nvPr/>
            </p:nvSpPr>
            <p:spPr>
              <a:xfrm>
                <a:off x="5372582" y="2203893"/>
                <a:ext cx="4370858" cy="720620"/>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prstClr val="white"/>
                    </a:solidFill>
                    <a:latin typeface="Calibri"/>
                    <a:ea typeface="Calibri"/>
                    <a:cs typeface="Calibri"/>
                    <a:sym typeface="Calibri"/>
                  </a:rPr>
                  <a:t>Builders</a:t>
                </a:r>
                <a:endParaRPr sz="1799" dirty="0">
                  <a:solidFill>
                    <a:srgbClr val="000000"/>
                  </a:solidFill>
                  <a:latin typeface="Calibri" panose="020F0502020204030204"/>
                </a:endParaRPr>
              </a:p>
            </p:txBody>
          </p:sp>
          <p:sp>
            <p:nvSpPr>
              <p:cNvPr id="3" name="Google Shape;203;p14">
                <a:extLst>
                  <a:ext uri="{FF2B5EF4-FFF2-40B4-BE49-F238E27FC236}">
                    <a16:creationId xmlns:a16="http://schemas.microsoft.com/office/drawing/2014/main" id="{D4BA22EE-8653-9F2C-BA07-8AFA127090CC}"/>
                  </a:ext>
                </a:extLst>
              </p:cNvPr>
              <p:cNvSpPr/>
              <p:nvPr/>
            </p:nvSpPr>
            <p:spPr>
              <a:xfrm>
                <a:off x="5372582" y="1333354"/>
                <a:ext cx="4370858" cy="720620"/>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prstClr val="white"/>
                    </a:solidFill>
                    <a:latin typeface="Calibri"/>
                    <a:ea typeface="Calibri"/>
                    <a:cs typeface="Calibri"/>
                    <a:sym typeface="Calibri"/>
                  </a:rPr>
                  <a:t>Balancers</a:t>
                </a:r>
                <a:endParaRPr lang="en-US" sz="1799" dirty="0">
                  <a:solidFill>
                    <a:srgbClr val="000000"/>
                  </a:solidFill>
                  <a:latin typeface="Calibri" panose="020F0502020204030204"/>
                </a:endParaRPr>
              </a:p>
            </p:txBody>
          </p:sp>
          <p:sp>
            <p:nvSpPr>
              <p:cNvPr id="4" name="Google Shape;203;p14">
                <a:extLst>
                  <a:ext uri="{FF2B5EF4-FFF2-40B4-BE49-F238E27FC236}">
                    <a16:creationId xmlns:a16="http://schemas.microsoft.com/office/drawing/2014/main" id="{9FF890CE-8DC2-7199-F6C8-D8F11BCB548C}"/>
                  </a:ext>
                </a:extLst>
              </p:cNvPr>
              <p:cNvSpPr/>
              <p:nvPr/>
            </p:nvSpPr>
            <p:spPr>
              <a:xfrm>
                <a:off x="5372582" y="3074432"/>
                <a:ext cx="4370858" cy="720620"/>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prstClr val="white"/>
                    </a:solidFill>
                    <a:latin typeface="Calibri"/>
                    <a:ea typeface="Calibri"/>
                    <a:cs typeface="Calibri"/>
                    <a:sym typeface="Calibri"/>
                  </a:rPr>
                  <a:t>Equippers</a:t>
                </a:r>
                <a:endParaRPr sz="1799" dirty="0">
                  <a:solidFill>
                    <a:srgbClr val="000000"/>
                  </a:solidFill>
                  <a:latin typeface="Calibri" panose="020F0502020204030204"/>
                </a:endParaRPr>
              </a:p>
            </p:txBody>
          </p:sp>
          <p:sp>
            <p:nvSpPr>
              <p:cNvPr id="5" name="Google Shape;203;p14">
                <a:extLst>
                  <a:ext uri="{FF2B5EF4-FFF2-40B4-BE49-F238E27FC236}">
                    <a16:creationId xmlns:a16="http://schemas.microsoft.com/office/drawing/2014/main" id="{C4D69F64-D840-B55E-0350-19B33F1EC5F1}"/>
                  </a:ext>
                </a:extLst>
              </p:cNvPr>
              <p:cNvSpPr/>
              <p:nvPr/>
            </p:nvSpPr>
            <p:spPr>
              <a:xfrm>
                <a:off x="5372582" y="3944971"/>
                <a:ext cx="4370858" cy="720620"/>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prstClr val="white"/>
                    </a:solidFill>
                    <a:latin typeface="Calibri"/>
                    <a:ea typeface="Calibri"/>
                    <a:cs typeface="Calibri"/>
                    <a:sym typeface="Calibri"/>
                  </a:rPr>
                  <a:t>Impactors</a:t>
                </a:r>
                <a:endParaRPr sz="1799" dirty="0">
                  <a:solidFill>
                    <a:srgbClr val="000000"/>
                  </a:solidFill>
                  <a:latin typeface="Calibri" panose="020F0502020204030204"/>
                </a:endParaRPr>
              </a:p>
            </p:txBody>
          </p:sp>
          <p:sp>
            <p:nvSpPr>
              <p:cNvPr id="6" name="Google Shape;203;p14">
                <a:extLst>
                  <a:ext uri="{FF2B5EF4-FFF2-40B4-BE49-F238E27FC236}">
                    <a16:creationId xmlns:a16="http://schemas.microsoft.com/office/drawing/2014/main" id="{E66FA4F6-1CDB-2450-D431-775DF9CA98C7}"/>
                  </a:ext>
                </a:extLst>
              </p:cNvPr>
              <p:cNvSpPr/>
              <p:nvPr/>
            </p:nvSpPr>
            <p:spPr>
              <a:xfrm>
                <a:off x="5372582" y="4815510"/>
                <a:ext cx="4370858" cy="720620"/>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prstClr val="white"/>
                    </a:solidFill>
                    <a:latin typeface="Calibri"/>
                    <a:ea typeface="Calibri"/>
                    <a:cs typeface="Calibri"/>
                    <a:sym typeface="Calibri"/>
                  </a:rPr>
                  <a:t>Innovators</a:t>
                </a:r>
                <a:endParaRPr sz="1799" dirty="0">
                  <a:solidFill>
                    <a:srgbClr val="000000"/>
                  </a:solidFill>
                  <a:latin typeface="Calibri" panose="020F0502020204030204"/>
                </a:endParaRPr>
              </a:p>
            </p:txBody>
          </p:sp>
          <p:sp>
            <p:nvSpPr>
              <p:cNvPr id="7" name="Google Shape;203;p14">
                <a:extLst>
                  <a:ext uri="{FF2B5EF4-FFF2-40B4-BE49-F238E27FC236}">
                    <a16:creationId xmlns:a16="http://schemas.microsoft.com/office/drawing/2014/main" id="{08E09BE0-FF75-AA88-5AEF-88699065A2DE}"/>
                  </a:ext>
                </a:extLst>
              </p:cNvPr>
              <p:cNvSpPr/>
              <p:nvPr/>
            </p:nvSpPr>
            <p:spPr>
              <a:xfrm>
                <a:off x="5372582" y="5686048"/>
                <a:ext cx="4370858" cy="720620"/>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prstClr val="white"/>
                    </a:solidFill>
                    <a:latin typeface="Calibri"/>
                    <a:ea typeface="Calibri"/>
                    <a:cs typeface="Calibri"/>
                    <a:sym typeface="Calibri"/>
                  </a:rPr>
                  <a:t>Mentors</a:t>
                </a:r>
                <a:endParaRPr sz="1799" dirty="0">
                  <a:solidFill>
                    <a:srgbClr val="000000"/>
                  </a:solidFill>
                  <a:latin typeface="Calibri" panose="020F0502020204030204"/>
                </a:endParaRPr>
              </a:p>
            </p:txBody>
          </p:sp>
        </p:grpSp>
        <p:cxnSp>
          <p:nvCxnSpPr>
            <p:cNvPr id="10" name="Straight Connector 9">
              <a:extLst>
                <a:ext uri="{FF2B5EF4-FFF2-40B4-BE49-F238E27FC236}">
                  <a16:creationId xmlns:a16="http://schemas.microsoft.com/office/drawing/2014/main" id="{52403A75-77C1-86A5-79B1-BC5DB8B6B5EB}"/>
                </a:ext>
              </a:extLst>
            </p:cNvPr>
            <p:cNvCxnSpPr>
              <a:stCxn id="203" idx="3"/>
              <a:endCxn id="3" idx="1"/>
            </p:cNvCxnSpPr>
            <p:nvPr/>
          </p:nvCxnSpPr>
          <p:spPr>
            <a:xfrm flipV="1">
              <a:off x="3824313" y="1836319"/>
              <a:ext cx="2727180" cy="2175780"/>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2A1C5212-DAB1-C0CC-5AB8-3B49BFDC836E}"/>
                </a:ext>
              </a:extLst>
            </p:cNvPr>
            <p:cNvCxnSpPr>
              <a:cxnSpLocks/>
              <a:stCxn id="203" idx="3"/>
              <a:endCxn id="2" idx="1"/>
            </p:cNvCxnSpPr>
            <p:nvPr/>
          </p:nvCxnSpPr>
          <p:spPr>
            <a:xfrm flipV="1">
              <a:off x="3824313" y="2706631"/>
              <a:ext cx="2727180" cy="1305468"/>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83C320A8-0EFE-A270-9EA4-E0A27D48849C}"/>
                </a:ext>
              </a:extLst>
            </p:cNvPr>
            <p:cNvCxnSpPr>
              <a:cxnSpLocks/>
              <a:stCxn id="203" idx="3"/>
              <a:endCxn id="4" idx="1"/>
            </p:cNvCxnSpPr>
            <p:nvPr/>
          </p:nvCxnSpPr>
          <p:spPr>
            <a:xfrm flipV="1">
              <a:off x="3824313" y="3576944"/>
              <a:ext cx="2727180" cy="435156"/>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E3FB1159-6CD6-5BF2-D88E-927043190D53}"/>
                </a:ext>
              </a:extLst>
            </p:cNvPr>
            <p:cNvCxnSpPr>
              <a:cxnSpLocks/>
              <a:stCxn id="203" idx="3"/>
              <a:endCxn id="5" idx="1"/>
            </p:cNvCxnSpPr>
            <p:nvPr/>
          </p:nvCxnSpPr>
          <p:spPr>
            <a:xfrm>
              <a:off x="3824313" y="4012099"/>
              <a:ext cx="2727180" cy="435157"/>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D5E6096A-A05C-18D2-5DD1-EA1D3BE89A17}"/>
                </a:ext>
              </a:extLst>
            </p:cNvPr>
            <p:cNvCxnSpPr>
              <a:cxnSpLocks/>
              <a:stCxn id="203" idx="3"/>
              <a:endCxn id="6" idx="1"/>
            </p:cNvCxnSpPr>
            <p:nvPr/>
          </p:nvCxnSpPr>
          <p:spPr>
            <a:xfrm>
              <a:off x="3824313" y="4012100"/>
              <a:ext cx="2727180" cy="1305469"/>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89E6195A-1AAC-A9D4-60F5-78FBD628B64A}"/>
                </a:ext>
              </a:extLst>
            </p:cNvPr>
            <p:cNvCxnSpPr>
              <a:cxnSpLocks/>
              <a:stCxn id="203" idx="3"/>
              <a:endCxn id="7" idx="1"/>
            </p:cNvCxnSpPr>
            <p:nvPr/>
          </p:nvCxnSpPr>
          <p:spPr>
            <a:xfrm>
              <a:off x="3824313" y="4012100"/>
              <a:ext cx="2727180" cy="2175780"/>
            </a:xfrm>
            <a:prstGeom prst="line">
              <a:avLst/>
            </a:prstGeom>
          </p:spPr>
          <p:style>
            <a:lnRef idx="1">
              <a:schemeClr val="dk1"/>
            </a:lnRef>
            <a:fillRef idx="0">
              <a:schemeClr val="dk1"/>
            </a:fillRef>
            <a:effectRef idx="0">
              <a:schemeClr val="dk1"/>
            </a:effectRef>
            <a:fontRef idx="minor">
              <a:schemeClr val="tx1"/>
            </a:fontRef>
          </p:style>
        </p:cxnSp>
      </p:grpSp>
      <p:sp>
        <p:nvSpPr>
          <p:cNvPr id="22" name="Slide Number Placeholder 12">
            <a:extLst>
              <a:ext uri="{FF2B5EF4-FFF2-40B4-BE49-F238E27FC236}">
                <a16:creationId xmlns:a16="http://schemas.microsoft.com/office/drawing/2014/main" id="{84C89649-8721-4141-B73C-074343B7B268}"/>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29</a:t>
            </a:fld>
            <a:endParaRPr lang="en-US" sz="1400" dirty="0"/>
          </a:p>
        </p:txBody>
      </p:sp>
      <p:grpSp>
        <p:nvGrpSpPr>
          <p:cNvPr id="16" name="Group 15">
            <a:extLst>
              <a:ext uri="{FF2B5EF4-FFF2-40B4-BE49-F238E27FC236}">
                <a16:creationId xmlns:a16="http://schemas.microsoft.com/office/drawing/2014/main" id="{B7650842-8AE9-F09B-1A5D-A7C55B40E343}"/>
              </a:ext>
            </a:extLst>
          </p:cNvPr>
          <p:cNvGrpSpPr/>
          <p:nvPr/>
        </p:nvGrpSpPr>
        <p:grpSpPr>
          <a:xfrm rot="12802789">
            <a:off x="1668649" y="7463932"/>
            <a:ext cx="5688274" cy="6657750"/>
            <a:chOff x="-7523974" y="-5291686"/>
            <a:chExt cx="5688274" cy="6657750"/>
          </a:xfrm>
        </p:grpSpPr>
        <p:sp>
          <p:nvSpPr>
            <p:cNvPr id="21" name="Овал 7">
              <a:extLst>
                <a:ext uri="{FF2B5EF4-FFF2-40B4-BE49-F238E27FC236}">
                  <a16:creationId xmlns:a16="http://schemas.microsoft.com/office/drawing/2014/main" id="{1E03C162-A3BF-0334-4128-08EA48C1D87E}"/>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3" name="Овал 7">
              <a:extLst>
                <a:ext uri="{FF2B5EF4-FFF2-40B4-BE49-F238E27FC236}">
                  <a16:creationId xmlns:a16="http://schemas.microsoft.com/office/drawing/2014/main" id="{4246EEAA-71D9-A48A-383F-221EF3667740}"/>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4" name="Овал 7">
              <a:extLst>
                <a:ext uri="{FF2B5EF4-FFF2-40B4-BE49-F238E27FC236}">
                  <a16:creationId xmlns:a16="http://schemas.microsoft.com/office/drawing/2014/main" id="{0594511C-D7EF-430A-EF32-D8EBA05F6453}"/>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25" name="Group 24">
            <a:extLst>
              <a:ext uri="{FF2B5EF4-FFF2-40B4-BE49-F238E27FC236}">
                <a16:creationId xmlns:a16="http://schemas.microsoft.com/office/drawing/2014/main" id="{90558599-769A-904C-57C7-5FDB7C6A74A9}"/>
              </a:ext>
            </a:extLst>
          </p:cNvPr>
          <p:cNvGrpSpPr/>
          <p:nvPr/>
        </p:nvGrpSpPr>
        <p:grpSpPr>
          <a:xfrm rot="10952539">
            <a:off x="-9169956" y="-6129087"/>
            <a:ext cx="5688274" cy="6657750"/>
            <a:chOff x="-7523974" y="-5291686"/>
            <a:chExt cx="5688274" cy="6657750"/>
          </a:xfrm>
        </p:grpSpPr>
        <p:sp>
          <p:nvSpPr>
            <p:cNvPr id="26" name="Овал 7">
              <a:extLst>
                <a:ext uri="{FF2B5EF4-FFF2-40B4-BE49-F238E27FC236}">
                  <a16:creationId xmlns:a16="http://schemas.microsoft.com/office/drawing/2014/main" id="{B164AEDC-2A57-0F8F-D4D2-30665163382F}"/>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7" name="Овал 7">
              <a:extLst>
                <a:ext uri="{FF2B5EF4-FFF2-40B4-BE49-F238E27FC236}">
                  <a16:creationId xmlns:a16="http://schemas.microsoft.com/office/drawing/2014/main" id="{76790FBD-46C5-3007-C9CD-35C86F68E456}"/>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8" name="Овал 7">
              <a:extLst>
                <a:ext uri="{FF2B5EF4-FFF2-40B4-BE49-F238E27FC236}">
                  <a16:creationId xmlns:a16="http://schemas.microsoft.com/office/drawing/2014/main" id="{2DF20F66-5069-C2CB-110B-0B2C47EA535E}"/>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4BF1164D-437B-A17D-E82D-C47B07E74E3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0E1CCEA-FA85-5F18-4746-8765B72D0407}"/>
              </a:ext>
            </a:extLst>
          </p:cNvPr>
          <p:cNvSpPr>
            <a:spLocks noGrp="1"/>
          </p:cNvSpPr>
          <p:nvPr>
            <p:ph type="title"/>
          </p:nvPr>
        </p:nvSpPr>
        <p:spPr/>
        <p:txBody>
          <a:bodyPr>
            <a:normAutofit/>
          </a:bodyPr>
          <a:lstStyle/>
          <a:p>
            <a:r>
              <a:rPr lang="en-US" dirty="0"/>
              <a:t>What We Know About Postsecondary CTE</a:t>
            </a:r>
          </a:p>
        </p:txBody>
      </p:sp>
      <p:sp>
        <p:nvSpPr>
          <p:cNvPr id="6" name="Text Placeholder 5">
            <a:extLst>
              <a:ext uri="{FF2B5EF4-FFF2-40B4-BE49-F238E27FC236}">
                <a16:creationId xmlns:a16="http://schemas.microsoft.com/office/drawing/2014/main" id="{22305C4C-C3F6-5AC1-75D5-243725554B3A}"/>
              </a:ext>
            </a:extLst>
          </p:cNvPr>
          <p:cNvSpPr>
            <a:spLocks noGrp="1"/>
          </p:cNvSpPr>
          <p:nvPr>
            <p:ph type="body" idx="1"/>
          </p:nvPr>
        </p:nvSpPr>
        <p:spPr/>
        <p:txBody>
          <a:bodyPr/>
          <a:lstStyle/>
          <a:p>
            <a:endParaRPr lang="en-US" dirty="0"/>
          </a:p>
        </p:txBody>
      </p:sp>
      <p:grpSp>
        <p:nvGrpSpPr>
          <p:cNvPr id="2" name="Group 1">
            <a:extLst>
              <a:ext uri="{FF2B5EF4-FFF2-40B4-BE49-F238E27FC236}">
                <a16:creationId xmlns:a16="http://schemas.microsoft.com/office/drawing/2014/main" id="{2D5AB250-989F-01DD-F8EC-46050FE495F1}"/>
              </a:ext>
            </a:extLst>
          </p:cNvPr>
          <p:cNvGrpSpPr/>
          <p:nvPr/>
        </p:nvGrpSpPr>
        <p:grpSpPr>
          <a:xfrm rot="7991534">
            <a:off x="-4183830" y="2548397"/>
            <a:ext cx="5688274" cy="6657750"/>
            <a:chOff x="-7523974" y="-5291686"/>
            <a:chExt cx="5688274" cy="6657750"/>
          </a:xfrm>
        </p:grpSpPr>
        <p:sp>
          <p:nvSpPr>
            <p:cNvPr id="3" name="Овал 7">
              <a:extLst>
                <a:ext uri="{FF2B5EF4-FFF2-40B4-BE49-F238E27FC236}">
                  <a16:creationId xmlns:a16="http://schemas.microsoft.com/office/drawing/2014/main" id="{3EC1E625-26C3-FC9C-9A1B-969F1386547B}"/>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Овал 7">
              <a:extLst>
                <a:ext uri="{FF2B5EF4-FFF2-40B4-BE49-F238E27FC236}">
                  <a16:creationId xmlns:a16="http://schemas.microsoft.com/office/drawing/2014/main" id="{DC4D8297-D7E8-0590-FE23-B903EE810A8A}"/>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338DB079-1CCD-9CA3-A5D9-A6B4FB93C6F0}"/>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8" name="Group 7">
            <a:extLst>
              <a:ext uri="{FF2B5EF4-FFF2-40B4-BE49-F238E27FC236}">
                <a16:creationId xmlns:a16="http://schemas.microsoft.com/office/drawing/2014/main" id="{DFDE297E-B004-97F4-2C43-AEE4E4C6F689}"/>
              </a:ext>
            </a:extLst>
          </p:cNvPr>
          <p:cNvGrpSpPr/>
          <p:nvPr/>
        </p:nvGrpSpPr>
        <p:grpSpPr>
          <a:xfrm rot="19599482">
            <a:off x="9346276" y="-3905273"/>
            <a:ext cx="5688274" cy="6657750"/>
            <a:chOff x="-7523974" y="-5291686"/>
            <a:chExt cx="5688274" cy="6657750"/>
          </a:xfrm>
        </p:grpSpPr>
        <p:sp>
          <p:nvSpPr>
            <p:cNvPr id="9" name="Овал 7">
              <a:extLst>
                <a:ext uri="{FF2B5EF4-FFF2-40B4-BE49-F238E27FC236}">
                  <a16:creationId xmlns:a16="http://schemas.microsoft.com/office/drawing/2014/main" id="{76A9B982-AF5B-284C-8D99-4314ED0CC2C3}"/>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C4A34DE1-9949-F99A-74EA-5F238504F35C}"/>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A338C8EC-DC93-61E4-1B12-D964AC485C87}"/>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2" name="Овал 7">
            <a:extLst>
              <a:ext uri="{FF2B5EF4-FFF2-40B4-BE49-F238E27FC236}">
                <a16:creationId xmlns:a16="http://schemas.microsoft.com/office/drawing/2014/main" id="{50E413D5-6429-4440-872E-A4289CBEE692}"/>
              </a:ext>
            </a:extLst>
          </p:cNvPr>
          <p:cNvSpPr/>
          <p:nvPr/>
        </p:nvSpPr>
        <p:spPr>
          <a:xfrm rot="1800000">
            <a:off x="12632022" y="5147466"/>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3" name="Овал 7">
            <a:extLst>
              <a:ext uri="{FF2B5EF4-FFF2-40B4-BE49-F238E27FC236}">
                <a16:creationId xmlns:a16="http://schemas.microsoft.com/office/drawing/2014/main" id="{D3B5BD77-E39A-188C-33C5-0E72B0F83EF1}"/>
              </a:ext>
            </a:extLst>
          </p:cNvPr>
          <p:cNvSpPr/>
          <p:nvPr/>
        </p:nvSpPr>
        <p:spPr>
          <a:xfrm rot="1800000">
            <a:off x="12552012" y="4983882"/>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4" name="Овал 7">
            <a:extLst>
              <a:ext uri="{FF2B5EF4-FFF2-40B4-BE49-F238E27FC236}">
                <a16:creationId xmlns:a16="http://schemas.microsoft.com/office/drawing/2014/main" id="{963CD153-F11A-C425-C3EA-5DF0C08A4112}"/>
              </a:ext>
            </a:extLst>
          </p:cNvPr>
          <p:cNvSpPr/>
          <p:nvPr/>
        </p:nvSpPr>
        <p:spPr>
          <a:xfrm rot="1800000">
            <a:off x="13981730" y="3953165"/>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nvGrpSpPr>
          <p:cNvPr id="15" name="Group 14">
            <a:extLst>
              <a:ext uri="{FF2B5EF4-FFF2-40B4-BE49-F238E27FC236}">
                <a16:creationId xmlns:a16="http://schemas.microsoft.com/office/drawing/2014/main" id="{F26B9E2A-6E2C-145C-6902-8420ED4FE4B2}"/>
              </a:ext>
            </a:extLst>
          </p:cNvPr>
          <p:cNvGrpSpPr/>
          <p:nvPr/>
        </p:nvGrpSpPr>
        <p:grpSpPr>
          <a:xfrm rot="10142616">
            <a:off x="-4871075" y="-6138229"/>
            <a:ext cx="5688274" cy="6657750"/>
            <a:chOff x="-7523974" y="-5291686"/>
            <a:chExt cx="5688274" cy="6657750"/>
          </a:xfrm>
        </p:grpSpPr>
        <p:sp>
          <p:nvSpPr>
            <p:cNvPr id="16" name="Овал 7">
              <a:extLst>
                <a:ext uri="{FF2B5EF4-FFF2-40B4-BE49-F238E27FC236}">
                  <a16:creationId xmlns:a16="http://schemas.microsoft.com/office/drawing/2014/main" id="{2FBB84E1-C75F-5827-01A2-2A2357543783}"/>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7" name="Овал 7">
              <a:extLst>
                <a:ext uri="{FF2B5EF4-FFF2-40B4-BE49-F238E27FC236}">
                  <a16:creationId xmlns:a16="http://schemas.microsoft.com/office/drawing/2014/main" id="{AB53FFA8-FDB0-1DE5-633F-692F2DFF53F2}"/>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8" name="Овал 7">
              <a:extLst>
                <a:ext uri="{FF2B5EF4-FFF2-40B4-BE49-F238E27FC236}">
                  <a16:creationId xmlns:a16="http://schemas.microsoft.com/office/drawing/2014/main" id="{ABAF0F2E-A171-BFC3-580B-3C386797FD0E}"/>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288247239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12736-7E6A-5C7E-0675-283892EF1374}"/>
            </a:ext>
          </a:extLst>
        </p:cNvPr>
        <p:cNvGrpSpPr/>
        <p:nvPr/>
      </p:nvGrpSpPr>
      <p:grpSpPr>
        <a:xfrm>
          <a:off x="0" y="0"/>
          <a:ext cx="0" cy="0"/>
          <a:chOff x="0" y="0"/>
          <a:chExt cx="0" cy="0"/>
        </a:xfrm>
      </p:grpSpPr>
      <p:grpSp>
        <p:nvGrpSpPr>
          <p:cNvPr id="8" name="Group 7">
            <a:extLst>
              <a:ext uri="{FF2B5EF4-FFF2-40B4-BE49-F238E27FC236}">
                <a16:creationId xmlns:a16="http://schemas.microsoft.com/office/drawing/2014/main" id="{9F5B63F2-F22B-D21E-21EB-78353C568C94}"/>
              </a:ext>
            </a:extLst>
          </p:cNvPr>
          <p:cNvGrpSpPr/>
          <p:nvPr/>
        </p:nvGrpSpPr>
        <p:grpSpPr>
          <a:xfrm rot="12802789">
            <a:off x="7674704" y="2284016"/>
            <a:ext cx="5688274" cy="6657750"/>
            <a:chOff x="-7523974" y="-5291686"/>
            <a:chExt cx="5688274" cy="6657750"/>
          </a:xfrm>
        </p:grpSpPr>
        <p:sp>
          <p:nvSpPr>
            <p:cNvPr id="9" name="Овал 7">
              <a:extLst>
                <a:ext uri="{FF2B5EF4-FFF2-40B4-BE49-F238E27FC236}">
                  <a16:creationId xmlns:a16="http://schemas.microsoft.com/office/drawing/2014/main" id="{5AAFCE19-5AC4-3111-9E43-34A0F1BE4A14}"/>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4C5F75D3-F6CA-740F-1134-419AE945952E}"/>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C8C05D29-FF9C-4170-5844-A7EAB6FBEA9A}"/>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4" name="Title 3">
            <a:extLst>
              <a:ext uri="{FF2B5EF4-FFF2-40B4-BE49-F238E27FC236}">
                <a16:creationId xmlns:a16="http://schemas.microsoft.com/office/drawing/2014/main" id="{75A207F4-37AE-1172-278C-316247ACF3D6}"/>
              </a:ext>
            </a:extLst>
          </p:cNvPr>
          <p:cNvSpPr>
            <a:spLocks noGrp="1"/>
          </p:cNvSpPr>
          <p:nvPr>
            <p:ph type="title"/>
          </p:nvPr>
        </p:nvSpPr>
        <p:spPr>
          <a:xfrm>
            <a:off x="831850" y="1709738"/>
            <a:ext cx="10515600" cy="2235245"/>
          </a:xfrm>
        </p:spPr>
        <p:txBody>
          <a:bodyPr>
            <a:normAutofit/>
          </a:bodyPr>
          <a:lstStyle/>
          <a:p>
            <a:r>
              <a:rPr lang="en-US" dirty="0"/>
              <a:t>Disabled Trades Workers as CTE Faculty</a:t>
            </a:r>
          </a:p>
        </p:txBody>
      </p:sp>
      <p:sp>
        <p:nvSpPr>
          <p:cNvPr id="6" name="Text Placeholder 5">
            <a:extLst>
              <a:ext uri="{FF2B5EF4-FFF2-40B4-BE49-F238E27FC236}">
                <a16:creationId xmlns:a16="http://schemas.microsoft.com/office/drawing/2014/main" id="{A88E63D9-0751-7B46-0B81-8185A9080945}"/>
              </a:ext>
            </a:extLst>
          </p:cNvPr>
          <p:cNvSpPr>
            <a:spLocks noGrp="1"/>
          </p:cNvSpPr>
          <p:nvPr>
            <p:ph type="body" idx="1"/>
          </p:nvPr>
        </p:nvSpPr>
        <p:spPr/>
        <p:txBody>
          <a:bodyPr/>
          <a:lstStyle/>
          <a:p>
            <a:endParaRPr lang="en-US" dirty="0"/>
          </a:p>
        </p:txBody>
      </p:sp>
      <p:grpSp>
        <p:nvGrpSpPr>
          <p:cNvPr id="2" name="Group 1">
            <a:extLst>
              <a:ext uri="{FF2B5EF4-FFF2-40B4-BE49-F238E27FC236}">
                <a16:creationId xmlns:a16="http://schemas.microsoft.com/office/drawing/2014/main" id="{C81C2836-FCCD-7DC4-07E5-3E8C7BBCCF5B}"/>
              </a:ext>
            </a:extLst>
          </p:cNvPr>
          <p:cNvGrpSpPr/>
          <p:nvPr/>
        </p:nvGrpSpPr>
        <p:grpSpPr>
          <a:xfrm rot="10952539">
            <a:off x="-2258564" y="-3732923"/>
            <a:ext cx="5688274" cy="6657750"/>
            <a:chOff x="-7523974" y="-5291686"/>
            <a:chExt cx="5688274" cy="6657750"/>
          </a:xfrm>
        </p:grpSpPr>
        <p:sp>
          <p:nvSpPr>
            <p:cNvPr id="3" name="Овал 7">
              <a:extLst>
                <a:ext uri="{FF2B5EF4-FFF2-40B4-BE49-F238E27FC236}">
                  <a16:creationId xmlns:a16="http://schemas.microsoft.com/office/drawing/2014/main" id="{18544A58-CCA4-A143-D9E3-3A9C6C6E30F9}"/>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Овал 7">
              <a:extLst>
                <a:ext uri="{FF2B5EF4-FFF2-40B4-BE49-F238E27FC236}">
                  <a16:creationId xmlns:a16="http://schemas.microsoft.com/office/drawing/2014/main" id="{71F51F66-778D-FAEF-EC70-C7C348D6FB5A}"/>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5A5CCB63-7B88-BE4F-48D8-BC88EAA1332F}"/>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218627237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64FFE2-B5F8-4DB6-BF2D-503734E45193}"/>
              </a:ext>
            </a:extLst>
          </p:cNvPr>
          <p:cNvSpPr>
            <a:spLocks noGrp="1"/>
          </p:cNvSpPr>
          <p:nvPr>
            <p:ph type="title"/>
          </p:nvPr>
        </p:nvSpPr>
        <p:spPr>
          <a:xfrm>
            <a:off x="1589" y="202144"/>
            <a:ext cx="12188825" cy="583034"/>
          </a:xfrm>
        </p:spPr>
        <p:txBody>
          <a:bodyPr/>
          <a:lstStyle/>
          <a:p>
            <a:pPr>
              <a:buClr>
                <a:schemeClr val="dk1"/>
              </a:buClr>
              <a:buSzPts val="4400"/>
            </a:pPr>
            <a:r>
              <a:rPr lang="en-US" b="1" dirty="0">
                <a:solidFill>
                  <a:schemeClr val="dk1"/>
                </a:solidFill>
              </a:rPr>
              <a:t>Statement of Problem</a:t>
            </a:r>
            <a:endParaRPr lang="en-US" b="1" dirty="0"/>
          </a:p>
        </p:txBody>
      </p:sp>
      <p:sp>
        <p:nvSpPr>
          <p:cNvPr id="9" name="Google Shape;92;p3">
            <a:extLst>
              <a:ext uri="{FF2B5EF4-FFF2-40B4-BE49-F238E27FC236}">
                <a16:creationId xmlns:a16="http://schemas.microsoft.com/office/drawing/2014/main" id="{946CC16D-E98B-40E9-A454-5EB5F3CF5DBB}"/>
              </a:ext>
            </a:extLst>
          </p:cNvPr>
          <p:cNvSpPr/>
          <p:nvPr/>
        </p:nvSpPr>
        <p:spPr>
          <a:xfrm>
            <a:off x="2599268" y="1964529"/>
            <a:ext cx="6993467" cy="3606539"/>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algn="ctr">
              <a:buSzPts val="2000"/>
            </a:pPr>
            <a:r>
              <a:rPr lang="en-US" sz="2800" dirty="0">
                <a:solidFill>
                  <a:schemeClr val="bg1"/>
                </a:solidFill>
              </a:rPr>
              <a:t>Without understanding the viewpoints that shape disabled trades workers’ willingness and ability to transition into CTE teaching, institutions may overlook a critical pool of skilled potential educators, weakening the CTE teacher pipeline and compromising the quality of technical education and future workforce readiness.</a:t>
            </a:r>
            <a:endParaRPr sz="2800" dirty="0">
              <a:solidFill>
                <a:schemeClr val="bg1"/>
              </a:solidFill>
            </a:endParaRPr>
          </a:p>
        </p:txBody>
      </p:sp>
      <p:grpSp>
        <p:nvGrpSpPr>
          <p:cNvPr id="10" name="Group 9">
            <a:extLst>
              <a:ext uri="{FF2B5EF4-FFF2-40B4-BE49-F238E27FC236}">
                <a16:creationId xmlns:a16="http://schemas.microsoft.com/office/drawing/2014/main" id="{E816768D-D730-4149-AC0E-7A4BF605F676}"/>
              </a:ext>
            </a:extLst>
          </p:cNvPr>
          <p:cNvGrpSpPr/>
          <p:nvPr/>
        </p:nvGrpSpPr>
        <p:grpSpPr>
          <a:xfrm rot="7991534">
            <a:off x="-4114215" y="2548396"/>
            <a:ext cx="5688274" cy="6657750"/>
            <a:chOff x="-7523974" y="-5291686"/>
            <a:chExt cx="5688274" cy="6657750"/>
          </a:xfrm>
        </p:grpSpPr>
        <p:sp>
          <p:nvSpPr>
            <p:cNvPr id="11" name="Овал 7">
              <a:extLst>
                <a:ext uri="{FF2B5EF4-FFF2-40B4-BE49-F238E27FC236}">
                  <a16:creationId xmlns:a16="http://schemas.microsoft.com/office/drawing/2014/main" id="{00FBEB79-FA4E-42BB-91AD-6AA1F9239575}"/>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12" name="Овал 7">
              <a:extLst>
                <a:ext uri="{FF2B5EF4-FFF2-40B4-BE49-F238E27FC236}">
                  <a16:creationId xmlns:a16="http://schemas.microsoft.com/office/drawing/2014/main" id="{598C09F2-D9F4-48F0-80D3-3C1F24F3771F}"/>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13" name="Овал 7">
              <a:extLst>
                <a:ext uri="{FF2B5EF4-FFF2-40B4-BE49-F238E27FC236}">
                  <a16:creationId xmlns:a16="http://schemas.microsoft.com/office/drawing/2014/main" id="{40F2DDE5-9F1F-4C2C-8C5A-A7A75A2FDEF1}"/>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grpSp>
      <p:sp>
        <p:nvSpPr>
          <p:cNvPr id="18" name="Slide Number Placeholder 12">
            <a:extLst>
              <a:ext uri="{FF2B5EF4-FFF2-40B4-BE49-F238E27FC236}">
                <a16:creationId xmlns:a16="http://schemas.microsoft.com/office/drawing/2014/main" id="{C32A3E98-1BE7-4E0E-A4A2-BF81ED072C36}"/>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31</a:t>
            </a:fld>
            <a:endParaRPr lang="en-US" sz="1400" dirty="0"/>
          </a:p>
        </p:txBody>
      </p:sp>
      <p:grpSp>
        <p:nvGrpSpPr>
          <p:cNvPr id="37" name="Group 36">
            <a:extLst>
              <a:ext uri="{FF2B5EF4-FFF2-40B4-BE49-F238E27FC236}">
                <a16:creationId xmlns:a16="http://schemas.microsoft.com/office/drawing/2014/main" id="{0136EAF6-457A-CFC6-8F1A-6714FFB8AE19}"/>
              </a:ext>
            </a:extLst>
          </p:cNvPr>
          <p:cNvGrpSpPr/>
          <p:nvPr/>
        </p:nvGrpSpPr>
        <p:grpSpPr>
          <a:xfrm>
            <a:off x="9608634" y="-3227803"/>
            <a:ext cx="6097212" cy="6455606"/>
            <a:chOff x="10374211" y="2931974"/>
            <a:chExt cx="6097212" cy="6455606"/>
          </a:xfrm>
        </p:grpSpPr>
        <p:sp>
          <p:nvSpPr>
            <p:cNvPr id="42" name="Овал 7">
              <a:extLst>
                <a:ext uri="{FF2B5EF4-FFF2-40B4-BE49-F238E27FC236}">
                  <a16:creationId xmlns:a16="http://schemas.microsoft.com/office/drawing/2014/main" id="{6D43721B-1B96-56D1-BC69-A116204DCBD1}"/>
                </a:ext>
              </a:extLst>
            </p:cNvPr>
            <p:cNvSpPr/>
            <p:nvPr/>
          </p:nvSpPr>
          <p:spPr>
            <a:xfrm rot="1800000">
              <a:off x="10863158" y="3924132"/>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43" name="Овал 7">
              <a:extLst>
                <a:ext uri="{FF2B5EF4-FFF2-40B4-BE49-F238E27FC236}">
                  <a16:creationId xmlns:a16="http://schemas.microsoft.com/office/drawing/2014/main" id="{9925E5D4-D0D0-B184-11EE-6E29AB2A045D}"/>
                </a:ext>
              </a:extLst>
            </p:cNvPr>
            <p:cNvSpPr/>
            <p:nvPr/>
          </p:nvSpPr>
          <p:spPr>
            <a:xfrm rot="1800000">
              <a:off x="10374211" y="3876305"/>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44" name="Овал 7">
              <a:extLst>
                <a:ext uri="{FF2B5EF4-FFF2-40B4-BE49-F238E27FC236}">
                  <a16:creationId xmlns:a16="http://schemas.microsoft.com/office/drawing/2014/main" id="{AB014CE1-0C1F-DDD2-9730-087BD6CE2881}"/>
                </a:ext>
              </a:extLst>
            </p:cNvPr>
            <p:cNvSpPr/>
            <p:nvPr/>
          </p:nvSpPr>
          <p:spPr>
            <a:xfrm rot="1800000">
              <a:off x="11716259" y="2931974"/>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grpSp>
      <p:sp>
        <p:nvSpPr>
          <p:cNvPr id="2" name="Rectangle 1">
            <a:extLst>
              <a:ext uri="{FF2B5EF4-FFF2-40B4-BE49-F238E27FC236}">
                <a16:creationId xmlns:a16="http://schemas.microsoft.com/office/drawing/2014/main" id="{280AC8D6-89AF-8BA3-E92B-2784BEB7E1FE}"/>
              </a:ext>
            </a:extLst>
          </p:cNvPr>
          <p:cNvSpPr/>
          <p:nvPr/>
        </p:nvSpPr>
        <p:spPr>
          <a:xfrm>
            <a:off x="5562600" y="785178"/>
            <a:ext cx="1612900" cy="50175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428965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64FFE2-B5F8-4DB6-BF2D-503734E45193}"/>
              </a:ext>
            </a:extLst>
          </p:cNvPr>
          <p:cNvSpPr>
            <a:spLocks noGrp="1"/>
          </p:cNvSpPr>
          <p:nvPr>
            <p:ph type="title"/>
          </p:nvPr>
        </p:nvSpPr>
        <p:spPr>
          <a:xfrm>
            <a:off x="1589" y="202144"/>
            <a:ext cx="12188825" cy="583034"/>
          </a:xfrm>
        </p:spPr>
        <p:txBody>
          <a:bodyPr/>
          <a:lstStyle/>
          <a:p>
            <a:r>
              <a:rPr lang="en-US" b="1" dirty="0"/>
              <a:t>Purpose of the Study</a:t>
            </a:r>
            <a:endParaRPr lang="en-US" dirty="0"/>
          </a:p>
        </p:txBody>
      </p:sp>
      <p:grpSp>
        <p:nvGrpSpPr>
          <p:cNvPr id="15" name="Group 14">
            <a:extLst>
              <a:ext uri="{FF2B5EF4-FFF2-40B4-BE49-F238E27FC236}">
                <a16:creationId xmlns:a16="http://schemas.microsoft.com/office/drawing/2014/main" id="{CB55C4BE-4C2C-41EF-8BBF-9327CD0E067F}"/>
              </a:ext>
            </a:extLst>
          </p:cNvPr>
          <p:cNvGrpSpPr/>
          <p:nvPr/>
        </p:nvGrpSpPr>
        <p:grpSpPr>
          <a:xfrm rot="10142616">
            <a:off x="-3169578" y="-3806409"/>
            <a:ext cx="5688274" cy="6657750"/>
            <a:chOff x="-7523974" y="-5291686"/>
            <a:chExt cx="5688274" cy="6657750"/>
          </a:xfrm>
        </p:grpSpPr>
        <p:sp>
          <p:nvSpPr>
            <p:cNvPr id="12" name="Овал 7">
              <a:extLst>
                <a:ext uri="{FF2B5EF4-FFF2-40B4-BE49-F238E27FC236}">
                  <a16:creationId xmlns:a16="http://schemas.microsoft.com/office/drawing/2014/main" id="{0EB3FA04-E5CA-4FAD-AEC4-C879188AE359}"/>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13" name="Овал 7">
              <a:extLst>
                <a:ext uri="{FF2B5EF4-FFF2-40B4-BE49-F238E27FC236}">
                  <a16:creationId xmlns:a16="http://schemas.microsoft.com/office/drawing/2014/main" id="{13306CEE-3BAD-4708-9152-0F0DA6D5EF66}"/>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14" name="Овал 7">
              <a:extLst>
                <a:ext uri="{FF2B5EF4-FFF2-40B4-BE49-F238E27FC236}">
                  <a16:creationId xmlns:a16="http://schemas.microsoft.com/office/drawing/2014/main" id="{8AE96A3B-B76D-4032-88F0-109D5C936BB7}"/>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grpSp>
      <p:sp>
        <p:nvSpPr>
          <p:cNvPr id="16" name="Google Shape;100;p4">
            <a:extLst>
              <a:ext uri="{FF2B5EF4-FFF2-40B4-BE49-F238E27FC236}">
                <a16:creationId xmlns:a16="http://schemas.microsoft.com/office/drawing/2014/main" id="{DAFE229C-3AB1-4F95-9FB3-0275C4CA7E4D}"/>
              </a:ext>
            </a:extLst>
          </p:cNvPr>
          <p:cNvSpPr/>
          <p:nvPr/>
        </p:nvSpPr>
        <p:spPr>
          <a:xfrm>
            <a:off x="2367379" y="2541813"/>
            <a:ext cx="7457242" cy="2707521"/>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algn="ctr">
              <a:buSzPts val="2400"/>
            </a:pPr>
            <a:r>
              <a:rPr lang="en-US" sz="2400" dirty="0">
                <a:solidFill>
                  <a:schemeClr val="bg1"/>
                </a:solidFill>
              </a:rPr>
              <a:t>The purpose of this study is to investigate the viewpoints around disabled trades workers toward factors that influence their interest in and ability to transition into postsecondary Career and Technical Education (CTE) teaching roles.</a:t>
            </a:r>
            <a:endParaRPr dirty="0">
              <a:solidFill>
                <a:schemeClr val="bg1"/>
              </a:solidFill>
            </a:endParaRPr>
          </a:p>
        </p:txBody>
      </p:sp>
      <p:sp>
        <p:nvSpPr>
          <p:cNvPr id="17" name="Slide Number Placeholder 12">
            <a:extLst>
              <a:ext uri="{FF2B5EF4-FFF2-40B4-BE49-F238E27FC236}">
                <a16:creationId xmlns:a16="http://schemas.microsoft.com/office/drawing/2014/main" id="{7228D059-B832-4A47-B304-A177859A7B31}"/>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32</a:t>
            </a:fld>
            <a:endParaRPr lang="en-US" sz="1400" dirty="0"/>
          </a:p>
        </p:txBody>
      </p:sp>
      <p:grpSp>
        <p:nvGrpSpPr>
          <p:cNvPr id="2" name="Group 1">
            <a:extLst>
              <a:ext uri="{FF2B5EF4-FFF2-40B4-BE49-F238E27FC236}">
                <a16:creationId xmlns:a16="http://schemas.microsoft.com/office/drawing/2014/main" id="{0E01A953-E05E-B9D8-EC0D-60110C086C54}"/>
              </a:ext>
            </a:extLst>
          </p:cNvPr>
          <p:cNvGrpSpPr/>
          <p:nvPr/>
        </p:nvGrpSpPr>
        <p:grpSpPr>
          <a:xfrm rot="5674526">
            <a:off x="7732238" y="5081751"/>
            <a:ext cx="6097212" cy="6455606"/>
            <a:chOff x="10374211" y="2931974"/>
            <a:chExt cx="6097212" cy="6455606"/>
          </a:xfrm>
        </p:grpSpPr>
        <p:sp>
          <p:nvSpPr>
            <p:cNvPr id="3" name="Овал 7">
              <a:extLst>
                <a:ext uri="{FF2B5EF4-FFF2-40B4-BE49-F238E27FC236}">
                  <a16:creationId xmlns:a16="http://schemas.microsoft.com/office/drawing/2014/main" id="{77EF5E1D-9E34-1807-8B09-17AC66753568}"/>
                </a:ext>
              </a:extLst>
            </p:cNvPr>
            <p:cNvSpPr/>
            <p:nvPr/>
          </p:nvSpPr>
          <p:spPr>
            <a:xfrm rot="1800000">
              <a:off x="10863158" y="3924132"/>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5" name="Овал 7">
              <a:extLst>
                <a:ext uri="{FF2B5EF4-FFF2-40B4-BE49-F238E27FC236}">
                  <a16:creationId xmlns:a16="http://schemas.microsoft.com/office/drawing/2014/main" id="{82B771B6-6D00-BACB-A427-3CDA6DCEAB0F}"/>
                </a:ext>
              </a:extLst>
            </p:cNvPr>
            <p:cNvSpPr/>
            <p:nvPr/>
          </p:nvSpPr>
          <p:spPr>
            <a:xfrm rot="1800000">
              <a:off x="10374211" y="3876305"/>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7" name="Овал 7">
              <a:extLst>
                <a:ext uri="{FF2B5EF4-FFF2-40B4-BE49-F238E27FC236}">
                  <a16:creationId xmlns:a16="http://schemas.microsoft.com/office/drawing/2014/main" id="{EBF04550-EF7A-3CF5-9D20-030423881761}"/>
                </a:ext>
              </a:extLst>
            </p:cNvPr>
            <p:cNvSpPr/>
            <p:nvPr/>
          </p:nvSpPr>
          <p:spPr>
            <a:xfrm rot="1800000">
              <a:off x="11716259" y="2931974"/>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grpSp>
      <p:sp>
        <p:nvSpPr>
          <p:cNvPr id="8" name="Овал 7">
            <a:extLst>
              <a:ext uri="{FF2B5EF4-FFF2-40B4-BE49-F238E27FC236}">
                <a16:creationId xmlns:a16="http://schemas.microsoft.com/office/drawing/2014/main" id="{4A3BE1D7-A77C-DB33-CE7C-F6DF21143725}"/>
              </a:ext>
            </a:extLst>
          </p:cNvPr>
          <p:cNvSpPr/>
          <p:nvPr/>
        </p:nvSpPr>
        <p:spPr>
          <a:xfrm rot="1800000">
            <a:off x="-11501469" y="784973"/>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18" name="Овал 7">
            <a:extLst>
              <a:ext uri="{FF2B5EF4-FFF2-40B4-BE49-F238E27FC236}">
                <a16:creationId xmlns:a16="http://schemas.microsoft.com/office/drawing/2014/main" id="{74CDEC3C-A998-59C6-191C-1ED98DF337A9}"/>
              </a:ext>
            </a:extLst>
          </p:cNvPr>
          <p:cNvSpPr/>
          <p:nvPr/>
        </p:nvSpPr>
        <p:spPr>
          <a:xfrm rot="1800000">
            <a:off x="-9260631" y="1854752"/>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6" name="Rectangle 5">
            <a:extLst>
              <a:ext uri="{FF2B5EF4-FFF2-40B4-BE49-F238E27FC236}">
                <a16:creationId xmlns:a16="http://schemas.microsoft.com/office/drawing/2014/main" id="{58EFFCD2-EA82-11AB-7FA3-19523372D2F7}"/>
              </a:ext>
            </a:extLst>
          </p:cNvPr>
          <p:cNvSpPr/>
          <p:nvPr/>
        </p:nvSpPr>
        <p:spPr>
          <a:xfrm>
            <a:off x="5562600" y="785178"/>
            <a:ext cx="1612900" cy="50175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323974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5" name="Овал 7">
            <a:extLst>
              <a:ext uri="{FF2B5EF4-FFF2-40B4-BE49-F238E27FC236}">
                <a16:creationId xmlns:a16="http://schemas.microsoft.com/office/drawing/2014/main" id="{793DDD4C-E2AE-4835-B1AF-7518EF8CC292}"/>
              </a:ext>
            </a:extLst>
          </p:cNvPr>
          <p:cNvSpPr/>
          <p:nvPr/>
        </p:nvSpPr>
        <p:spPr>
          <a:xfrm rot="1800000">
            <a:off x="383456" y="945859"/>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6" name="Овал 7">
            <a:extLst>
              <a:ext uri="{FF2B5EF4-FFF2-40B4-BE49-F238E27FC236}">
                <a16:creationId xmlns:a16="http://schemas.microsoft.com/office/drawing/2014/main" id="{5C64EF9B-7195-463E-AB75-80145D1A14C6}"/>
              </a:ext>
            </a:extLst>
          </p:cNvPr>
          <p:cNvSpPr/>
          <p:nvPr/>
        </p:nvSpPr>
        <p:spPr>
          <a:xfrm rot="1800000">
            <a:off x="5037290" y="2085063"/>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7" name="Овал 7">
            <a:extLst>
              <a:ext uri="{FF2B5EF4-FFF2-40B4-BE49-F238E27FC236}">
                <a16:creationId xmlns:a16="http://schemas.microsoft.com/office/drawing/2014/main" id="{3C6B71C3-12C2-47B0-A68F-1967230E0FED}"/>
              </a:ext>
            </a:extLst>
          </p:cNvPr>
          <p:cNvSpPr/>
          <p:nvPr/>
        </p:nvSpPr>
        <p:spPr>
          <a:xfrm rot="1800000" flipV="1">
            <a:off x="957180" y="720271"/>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73" name="Google Shape;173;p12"/>
          <p:cNvSpPr txBox="1">
            <a:spLocks noGrp="1"/>
          </p:cNvSpPr>
          <p:nvPr>
            <p:ph type="title"/>
          </p:nvPr>
        </p:nvSpPr>
        <p:spPr>
          <a:xfrm>
            <a:off x="1589" y="208730"/>
            <a:ext cx="12188825" cy="1142702"/>
          </a:xfrm>
          <a:prstGeom prst="rect">
            <a:avLst/>
          </a:prstGeom>
          <a:noFill/>
          <a:ln>
            <a:noFill/>
          </a:ln>
        </p:spPr>
        <p:txBody>
          <a:bodyPr spcFirstLastPara="1" vert="horz" wrap="square" lIns="91401" tIns="45688" rIns="91401" bIns="45688" rtlCol="0" anchor="ctr" anchorCtr="0">
            <a:noAutofit/>
          </a:bodyPr>
          <a:lstStyle/>
          <a:p>
            <a:pPr>
              <a:buSzPts val="4400"/>
            </a:pPr>
            <a:r>
              <a:rPr lang="en-US" b="1" dirty="0"/>
              <a:t>Q Methodology</a:t>
            </a:r>
            <a:endParaRPr b="1" dirty="0"/>
          </a:p>
        </p:txBody>
      </p:sp>
      <p:grpSp>
        <p:nvGrpSpPr>
          <p:cNvPr id="2" name="Group 1"/>
          <p:cNvGrpSpPr/>
          <p:nvPr/>
        </p:nvGrpSpPr>
        <p:grpSpPr>
          <a:xfrm>
            <a:off x="2183805" y="2088933"/>
            <a:ext cx="7824393" cy="3745629"/>
            <a:chOff x="2674511" y="2088582"/>
            <a:chExt cx="7826431" cy="3746605"/>
          </a:xfrm>
          <a:solidFill>
            <a:srgbClr val="11A6F8"/>
          </a:solidFill>
          <a:effectLst/>
        </p:grpSpPr>
        <p:sp>
          <p:nvSpPr>
            <p:cNvPr id="175" name="Google Shape;175;p12"/>
            <p:cNvSpPr/>
            <p:nvPr/>
          </p:nvSpPr>
          <p:spPr>
            <a:xfrm>
              <a:off x="5422437" y="2088582"/>
              <a:ext cx="2361235" cy="1494693"/>
            </a:xfrm>
            <a:prstGeom prst="rect">
              <a:avLst/>
            </a:prstGeom>
            <a:grpFill/>
            <a:ln w="12700" cap="flat" cmpd="sng">
              <a:solidFill>
                <a:schemeClr val="tx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Select the Q-Set</a:t>
              </a:r>
              <a:endParaRPr lang="en-US" sz="1799" dirty="0"/>
            </a:p>
          </p:txBody>
        </p:sp>
        <p:sp>
          <p:nvSpPr>
            <p:cNvPr id="176" name="Google Shape;176;p12"/>
            <p:cNvSpPr/>
            <p:nvPr/>
          </p:nvSpPr>
          <p:spPr>
            <a:xfrm>
              <a:off x="5422438" y="4340494"/>
              <a:ext cx="2361235" cy="1494693"/>
            </a:xfrm>
            <a:prstGeom prst="rect">
              <a:avLst/>
            </a:prstGeom>
            <a:grpFill/>
            <a:ln w="12700" cap="flat" cmpd="sng">
              <a:solidFill>
                <a:schemeClr val="tx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Analyze Data</a:t>
              </a:r>
              <a:endParaRPr sz="1799" dirty="0"/>
            </a:p>
          </p:txBody>
        </p:sp>
        <p:sp>
          <p:nvSpPr>
            <p:cNvPr id="178" name="Google Shape;178;p12"/>
            <p:cNvSpPr/>
            <p:nvPr/>
          </p:nvSpPr>
          <p:spPr>
            <a:xfrm>
              <a:off x="8139707" y="2088582"/>
              <a:ext cx="2361235" cy="1494693"/>
            </a:xfrm>
            <a:prstGeom prst="rect">
              <a:avLst/>
            </a:prstGeom>
            <a:grpFill/>
            <a:ln w="12700" cap="flat" cmpd="sng">
              <a:solidFill>
                <a:schemeClr val="tx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Select the P-Set</a:t>
              </a:r>
              <a:endParaRPr sz="1799" dirty="0"/>
            </a:p>
          </p:txBody>
        </p:sp>
        <p:sp>
          <p:nvSpPr>
            <p:cNvPr id="179" name="Google Shape;179;p12"/>
            <p:cNvSpPr/>
            <p:nvPr/>
          </p:nvSpPr>
          <p:spPr>
            <a:xfrm>
              <a:off x="8139706" y="4340494"/>
              <a:ext cx="2361235" cy="1494693"/>
            </a:xfrm>
            <a:prstGeom prst="rect">
              <a:avLst/>
            </a:prstGeom>
            <a:grpFill/>
            <a:ln w="12700" cap="flat" cmpd="sng">
              <a:solidFill>
                <a:schemeClr val="tx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Interpret Q Factors</a:t>
              </a:r>
              <a:endParaRPr sz="1799" dirty="0"/>
            </a:p>
          </p:txBody>
        </p:sp>
        <p:cxnSp>
          <p:nvCxnSpPr>
            <p:cNvPr id="181" name="Google Shape;181;p12"/>
            <p:cNvCxnSpPr/>
            <p:nvPr/>
          </p:nvCxnSpPr>
          <p:spPr>
            <a:xfrm>
              <a:off x="7783672" y="2835927"/>
              <a:ext cx="356033" cy="0"/>
            </a:xfrm>
            <a:prstGeom prst="straightConnector1">
              <a:avLst/>
            </a:prstGeom>
            <a:grpFill/>
            <a:ln w="38100" cap="flat" cmpd="sng">
              <a:solidFill>
                <a:schemeClr val="accent4"/>
              </a:solidFill>
              <a:prstDash val="solid"/>
              <a:round/>
              <a:headEnd type="none" w="sm" len="sm"/>
              <a:tailEnd type="triangle" w="med" len="med"/>
            </a:ln>
            <a:effectLst>
              <a:outerShdw blurRad="40000" dist="20000" dir="5400000" rotWithShape="0">
                <a:srgbClr val="000000">
                  <a:alpha val="37254"/>
                </a:srgbClr>
              </a:outerShdw>
            </a:effectLst>
          </p:spPr>
        </p:cxnSp>
        <p:cxnSp>
          <p:nvCxnSpPr>
            <p:cNvPr id="182" name="Google Shape;182;p12"/>
            <p:cNvCxnSpPr/>
            <p:nvPr/>
          </p:nvCxnSpPr>
          <p:spPr>
            <a:xfrm>
              <a:off x="7783671" y="5274916"/>
              <a:ext cx="356033" cy="0"/>
            </a:xfrm>
            <a:prstGeom prst="straightConnector1">
              <a:avLst/>
            </a:prstGeom>
            <a:grpFill/>
            <a:ln w="38100" cap="flat" cmpd="sng">
              <a:solidFill>
                <a:schemeClr val="accent4"/>
              </a:solidFill>
              <a:prstDash val="solid"/>
              <a:round/>
              <a:headEnd type="none" w="sm" len="sm"/>
              <a:tailEnd type="triangle" w="med" len="med"/>
            </a:ln>
            <a:effectLst>
              <a:outerShdw blurRad="40000" dist="20000" dir="5400000" rotWithShape="0">
                <a:srgbClr val="000000">
                  <a:alpha val="37254"/>
                </a:srgbClr>
              </a:outerShdw>
            </a:effectLst>
          </p:spPr>
        </p:cxnSp>
        <p:sp>
          <p:nvSpPr>
            <p:cNvPr id="183" name="Google Shape;183;p12"/>
            <p:cNvSpPr/>
            <p:nvPr/>
          </p:nvSpPr>
          <p:spPr>
            <a:xfrm>
              <a:off x="2674511" y="2088582"/>
              <a:ext cx="2361235" cy="1494693"/>
            </a:xfrm>
            <a:prstGeom prst="rect">
              <a:avLst/>
            </a:prstGeom>
            <a:grpFill/>
            <a:ln w="12700" cap="flat" cmpd="sng">
              <a:solidFill>
                <a:schemeClr val="tx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Generate the Concourse</a:t>
              </a:r>
              <a:endParaRPr lang="en-US" sz="1799" dirty="0"/>
            </a:p>
          </p:txBody>
        </p:sp>
        <p:sp>
          <p:nvSpPr>
            <p:cNvPr id="184" name="Google Shape;184;p12"/>
            <p:cNvSpPr/>
            <p:nvPr/>
          </p:nvSpPr>
          <p:spPr>
            <a:xfrm>
              <a:off x="2674512" y="4340494"/>
              <a:ext cx="2361235" cy="1494693"/>
            </a:xfrm>
            <a:prstGeom prst="rect">
              <a:avLst/>
            </a:prstGeom>
            <a:grpFill/>
            <a:ln w="12700" cap="flat" cmpd="sng">
              <a:solidFill>
                <a:schemeClr val="tx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Collect Data</a:t>
              </a:r>
              <a:endParaRPr sz="1799" dirty="0"/>
            </a:p>
          </p:txBody>
        </p:sp>
        <p:cxnSp>
          <p:nvCxnSpPr>
            <p:cNvPr id="185" name="Google Shape;185;p12"/>
            <p:cNvCxnSpPr/>
            <p:nvPr/>
          </p:nvCxnSpPr>
          <p:spPr>
            <a:xfrm>
              <a:off x="5066404" y="2822945"/>
              <a:ext cx="356033" cy="0"/>
            </a:xfrm>
            <a:prstGeom prst="straightConnector1">
              <a:avLst/>
            </a:prstGeom>
            <a:grpFill/>
            <a:ln w="38100" cap="flat" cmpd="sng">
              <a:solidFill>
                <a:schemeClr val="accent4"/>
              </a:solidFill>
              <a:prstDash val="solid"/>
              <a:round/>
              <a:headEnd type="none" w="sm" len="sm"/>
              <a:tailEnd type="triangle" w="med" len="med"/>
            </a:ln>
            <a:effectLst>
              <a:outerShdw blurRad="40000" dist="20000" dir="5400000" rotWithShape="0">
                <a:srgbClr val="000000">
                  <a:alpha val="37254"/>
                </a:srgbClr>
              </a:outerShdw>
            </a:effectLst>
          </p:spPr>
        </p:cxnSp>
        <p:cxnSp>
          <p:nvCxnSpPr>
            <p:cNvPr id="186" name="Google Shape;186;p12"/>
            <p:cNvCxnSpPr/>
            <p:nvPr/>
          </p:nvCxnSpPr>
          <p:spPr>
            <a:xfrm>
              <a:off x="5066403" y="5261934"/>
              <a:ext cx="356033" cy="0"/>
            </a:xfrm>
            <a:prstGeom prst="straightConnector1">
              <a:avLst/>
            </a:prstGeom>
            <a:grpFill/>
            <a:ln w="38100" cap="flat" cmpd="sng">
              <a:solidFill>
                <a:schemeClr val="accent4"/>
              </a:solidFill>
              <a:prstDash val="solid"/>
              <a:round/>
              <a:headEnd type="none" w="sm" len="sm"/>
              <a:tailEnd type="triangle" w="med" len="med"/>
            </a:ln>
            <a:effectLst>
              <a:outerShdw blurRad="40000" dist="20000" dir="5400000" rotWithShape="0">
                <a:srgbClr val="000000">
                  <a:alpha val="37254"/>
                </a:srgbClr>
              </a:outerShdw>
            </a:effectLst>
          </p:spPr>
        </p:cxnSp>
      </p:grpSp>
      <p:cxnSp>
        <p:nvCxnSpPr>
          <p:cNvPr id="7" name="Connector: Elbow 6">
            <a:extLst>
              <a:ext uri="{FF2B5EF4-FFF2-40B4-BE49-F238E27FC236}">
                <a16:creationId xmlns:a16="http://schemas.microsoft.com/office/drawing/2014/main" id="{FB36897A-9E3B-FC91-F5C9-74B014FB0711}"/>
              </a:ext>
            </a:extLst>
          </p:cNvPr>
          <p:cNvCxnSpPr>
            <a:cxnSpLocks/>
          </p:cNvCxnSpPr>
          <p:nvPr/>
        </p:nvCxnSpPr>
        <p:spPr>
          <a:xfrm rot="5400000">
            <a:off x="5717491" y="1229860"/>
            <a:ext cx="757021" cy="5463772"/>
          </a:xfrm>
          <a:prstGeom prst="bentConnector3">
            <a:avLst/>
          </a:prstGeom>
          <a:ln w="38100">
            <a:solidFill>
              <a:schemeClr val="accent4"/>
            </a:solidFill>
            <a:tailEnd type="triangle"/>
          </a:ln>
          <a:effectLst/>
        </p:spPr>
        <p:style>
          <a:lnRef idx="1">
            <a:schemeClr val="accent2"/>
          </a:lnRef>
          <a:fillRef idx="0">
            <a:schemeClr val="accent2"/>
          </a:fillRef>
          <a:effectRef idx="0">
            <a:schemeClr val="accent2"/>
          </a:effectRef>
          <a:fontRef idx="minor">
            <a:schemeClr val="tx1"/>
          </a:fontRef>
        </p:style>
      </p:cxnSp>
      <p:sp>
        <p:nvSpPr>
          <p:cNvPr id="18" name="Slide Number Placeholder 12">
            <a:extLst>
              <a:ext uri="{FF2B5EF4-FFF2-40B4-BE49-F238E27FC236}">
                <a16:creationId xmlns:a16="http://schemas.microsoft.com/office/drawing/2014/main" id="{19D3F78F-5EF3-4CA7-89B3-5AC8253229F9}"/>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33</a:t>
            </a:fld>
            <a:endParaRPr lang="en-US" sz="1400" dirty="0"/>
          </a:p>
        </p:txBody>
      </p:sp>
      <p:grpSp>
        <p:nvGrpSpPr>
          <p:cNvPr id="3" name="Group 2">
            <a:extLst>
              <a:ext uri="{FF2B5EF4-FFF2-40B4-BE49-F238E27FC236}">
                <a16:creationId xmlns:a16="http://schemas.microsoft.com/office/drawing/2014/main" id="{075125AA-476C-A3DA-DB68-1DA9D41381EB}"/>
              </a:ext>
            </a:extLst>
          </p:cNvPr>
          <p:cNvGrpSpPr/>
          <p:nvPr/>
        </p:nvGrpSpPr>
        <p:grpSpPr>
          <a:xfrm rot="10142616">
            <a:off x="-6880851" y="-5548682"/>
            <a:ext cx="5688274" cy="6657750"/>
            <a:chOff x="-7523974" y="-5291686"/>
            <a:chExt cx="5688274" cy="6657750"/>
          </a:xfrm>
        </p:grpSpPr>
        <p:sp>
          <p:nvSpPr>
            <p:cNvPr id="4" name="Овал 7">
              <a:extLst>
                <a:ext uri="{FF2B5EF4-FFF2-40B4-BE49-F238E27FC236}">
                  <a16:creationId xmlns:a16="http://schemas.microsoft.com/office/drawing/2014/main" id="{D888C74F-B6A5-C88D-05E3-6C846D11F098}"/>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5" name="Овал 7">
              <a:extLst>
                <a:ext uri="{FF2B5EF4-FFF2-40B4-BE49-F238E27FC236}">
                  <a16:creationId xmlns:a16="http://schemas.microsoft.com/office/drawing/2014/main" id="{1C3EC98A-E6D8-E14B-DDD4-BF6A6770715A}"/>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6" name="Овал 7">
              <a:extLst>
                <a:ext uri="{FF2B5EF4-FFF2-40B4-BE49-F238E27FC236}">
                  <a16:creationId xmlns:a16="http://schemas.microsoft.com/office/drawing/2014/main" id="{79D45651-CFB1-A8BD-A320-48A57005A8EE}"/>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grpSp>
        <p:nvGrpSpPr>
          <p:cNvPr id="8" name="Group 7">
            <a:extLst>
              <a:ext uri="{FF2B5EF4-FFF2-40B4-BE49-F238E27FC236}">
                <a16:creationId xmlns:a16="http://schemas.microsoft.com/office/drawing/2014/main" id="{DAB321AA-33DD-91D4-E32E-209465F94E60}"/>
              </a:ext>
            </a:extLst>
          </p:cNvPr>
          <p:cNvGrpSpPr/>
          <p:nvPr/>
        </p:nvGrpSpPr>
        <p:grpSpPr>
          <a:xfrm rot="19599482">
            <a:off x="8033599" y="-7231121"/>
            <a:ext cx="5688274" cy="6657750"/>
            <a:chOff x="-7523974" y="-5291686"/>
            <a:chExt cx="5688274" cy="6657750"/>
          </a:xfrm>
        </p:grpSpPr>
        <p:sp>
          <p:nvSpPr>
            <p:cNvPr id="9" name="Овал 7">
              <a:extLst>
                <a:ext uri="{FF2B5EF4-FFF2-40B4-BE49-F238E27FC236}">
                  <a16:creationId xmlns:a16="http://schemas.microsoft.com/office/drawing/2014/main" id="{D1BB144F-2A81-D7AB-0D06-0B18A7877F97}"/>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0" name="Овал 7">
              <a:extLst>
                <a:ext uri="{FF2B5EF4-FFF2-40B4-BE49-F238E27FC236}">
                  <a16:creationId xmlns:a16="http://schemas.microsoft.com/office/drawing/2014/main" id="{3DAA462C-2B34-B370-C486-8BF904F569E4}"/>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1" name="Овал 7">
              <a:extLst>
                <a:ext uri="{FF2B5EF4-FFF2-40B4-BE49-F238E27FC236}">
                  <a16:creationId xmlns:a16="http://schemas.microsoft.com/office/drawing/2014/main" id="{AB77513E-91E9-BB42-BBE9-3EEF91FE4FDF}"/>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7"/>
          <p:cNvSpPr txBox="1">
            <a:spLocks noGrp="1"/>
          </p:cNvSpPr>
          <p:nvPr>
            <p:ph type="title"/>
          </p:nvPr>
        </p:nvSpPr>
        <p:spPr>
          <a:xfrm>
            <a:off x="1589" y="121601"/>
            <a:ext cx="12188825" cy="1142702"/>
          </a:xfrm>
          <a:prstGeom prst="rect">
            <a:avLst/>
          </a:prstGeom>
          <a:noFill/>
          <a:ln>
            <a:noFill/>
          </a:ln>
        </p:spPr>
        <p:txBody>
          <a:bodyPr spcFirstLastPara="1" vert="horz" wrap="square" lIns="91401" tIns="45688" rIns="91401" bIns="45688" rtlCol="0" anchor="ctr" anchorCtr="0">
            <a:noAutofit/>
          </a:bodyPr>
          <a:lstStyle/>
          <a:p>
            <a:pPr>
              <a:buSzPts val="4400"/>
            </a:pPr>
            <a:r>
              <a:rPr lang="en-US" b="1" dirty="0"/>
              <a:t>Conceptual Framework</a:t>
            </a:r>
            <a:endParaRPr b="1" dirty="0"/>
          </a:p>
        </p:txBody>
      </p:sp>
      <p:sp>
        <p:nvSpPr>
          <p:cNvPr id="131" name="Google Shape;131;p7"/>
          <p:cNvSpPr/>
          <p:nvPr/>
        </p:nvSpPr>
        <p:spPr>
          <a:xfrm>
            <a:off x="3794652" y="1267408"/>
            <a:ext cx="4602699" cy="5238515"/>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2000"/>
            </a:pPr>
            <a:r>
              <a:rPr lang="en-US" sz="1999" dirty="0">
                <a:solidFill>
                  <a:schemeClr val="lt1"/>
                </a:solidFill>
                <a:latin typeface="Calibri"/>
                <a:ea typeface="Calibri"/>
                <a:cs typeface="Calibri"/>
                <a:sym typeface="Calibri"/>
              </a:rPr>
              <a:t>Place Image Here</a:t>
            </a:r>
            <a:endParaRPr sz="1799" dirty="0"/>
          </a:p>
        </p:txBody>
      </p:sp>
      <p:pic>
        <p:nvPicPr>
          <p:cNvPr id="5" name="Picture 4"/>
          <p:cNvPicPr>
            <a:picLocks noChangeAspect="1"/>
          </p:cNvPicPr>
          <p:nvPr/>
        </p:nvPicPr>
        <p:blipFill>
          <a:blip r:embed="rId3"/>
          <a:stretch>
            <a:fillRect/>
          </a:stretch>
        </p:blipFill>
        <p:spPr>
          <a:xfrm>
            <a:off x="3953134" y="1437484"/>
            <a:ext cx="4285732" cy="4895258"/>
          </a:xfrm>
          <a:prstGeom prst="rect">
            <a:avLst/>
          </a:prstGeom>
        </p:spPr>
      </p:pic>
      <p:sp>
        <p:nvSpPr>
          <p:cNvPr id="6" name="Овал 7">
            <a:extLst>
              <a:ext uri="{FF2B5EF4-FFF2-40B4-BE49-F238E27FC236}">
                <a16:creationId xmlns:a16="http://schemas.microsoft.com/office/drawing/2014/main" id="{40E8AECA-6F89-4278-BBC6-2731BFA387D6}"/>
              </a:ext>
            </a:extLst>
          </p:cNvPr>
          <p:cNvSpPr/>
          <p:nvPr/>
        </p:nvSpPr>
        <p:spPr>
          <a:xfrm rot="1800000">
            <a:off x="10368140" y="4126276"/>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7" name="Овал 7">
            <a:extLst>
              <a:ext uri="{FF2B5EF4-FFF2-40B4-BE49-F238E27FC236}">
                <a16:creationId xmlns:a16="http://schemas.microsoft.com/office/drawing/2014/main" id="{BD066764-00BC-426F-B7BC-85A5E3216E39}"/>
              </a:ext>
            </a:extLst>
          </p:cNvPr>
          <p:cNvSpPr/>
          <p:nvPr/>
        </p:nvSpPr>
        <p:spPr>
          <a:xfrm rot="1800000">
            <a:off x="10288130" y="3962692"/>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8" name="Овал 7">
            <a:extLst>
              <a:ext uri="{FF2B5EF4-FFF2-40B4-BE49-F238E27FC236}">
                <a16:creationId xmlns:a16="http://schemas.microsoft.com/office/drawing/2014/main" id="{D7A872D8-E0BD-4CA1-84BA-B267E991D81F}"/>
              </a:ext>
            </a:extLst>
          </p:cNvPr>
          <p:cNvSpPr/>
          <p:nvPr/>
        </p:nvSpPr>
        <p:spPr>
          <a:xfrm rot="1800000">
            <a:off x="11717848" y="2931975"/>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nvGrpSpPr>
          <p:cNvPr id="9" name="Group 8">
            <a:extLst>
              <a:ext uri="{FF2B5EF4-FFF2-40B4-BE49-F238E27FC236}">
                <a16:creationId xmlns:a16="http://schemas.microsoft.com/office/drawing/2014/main" id="{2C9649C3-EB3D-494A-973A-8EEED23B99D3}"/>
              </a:ext>
            </a:extLst>
          </p:cNvPr>
          <p:cNvGrpSpPr/>
          <p:nvPr/>
        </p:nvGrpSpPr>
        <p:grpSpPr>
          <a:xfrm rot="10142616">
            <a:off x="-3118756" y="-3776716"/>
            <a:ext cx="5688274" cy="6657750"/>
            <a:chOff x="-7523974" y="-5291686"/>
            <a:chExt cx="5688274" cy="6657750"/>
          </a:xfrm>
        </p:grpSpPr>
        <p:sp>
          <p:nvSpPr>
            <p:cNvPr id="10" name="Овал 7">
              <a:extLst>
                <a:ext uri="{FF2B5EF4-FFF2-40B4-BE49-F238E27FC236}">
                  <a16:creationId xmlns:a16="http://schemas.microsoft.com/office/drawing/2014/main" id="{0F2D34D7-EA9D-4E05-B668-082934446D70}"/>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1" name="Овал 7">
              <a:extLst>
                <a:ext uri="{FF2B5EF4-FFF2-40B4-BE49-F238E27FC236}">
                  <a16:creationId xmlns:a16="http://schemas.microsoft.com/office/drawing/2014/main" id="{55F66C97-C02A-4829-BA9C-B83EC035EE37}"/>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2" name="Овал 7">
              <a:extLst>
                <a:ext uri="{FF2B5EF4-FFF2-40B4-BE49-F238E27FC236}">
                  <a16:creationId xmlns:a16="http://schemas.microsoft.com/office/drawing/2014/main" id="{0D0D3FB8-085B-4144-9D9F-B533229A93F5}"/>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sp>
        <p:nvSpPr>
          <p:cNvPr id="13" name="Slide Number Placeholder 12">
            <a:extLst>
              <a:ext uri="{FF2B5EF4-FFF2-40B4-BE49-F238E27FC236}">
                <a16:creationId xmlns:a16="http://schemas.microsoft.com/office/drawing/2014/main" id="{975118A5-9B19-45A6-8447-1D785E8398AB}"/>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34</a:t>
            </a:fld>
            <a:endParaRPr lang="en-US" sz="1400" dirty="0"/>
          </a:p>
        </p:txBody>
      </p:sp>
      <p:sp>
        <p:nvSpPr>
          <p:cNvPr id="2" name="Овал 7">
            <a:extLst>
              <a:ext uri="{FF2B5EF4-FFF2-40B4-BE49-F238E27FC236}">
                <a16:creationId xmlns:a16="http://schemas.microsoft.com/office/drawing/2014/main" id="{3F657A58-6F95-6F43-0EF2-025EE1949DE4}"/>
              </a:ext>
            </a:extLst>
          </p:cNvPr>
          <p:cNvSpPr/>
          <p:nvPr/>
        </p:nvSpPr>
        <p:spPr>
          <a:xfrm rot="1800000">
            <a:off x="7712477" y="7614355"/>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3" name="Овал 7">
            <a:extLst>
              <a:ext uri="{FF2B5EF4-FFF2-40B4-BE49-F238E27FC236}">
                <a16:creationId xmlns:a16="http://schemas.microsoft.com/office/drawing/2014/main" id="{BF091FE4-EC2E-4F85-747C-BC5677CFEFF8}"/>
              </a:ext>
            </a:extLst>
          </p:cNvPr>
          <p:cNvSpPr/>
          <p:nvPr/>
        </p:nvSpPr>
        <p:spPr>
          <a:xfrm rot="1800000">
            <a:off x="-4099121" y="9150662"/>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Tree>
    <p:extLst>
      <p:ext uri="{BB962C8B-B14F-4D97-AF65-F5344CB8AC3E}">
        <p14:creationId xmlns:p14="http://schemas.microsoft.com/office/powerpoint/2010/main" val="39457972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13" name="Овал 7">
            <a:extLst>
              <a:ext uri="{FF2B5EF4-FFF2-40B4-BE49-F238E27FC236}">
                <a16:creationId xmlns:a16="http://schemas.microsoft.com/office/drawing/2014/main" id="{F53C3E97-6D4D-4CFD-BE02-882FC9E1C95A}"/>
              </a:ext>
            </a:extLst>
          </p:cNvPr>
          <p:cNvSpPr/>
          <p:nvPr/>
        </p:nvSpPr>
        <p:spPr>
          <a:xfrm rot="1800000">
            <a:off x="10300115" y="636380"/>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4" name="Овал 7">
            <a:extLst>
              <a:ext uri="{FF2B5EF4-FFF2-40B4-BE49-F238E27FC236}">
                <a16:creationId xmlns:a16="http://schemas.microsoft.com/office/drawing/2014/main" id="{00943770-C38A-4AE2-A9F5-5E28C02C97C8}"/>
              </a:ext>
            </a:extLst>
          </p:cNvPr>
          <p:cNvSpPr/>
          <p:nvPr/>
        </p:nvSpPr>
        <p:spPr>
          <a:xfrm rot="1800000">
            <a:off x="-1586837" y="2247171"/>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5" name="Овал 7">
            <a:extLst>
              <a:ext uri="{FF2B5EF4-FFF2-40B4-BE49-F238E27FC236}">
                <a16:creationId xmlns:a16="http://schemas.microsoft.com/office/drawing/2014/main" id="{45A75F75-FB52-4D36-A5B7-8F464A4AFC22}"/>
              </a:ext>
            </a:extLst>
          </p:cNvPr>
          <p:cNvSpPr/>
          <p:nvPr/>
        </p:nvSpPr>
        <p:spPr>
          <a:xfrm rot="1800000">
            <a:off x="11195751" y="975356"/>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6" name="Овал 7">
            <a:extLst>
              <a:ext uri="{FF2B5EF4-FFF2-40B4-BE49-F238E27FC236}">
                <a16:creationId xmlns:a16="http://schemas.microsoft.com/office/drawing/2014/main" id="{021DFADF-8DAA-462C-B48F-009D63B88758}"/>
              </a:ext>
            </a:extLst>
          </p:cNvPr>
          <p:cNvSpPr/>
          <p:nvPr/>
        </p:nvSpPr>
        <p:spPr>
          <a:xfrm rot="1800000" flipV="1">
            <a:off x="10755928" y="1018228"/>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7" name="Овал 7">
            <a:extLst>
              <a:ext uri="{FF2B5EF4-FFF2-40B4-BE49-F238E27FC236}">
                <a16:creationId xmlns:a16="http://schemas.microsoft.com/office/drawing/2014/main" id="{69F67D75-2A69-4C01-ADAA-DC21FF01A893}"/>
              </a:ext>
            </a:extLst>
          </p:cNvPr>
          <p:cNvSpPr/>
          <p:nvPr/>
        </p:nvSpPr>
        <p:spPr>
          <a:xfrm rot="1800000" flipV="1">
            <a:off x="10798485" y="485276"/>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4" name="Google Shape;173;p12">
            <a:extLst>
              <a:ext uri="{FF2B5EF4-FFF2-40B4-BE49-F238E27FC236}">
                <a16:creationId xmlns:a16="http://schemas.microsoft.com/office/drawing/2014/main" id="{5C57A1C6-B15F-DB16-2120-9A5F03B0B0E9}"/>
              </a:ext>
            </a:extLst>
          </p:cNvPr>
          <p:cNvSpPr txBox="1">
            <a:spLocks/>
          </p:cNvSpPr>
          <p:nvPr/>
        </p:nvSpPr>
        <p:spPr>
          <a:xfrm>
            <a:off x="1589" y="208730"/>
            <a:ext cx="12188825" cy="1142702"/>
          </a:xfrm>
          <a:prstGeom prst="rect">
            <a:avLst/>
          </a:prstGeom>
          <a:noFill/>
          <a:ln>
            <a:noFill/>
          </a:ln>
        </p:spPr>
        <p:txBody>
          <a:bodyPr spcFirstLastPara="1" wrap="square" lIns="91401" tIns="45688" rIns="91401" bIns="45688"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Arial"/>
              <a:buNone/>
              <a:defRPr sz="4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4400"/>
            </a:pPr>
            <a:r>
              <a:rPr lang="en-US" sz="4399" b="1" dirty="0"/>
              <a:t>Condition of Instruction and Grid</a:t>
            </a:r>
          </a:p>
        </p:txBody>
      </p:sp>
      <p:sp>
        <p:nvSpPr>
          <p:cNvPr id="9" name="Google Shape;143;p9">
            <a:extLst>
              <a:ext uri="{FF2B5EF4-FFF2-40B4-BE49-F238E27FC236}">
                <a16:creationId xmlns:a16="http://schemas.microsoft.com/office/drawing/2014/main" id="{70172AA4-60FE-8A46-C8E6-7AFFBB755E8B}"/>
              </a:ext>
            </a:extLst>
          </p:cNvPr>
          <p:cNvSpPr/>
          <p:nvPr/>
        </p:nvSpPr>
        <p:spPr>
          <a:xfrm>
            <a:off x="2319535" y="1843755"/>
            <a:ext cx="7552930" cy="1586363"/>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2000"/>
            </a:pPr>
            <a:r>
              <a:rPr lang="en-US" sz="1999" dirty="0">
                <a:solidFill>
                  <a:schemeClr val="bg1"/>
                </a:solidFill>
              </a:rPr>
              <a:t>“Sort the statements based on their importance in understanding the role of trades professionals with disabilities as CTE faculty.”</a:t>
            </a:r>
            <a:endParaRPr lang="en-US" sz="1799" dirty="0">
              <a:solidFill>
                <a:schemeClr val="bg1"/>
              </a:solidFill>
            </a:endParaRPr>
          </a:p>
        </p:txBody>
      </p:sp>
      <p:grpSp>
        <p:nvGrpSpPr>
          <p:cNvPr id="12" name="Group 11">
            <a:extLst>
              <a:ext uri="{FF2B5EF4-FFF2-40B4-BE49-F238E27FC236}">
                <a16:creationId xmlns:a16="http://schemas.microsoft.com/office/drawing/2014/main" id="{1670634E-57BB-9272-1F4B-D7CCEFAEDC1A}"/>
              </a:ext>
            </a:extLst>
          </p:cNvPr>
          <p:cNvGrpSpPr/>
          <p:nvPr/>
        </p:nvGrpSpPr>
        <p:grpSpPr>
          <a:xfrm>
            <a:off x="1316965" y="3882617"/>
            <a:ext cx="9558070" cy="2192375"/>
            <a:chOff x="1757681" y="3882734"/>
            <a:chExt cx="9560560" cy="2192946"/>
          </a:xfrm>
          <a:solidFill>
            <a:srgbClr val="11A6F8"/>
          </a:solidFill>
        </p:grpSpPr>
        <p:sp>
          <p:nvSpPr>
            <p:cNvPr id="7" name="Google Shape;143;p9">
              <a:extLst>
                <a:ext uri="{FF2B5EF4-FFF2-40B4-BE49-F238E27FC236}">
                  <a16:creationId xmlns:a16="http://schemas.microsoft.com/office/drawing/2014/main" id="{AE446A4E-75A3-ADCD-0D59-49972DDB2CFF}"/>
                </a:ext>
              </a:extLst>
            </p:cNvPr>
            <p:cNvSpPr/>
            <p:nvPr/>
          </p:nvSpPr>
          <p:spPr>
            <a:xfrm>
              <a:off x="1757681" y="3882734"/>
              <a:ext cx="9560560" cy="2192946"/>
            </a:xfrm>
            <a:prstGeom prst="rect">
              <a:avLst/>
            </a:prstGeom>
            <a:grp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2000"/>
              </a:pPr>
              <a:r>
                <a:rPr lang="en-US" sz="1999" dirty="0">
                  <a:solidFill>
                    <a:schemeClr val="bg1"/>
                  </a:solidFill>
                </a:rPr>
                <a:t> </a:t>
              </a:r>
              <a:endParaRPr lang="en-US" sz="1799" dirty="0">
                <a:solidFill>
                  <a:schemeClr val="bg1"/>
                </a:solidFill>
              </a:endParaRPr>
            </a:p>
          </p:txBody>
        </p:sp>
        <p:pic>
          <p:nvPicPr>
            <p:cNvPr id="6" name="Picture 5">
              <a:extLst>
                <a:ext uri="{FF2B5EF4-FFF2-40B4-BE49-F238E27FC236}">
                  <a16:creationId xmlns:a16="http://schemas.microsoft.com/office/drawing/2014/main" id="{73BFE8FF-9963-B9EF-165A-590ADE27B08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070926" y="4129606"/>
              <a:ext cx="9084875" cy="1667108"/>
            </a:xfrm>
            <a:prstGeom prst="rect">
              <a:avLst/>
            </a:prstGeom>
            <a:grpFill/>
          </p:spPr>
        </p:pic>
        <p:sp>
          <p:nvSpPr>
            <p:cNvPr id="10" name="TextBox 9">
              <a:extLst>
                <a:ext uri="{FF2B5EF4-FFF2-40B4-BE49-F238E27FC236}">
                  <a16:creationId xmlns:a16="http://schemas.microsoft.com/office/drawing/2014/main" id="{51EAE5B5-0D35-CB49-D337-87FBFDCC9A6E}"/>
                </a:ext>
              </a:extLst>
            </p:cNvPr>
            <p:cNvSpPr txBox="1"/>
            <p:nvPr/>
          </p:nvSpPr>
          <p:spPr>
            <a:xfrm>
              <a:off x="9337040" y="5301695"/>
              <a:ext cx="1667957" cy="369204"/>
            </a:xfrm>
            <a:prstGeom prst="rect">
              <a:avLst/>
            </a:prstGeom>
            <a:grpFill/>
          </p:spPr>
          <p:txBody>
            <a:bodyPr wrap="none" rtlCol="0">
              <a:spAutoFit/>
            </a:bodyPr>
            <a:lstStyle/>
            <a:p>
              <a:r>
                <a:rPr lang="en-US" sz="1799" dirty="0">
                  <a:solidFill>
                    <a:schemeClr val="bg1"/>
                  </a:solidFill>
                </a:rPr>
                <a:t>Most Important</a:t>
              </a:r>
            </a:p>
          </p:txBody>
        </p:sp>
        <p:sp>
          <p:nvSpPr>
            <p:cNvPr id="11" name="TextBox 10">
              <a:extLst>
                <a:ext uri="{FF2B5EF4-FFF2-40B4-BE49-F238E27FC236}">
                  <a16:creationId xmlns:a16="http://schemas.microsoft.com/office/drawing/2014/main" id="{03E58A28-4A85-46BE-45DE-62532D1C3627}"/>
                </a:ext>
              </a:extLst>
            </p:cNvPr>
            <p:cNvSpPr txBox="1"/>
            <p:nvPr/>
          </p:nvSpPr>
          <p:spPr>
            <a:xfrm>
              <a:off x="2169160" y="5301695"/>
              <a:ext cx="2068708" cy="369204"/>
            </a:xfrm>
            <a:prstGeom prst="rect">
              <a:avLst/>
            </a:prstGeom>
            <a:grpFill/>
          </p:spPr>
          <p:txBody>
            <a:bodyPr wrap="none" rtlCol="0">
              <a:spAutoFit/>
            </a:bodyPr>
            <a:lstStyle/>
            <a:p>
              <a:r>
                <a:rPr lang="en-US" sz="1799" dirty="0">
                  <a:solidFill>
                    <a:schemeClr val="bg1"/>
                  </a:solidFill>
                </a:rPr>
                <a:t>Most Not Important</a:t>
              </a:r>
            </a:p>
          </p:txBody>
        </p:sp>
      </p:grpSp>
      <p:sp>
        <p:nvSpPr>
          <p:cNvPr id="18" name="Slide Number Placeholder 12">
            <a:extLst>
              <a:ext uri="{FF2B5EF4-FFF2-40B4-BE49-F238E27FC236}">
                <a16:creationId xmlns:a16="http://schemas.microsoft.com/office/drawing/2014/main" id="{49000191-B9EC-4E46-A4B4-A60165B26974}"/>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35</a:t>
            </a:fld>
            <a:endParaRPr lang="en-US" sz="1400" dirty="0"/>
          </a:p>
        </p:txBody>
      </p:sp>
      <p:grpSp>
        <p:nvGrpSpPr>
          <p:cNvPr id="2" name="Group 1">
            <a:extLst>
              <a:ext uri="{FF2B5EF4-FFF2-40B4-BE49-F238E27FC236}">
                <a16:creationId xmlns:a16="http://schemas.microsoft.com/office/drawing/2014/main" id="{A6714C58-047F-C1BB-5C04-91B9BD7A3B99}"/>
              </a:ext>
            </a:extLst>
          </p:cNvPr>
          <p:cNvGrpSpPr/>
          <p:nvPr/>
        </p:nvGrpSpPr>
        <p:grpSpPr>
          <a:xfrm rot="10142616">
            <a:off x="-5911425" y="-5587805"/>
            <a:ext cx="5688274" cy="6657750"/>
            <a:chOff x="-7523974" y="-5291686"/>
            <a:chExt cx="5688274" cy="6657750"/>
          </a:xfrm>
        </p:grpSpPr>
        <p:sp>
          <p:nvSpPr>
            <p:cNvPr id="3" name="Овал 7">
              <a:extLst>
                <a:ext uri="{FF2B5EF4-FFF2-40B4-BE49-F238E27FC236}">
                  <a16:creationId xmlns:a16="http://schemas.microsoft.com/office/drawing/2014/main" id="{4AD1947B-D3F3-0FCE-EF58-4103E4B3CC43}"/>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5" name="Овал 7">
              <a:extLst>
                <a:ext uri="{FF2B5EF4-FFF2-40B4-BE49-F238E27FC236}">
                  <a16:creationId xmlns:a16="http://schemas.microsoft.com/office/drawing/2014/main" id="{29D6E5ED-A2D1-E66D-BB34-332D0EE44862}"/>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8" name="Овал 7">
              <a:extLst>
                <a:ext uri="{FF2B5EF4-FFF2-40B4-BE49-F238E27FC236}">
                  <a16:creationId xmlns:a16="http://schemas.microsoft.com/office/drawing/2014/main" id="{FE7753A1-E9FD-9800-F538-E23F2A23FA9A}"/>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grpSp>
        <p:nvGrpSpPr>
          <p:cNvPr id="19" name="Group 18">
            <a:extLst>
              <a:ext uri="{FF2B5EF4-FFF2-40B4-BE49-F238E27FC236}">
                <a16:creationId xmlns:a16="http://schemas.microsoft.com/office/drawing/2014/main" id="{B0B06AD7-59F0-663A-F91E-478531C4C83F}"/>
              </a:ext>
            </a:extLst>
          </p:cNvPr>
          <p:cNvGrpSpPr/>
          <p:nvPr/>
        </p:nvGrpSpPr>
        <p:grpSpPr>
          <a:xfrm rot="2456831">
            <a:off x="-7618691" y="2650345"/>
            <a:ext cx="5688274" cy="6657750"/>
            <a:chOff x="-7523974" y="-5291686"/>
            <a:chExt cx="5688274" cy="6657750"/>
          </a:xfrm>
        </p:grpSpPr>
        <p:sp>
          <p:nvSpPr>
            <p:cNvPr id="20" name="Овал 7">
              <a:extLst>
                <a:ext uri="{FF2B5EF4-FFF2-40B4-BE49-F238E27FC236}">
                  <a16:creationId xmlns:a16="http://schemas.microsoft.com/office/drawing/2014/main" id="{0432C66D-BEF0-3293-F409-05804F6D9A1C}"/>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21" name="Овал 7">
              <a:extLst>
                <a:ext uri="{FF2B5EF4-FFF2-40B4-BE49-F238E27FC236}">
                  <a16:creationId xmlns:a16="http://schemas.microsoft.com/office/drawing/2014/main" id="{2C6E5CC3-4C9E-564D-4C0B-C3B7F4AC03EB}"/>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22" name="Овал 7">
              <a:extLst>
                <a:ext uri="{FF2B5EF4-FFF2-40B4-BE49-F238E27FC236}">
                  <a16:creationId xmlns:a16="http://schemas.microsoft.com/office/drawing/2014/main" id="{A815C373-916A-A26B-4DFB-3AF863F3D9B4}"/>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grpSp>
        <p:nvGrpSpPr>
          <p:cNvPr id="23" name="Group 22">
            <a:extLst>
              <a:ext uri="{FF2B5EF4-FFF2-40B4-BE49-F238E27FC236}">
                <a16:creationId xmlns:a16="http://schemas.microsoft.com/office/drawing/2014/main" id="{DD5F4848-5838-A3A7-635A-74B611B8298B}"/>
              </a:ext>
            </a:extLst>
          </p:cNvPr>
          <p:cNvGrpSpPr/>
          <p:nvPr/>
        </p:nvGrpSpPr>
        <p:grpSpPr>
          <a:xfrm rot="4605353">
            <a:off x="11888555" y="-6321639"/>
            <a:ext cx="5688274" cy="6657750"/>
            <a:chOff x="-7523974" y="-5291686"/>
            <a:chExt cx="5688274" cy="6657750"/>
          </a:xfrm>
        </p:grpSpPr>
        <p:sp>
          <p:nvSpPr>
            <p:cNvPr id="24" name="Овал 7">
              <a:extLst>
                <a:ext uri="{FF2B5EF4-FFF2-40B4-BE49-F238E27FC236}">
                  <a16:creationId xmlns:a16="http://schemas.microsoft.com/office/drawing/2014/main" id="{44C4F185-E19A-DC7C-76E1-2D515102AE7C}"/>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25" name="Овал 7">
              <a:extLst>
                <a:ext uri="{FF2B5EF4-FFF2-40B4-BE49-F238E27FC236}">
                  <a16:creationId xmlns:a16="http://schemas.microsoft.com/office/drawing/2014/main" id="{E0390BFC-1CAB-A08B-97FC-9347DB9D5B3B}"/>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26" name="Овал 7">
              <a:extLst>
                <a:ext uri="{FF2B5EF4-FFF2-40B4-BE49-F238E27FC236}">
                  <a16:creationId xmlns:a16="http://schemas.microsoft.com/office/drawing/2014/main" id="{58FD848A-9CA4-9FDD-55DD-387523E7D927}"/>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spTree>
    <p:extLst>
      <p:ext uri="{BB962C8B-B14F-4D97-AF65-F5344CB8AC3E}">
        <p14:creationId xmlns:p14="http://schemas.microsoft.com/office/powerpoint/2010/main" val="40810426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grpSp>
        <p:nvGrpSpPr>
          <p:cNvPr id="6" name="Group 5">
            <a:extLst>
              <a:ext uri="{FF2B5EF4-FFF2-40B4-BE49-F238E27FC236}">
                <a16:creationId xmlns:a16="http://schemas.microsoft.com/office/drawing/2014/main" id="{35784D1A-6246-40AE-8C85-612F450EAEBB}"/>
              </a:ext>
            </a:extLst>
          </p:cNvPr>
          <p:cNvGrpSpPr/>
          <p:nvPr/>
        </p:nvGrpSpPr>
        <p:grpSpPr>
          <a:xfrm rot="7991534">
            <a:off x="-4183830" y="2548397"/>
            <a:ext cx="5688274" cy="6657750"/>
            <a:chOff x="-7523974" y="-5291686"/>
            <a:chExt cx="5688274" cy="6657750"/>
          </a:xfrm>
        </p:grpSpPr>
        <p:sp>
          <p:nvSpPr>
            <p:cNvPr id="7" name="Овал 7">
              <a:extLst>
                <a:ext uri="{FF2B5EF4-FFF2-40B4-BE49-F238E27FC236}">
                  <a16:creationId xmlns:a16="http://schemas.microsoft.com/office/drawing/2014/main" id="{335216B2-8380-4491-9126-489EDA49A1C2}"/>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8" name="Овал 7">
              <a:extLst>
                <a:ext uri="{FF2B5EF4-FFF2-40B4-BE49-F238E27FC236}">
                  <a16:creationId xmlns:a16="http://schemas.microsoft.com/office/drawing/2014/main" id="{C82785CE-5E41-4747-93A5-D3D620DFAD6B}"/>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9" name="Овал 7">
              <a:extLst>
                <a:ext uri="{FF2B5EF4-FFF2-40B4-BE49-F238E27FC236}">
                  <a16:creationId xmlns:a16="http://schemas.microsoft.com/office/drawing/2014/main" id="{146192AB-646B-4A87-A96D-5DA34C2F6E9F}"/>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grpSp>
        <p:nvGrpSpPr>
          <p:cNvPr id="10" name="Group 9">
            <a:extLst>
              <a:ext uri="{FF2B5EF4-FFF2-40B4-BE49-F238E27FC236}">
                <a16:creationId xmlns:a16="http://schemas.microsoft.com/office/drawing/2014/main" id="{BABA4D5F-9D88-4528-919C-A8F412A84A43}"/>
              </a:ext>
            </a:extLst>
          </p:cNvPr>
          <p:cNvGrpSpPr/>
          <p:nvPr/>
        </p:nvGrpSpPr>
        <p:grpSpPr>
          <a:xfrm rot="19599482">
            <a:off x="9346276" y="-3905273"/>
            <a:ext cx="5688274" cy="6657750"/>
            <a:chOff x="-7523974" y="-5291686"/>
            <a:chExt cx="5688274" cy="6657750"/>
          </a:xfrm>
        </p:grpSpPr>
        <p:sp>
          <p:nvSpPr>
            <p:cNvPr id="11" name="Овал 7">
              <a:extLst>
                <a:ext uri="{FF2B5EF4-FFF2-40B4-BE49-F238E27FC236}">
                  <a16:creationId xmlns:a16="http://schemas.microsoft.com/office/drawing/2014/main" id="{3A528C32-B790-4527-B8DB-CE6D6D8FC67B}"/>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2" name="Овал 7">
              <a:extLst>
                <a:ext uri="{FF2B5EF4-FFF2-40B4-BE49-F238E27FC236}">
                  <a16:creationId xmlns:a16="http://schemas.microsoft.com/office/drawing/2014/main" id="{34161E55-87DE-4144-BFBA-FA305F0E7C9B}"/>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3" name="Овал 7">
              <a:extLst>
                <a:ext uri="{FF2B5EF4-FFF2-40B4-BE49-F238E27FC236}">
                  <a16:creationId xmlns:a16="http://schemas.microsoft.com/office/drawing/2014/main" id="{BB0B0BD8-6949-4144-9741-0B392EC85001}"/>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sp>
        <p:nvSpPr>
          <p:cNvPr id="14" name="Slide Number Placeholder 12">
            <a:extLst>
              <a:ext uri="{FF2B5EF4-FFF2-40B4-BE49-F238E27FC236}">
                <a16:creationId xmlns:a16="http://schemas.microsoft.com/office/drawing/2014/main" id="{024EF9E2-5F1E-4AE6-9BD4-D027399537C7}"/>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36</a:t>
            </a:fld>
            <a:endParaRPr lang="en-US" sz="1400" dirty="0"/>
          </a:p>
        </p:txBody>
      </p:sp>
      <p:sp>
        <p:nvSpPr>
          <p:cNvPr id="2" name="Овал 7">
            <a:extLst>
              <a:ext uri="{FF2B5EF4-FFF2-40B4-BE49-F238E27FC236}">
                <a16:creationId xmlns:a16="http://schemas.microsoft.com/office/drawing/2014/main" id="{4F3AC188-5E1E-1E0A-CB32-45FDD9730BE2}"/>
              </a:ext>
            </a:extLst>
          </p:cNvPr>
          <p:cNvSpPr/>
          <p:nvPr/>
        </p:nvSpPr>
        <p:spPr>
          <a:xfrm rot="1800000">
            <a:off x="-327169" y="-2529580"/>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3" name="Овал 7">
            <a:extLst>
              <a:ext uri="{FF2B5EF4-FFF2-40B4-BE49-F238E27FC236}">
                <a16:creationId xmlns:a16="http://schemas.microsoft.com/office/drawing/2014/main" id="{26978FE6-9126-A11B-8065-ED71B4535561}"/>
              </a:ext>
            </a:extLst>
          </p:cNvPr>
          <p:cNvSpPr/>
          <p:nvPr/>
        </p:nvSpPr>
        <p:spPr>
          <a:xfrm rot="1800000">
            <a:off x="-12548435" y="-918791"/>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4" name="Овал 7">
            <a:extLst>
              <a:ext uri="{FF2B5EF4-FFF2-40B4-BE49-F238E27FC236}">
                <a16:creationId xmlns:a16="http://schemas.microsoft.com/office/drawing/2014/main" id="{C603DE29-DB60-80FE-2A8F-8620F5546005}"/>
              </a:ext>
            </a:extLst>
          </p:cNvPr>
          <p:cNvSpPr/>
          <p:nvPr/>
        </p:nvSpPr>
        <p:spPr>
          <a:xfrm rot="1800000">
            <a:off x="13775534" y="5366413"/>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5" name="Овал 7">
            <a:extLst>
              <a:ext uri="{FF2B5EF4-FFF2-40B4-BE49-F238E27FC236}">
                <a16:creationId xmlns:a16="http://schemas.microsoft.com/office/drawing/2014/main" id="{12C60E81-9672-0899-0AEE-074C4435F0D0}"/>
              </a:ext>
            </a:extLst>
          </p:cNvPr>
          <p:cNvSpPr/>
          <p:nvPr/>
        </p:nvSpPr>
        <p:spPr>
          <a:xfrm rot="1800000">
            <a:off x="1886995" y="6977204"/>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5" name="Овал 7">
            <a:extLst>
              <a:ext uri="{FF2B5EF4-FFF2-40B4-BE49-F238E27FC236}">
                <a16:creationId xmlns:a16="http://schemas.microsoft.com/office/drawing/2014/main" id="{A6E9B9DB-23BA-E8CC-2B89-DA1A2182F654}"/>
              </a:ext>
            </a:extLst>
          </p:cNvPr>
          <p:cNvSpPr/>
          <p:nvPr/>
        </p:nvSpPr>
        <p:spPr>
          <a:xfrm rot="1800000">
            <a:off x="10300115" y="636380"/>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6" name="Овал 7">
            <a:extLst>
              <a:ext uri="{FF2B5EF4-FFF2-40B4-BE49-F238E27FC236}">
                <a16:creationId xmlns:a16="http://schemas.microsoft.com/office/drawing/2014/main" id="{D683D2DA-F99A-2828-D76D-0927D4809CFE}"/>
              </a:ext>
            </a:extLst>
          </p:cNvPr>
          <p:cNvSpPr/>
          <p:nvPr/>
        </p:nvSpPr>
        <p:spPr>
          <a:xfrm rot="1800000">
            <a:off x="-1586837" y="2247171"/>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85" name="Google Shape;85;p2"/>
          <p:cNvSpPr txBox="1">
            <a:spLocks noGrp="1"/>
          </p:cNvSpPr>
          <p:nvPr>
            <p:ph type="title"/>
          </p:nvPr>
        </p:nvSpPr>
        <p:spPr>
          <a:xfrm>
            <a:off x="-14847" y="3056370"/>
            <a:ext cx="12188824" cy="1142702"/>
          </a:xfrm>
          <a:prstGeom prst="rect">
            <a:avLst/>
          </a:prstGeom>
          <a:noFill/>
          <a:ln>
            <a:noFill/>
          </a:ln>
        </p:spPr>
        <p:txBody>
          <a:bodyPr spcFirstLastPara="1" vert="horz" wrap="square" lIns="91401" tIns="45688" rIns="91401" bIns="45688" rtlCol="0" anchor="ctr" anchorCtr="0">
            <a:noAutofit/>
          </a:bodyPr>
          <a:lstStyle/>
          <a:p>
            <a:pPr>
              <a:buSzPts val="4400"/>
            </a:pPr>
            <a:r>
              <a:rPr lang="en-US" sz="4400" b="1" dirty="0"/>
              <a:t>https://secondcareer.unisorta.com/</a:t>
            </a:r>
            <a:endParaRPr sz="4400" b="1" dirty="0"/>
          </a:p>
        </p:txBody>
      </p:sp>
      <p:pic>
        <p:nvPicPr>
          <p:cNvPr id="18" name="Picture 17">
            <a:extLst>
              <a:ext uri="{FF2B5EF4-FFF2-40B4-BE49-F238E27FC236}">
                <a16:creationId xmlns:a16="http://schemas.microsoft.com/office/drawing/2014/main" id="{49449E4A-DE9A-9CDA-C73B-1BDD3D66F444}"/>
              </a:ext>
            </a:extLst>
          </p:cNvPr>
          <p:cNvPicPr>
            <a:picLocks noChangeAspect="1"/>
          </p:cNvPicPr>
          <p:nvPr/>
        </p:nvPicPr>
        <p:blipFill>
          <a:blip r:embed="rId3"/>
          <a:stretch>
            <a:fillRect/>
          </a:stretch>
        </p:blipFill>
        <p:spPr>
          <a:xfrm>
            <a:off x="5416970" y="4309505"/>
            <a:ext cx="1733792" cy="1762371"/>
          </a:xfrm>
          <a:prstGeom prst="rect">
            <a:avLst/>
          </a:prstGeom>
        </p:spPr>
      </p:pic>
    </p:spTree>
    <p:extLst>
      <p:ext uri="{BB962C8B-B14F-4D97-AF65-F5344CB8AC3E}">
        <p14:creationId xmlns:p14="http://schemas.microsoft.com/office/powerpoint/2010/main" val="296009920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01">
          <a:extLst>
            <a:ext uri="{FF2B5EF4-FFF2-40B4-BE49-F238E27FC236}">
              <a16:creationId xmlns:a16="http://schemas.microsoft.com/office/drawing/2014/main" id="{1B5C7223-84EF-D68F-5025-27D7B0400973}"/>
            </a:ext>
          </a:extLst>
        </p:cNvPr>
        <p:cNvGrpSpPr/>
        <p:nvPr/>
      </p:nvGrpSpPr>
      <p:grpSpPr>
        <a:xfrm>
          <a:off x="0" y="0"/>
          <a:ext cx="0" cy="0"/>
          <a:chOff x="0" y="0"/>
          <a:chExt cx="0" cy="0"/>
        </a:xfrm>
      </p:grpSpPr>
      <p:sp>
        <p:nvSpPr>
          <p:cNvPr id="13" name="Овал 7">
            <a:extLst>
              <a:ext uri="{FF2B5EF4-FFF2-40B4-BE49-F238E27FC236}">
                <a16:creationId xmlns:a16="http://schemas.microsoft.com/office/drawing/2014/main" id="{C16E414E-DCE5-7CD6-9722-4C039FA7A2D9}"/>
              </a:ext>
            </a:extLst>
          </p:cNvPr>
          <p:cNvSpPr/>
          <p:nvPr/>
        </p:nvSpPr>
        <p:spPr>
          <a:xfrm rot="1800000">
            <a:off x="10300115" y="636380"/>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4" name="Овал 7">
            <a:extLst>
              <a:ext uri="{FF2B5EF4-FFF2-40B4-BE49-F238E27FC236}">
                <a16:creationId xmlns:a16="http://schemas.microsoft.com/office/drawing/2014/main" id="{F522BA17-009D-EE66-FAC5-95A62EB6CF72}"/>
              </a:ext>
            </a:extLst>
          </p:cNvPr>
          <p:cNvSpPr/>
          <p:nvPr/>
        </p:nvSpPr>
        <p:spPr>
          <a:xfrm rot="1800000">
            <a:off x="-4637113" y="-5831301"/>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5" name="Овал 7">
            <a:extLst>
              <a:ext uri="{FF2B5EF4-FFF2-40B4-BE49-F238E27FC236}">
                <a16:creationId xmlns:a16="http://schemas.microsoft.com/office/drawing/2014/main" id="{D4AACB23-8DC9-1862-F964-A90DCEB2D70D}"/>
              </a:ext>
            </a:extLst>
          </p:cNvPr>
          <p:cNvSpPr/>
          <p:nvPr/>
        </p:nvSpPr>
        <p:spPr>
          <a:xfrm rot="1800000">
            <a:off x="11195751" y="975356"/>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6" name="Овал 7">
            <a:extLst>
              <a:ext uri="{FF2B5EF4-FFF2-40B4-BE49-F238E27FC236}">
                <a16:creationId xmlns:a16="http://schemas.microsoft.com/office/drawing/2014/main" id="{5C169DF2-9ED8-5727-082A-303786BE91B7}"/>
              </a:ext>
            </a:extLst>
          </p:cNvPr>
          <p:cNvSpPr/>
          <p:nvPr/>
        </p:nvSpPr>
        <p:spPr>
          <a:xfrm rot="1800000" flipV="1">
            <a:off x="10755928" y="1018228"/>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7" name="Овал 7">
            <a:extLst>
              <a:ext uri="{FF2B5EF4-FFF2-40B4-BE49-F238E27FC236}">
                <a16:creationId xmlns:a16="http://schemas.microsoft.com/office/drawing/2014/main" id="{E8E10D4F-FF03-E52B-4CFE-697EA7CAE231}"/>
              </a:ext>
            </a:extLst>
          </p:cNvPr>
          <p:cNvSpPr/>
          <p:nvPr/>
        </p:nvSpPr>
        <p:spPr>
          <a:xfrm rot="1800000" flipV="1">
            <a:off x="10798485" y="485276"/>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9" name="Google Shape;143;p9">
            <a:extLst>
              <a:ext uri="{FF2B5EF4-FFF2-40B4-BE49-F238E27FC236}">
                <a16:creationId xmlns:a16="http://schemas.microsoft.com/office/drawing/2014/main" id="{877E45F3-14D6-CE1C-A911-C5BD7A895F3A}"/>
              </a:ext>
            </a:extLst>
          </p:cNvPr>
          <p:cNvSpPr/>
          <p:nvPr/>
        </p:nvSpPr>
        <p:spPr>
          <a:xfrm>
            <a:off x="1467855" y="187468"/>
            <a:ext cx="9465097" cy="823313"/>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2000"/>
            </a:pPr>
            <a:r>
              <a:rPr lang="en-US" sz="1999" dirty="0">
                <a:solidFill>
                  <a:schemeClr val="bg1"/>
                </a:solidFill>
              </a:rPr>
              <a:t>Sort the statements based on their importance to job retention as a CTE faculty member.</a:t>
            </a:r>
            <a:endParaRPr lang="en-US" sz="1799" dirty="0">
              <a:solidFill>
                <a:schemeClr val="bg1"/>
              </a:solidFill>
            </a:endParaRPr>
          </a:p>
        </p:txBody>
      </p:sp>
      <p:sp>
        <p:nvSpPr>
          <p:cNvPr id="18" name="Slide Number Placeholder 12">
            <a:extLst>
              <a:ext uri="{FF2B5EF4-FFF2-40B4-BE49-F238E27FC236}">
                <a16:creationId xmlns:a16="http://schemas.microsoft.com/office/drawing/2014/main" id="{7523E39A-3B95-9F9E-E952-F14F1D35EE71}"/>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37</a:t>
            </a:fld>
            <a:endParaRPr lang="en-US" sz="1400" dirty="0"/>
          </a:p>
        </p:txBody>
      </p:sp>
      <p:grpSp>
        <p:nvGrpSpPr>
          <p:cNvPr id="2" name="Group 1">
            <a:extLst>
              <a:ext uri="{FF2B5EF4-FFF2-40B4-BE49-F238E27FC236}">
                <a16:creationId xmlns:a16="http://schemas.microsoft.com/office/drawing/2014/main" id="{00C7FA50-9151-6603-F0C5-253659CDDD38}"/>
              </a:ext>
            </a:extLst>
          </p:cNvPr>
          <p:cNvGrpSpPr/>
          <p:nvPr/>
        </p:nvGrpSpPr>
        <p:grpSpPr>
          <a:xfrm rot="10142616">
            <a:off x="-5911425" y="-5587805"/>
            <a:ext cx="5688274" cy="6657750"/>
            <a:chOff x="-7523974" y="-5291686"/>
            <a:chExt cx="5688274" cy="6657750"/>
          </a:xfrm>
        </p:grpSpPr>
        <p:sp>
          <p:nvSpPr>
            <p:cNvPr id="3" name="Овал 7">
              <a:extLst>
                <a:ext uri="{FF2B5EF4-FFF2-40B4-BE49-F238E27FC236}">
                  <a16:creationId xmlns:a16="http://schemas.microsoft.com/office/drawing/2014/main" id="{0A6D5855-822E-8B9C-D430-DE8DE953B928}"/>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5" name="Овал 7">
              <a:extLst>
                <a:ext uri="{FF2B5EF4-FFF2-40B4-BE49-F238E27FC236}">
                  <a16:creationId xmlns:a16="http://schemas.microsoft.com/office/drawing/2014/main" id="{170ACB1A-F42A-F3FE-E09F-A1B8981E08A0}"/>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8" name="Овал 7">
              <a:extLst>
                <a:ext uri="{FF2B5EF4-FFF2-40B4-BE49-F238E27FC236}">
                  <a16:creationId xmlns:a16="http://schemas.microsoft.com/office/drawing/2014/main" id="{D01D669F-A25E-ADA1-0E56-42E6F0F17CEA}"/>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grpSp>
        <p:nvGrpSpPr>
          <p:cNvPr id="19" name="Group 18">
            <a:extLst>
              <a:ext uri="{FF2B5EF4-FFF2-40B4-BE49-F238E27FC236}">
                <a16:creationId xmlns:a16="http://schemas.microsoft.com/office/drawing/2014/main" id="{7490C8B3-C78C-84D9-871A-C64AFF58122C}"/>
              </a:ext>
            </a:extLst>
          </p:cNvPr>
          <p:cNvGrpSpPr/>
          <p:nvPr/>
        </p:nvGrpSpPr>
        <p:grpSpPr>
          <a:xfrm rot="2456831">
            <a:off x="10750053" y="2301918"/>
            <a:ext cx="5688274" cy="6657750"/>
            <a:chOff x="-7523974" y="-5291686"/>
            <a:chExt cx="5688274" cy="6657750"/>
          </a:xfrm>
        </p:grpSpPr>
        <p:sp>
          <p:nvSpPr>
            <p:cNvPr id="20" name="Овал 7">
              <a:extLst>
                <a:ext uri="{FF2B5EF4-FFF2-40B4-BE49-F238E27FC236}">
                  <a16:creationId xmlns:a16="http://schemas.microsoft.com/office/drawing/2014/main" id="{5DE08A45-73A6-C339-B5E3-727F11855766}"/>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21" name="Овал 7">
              <a:extLst>
                <a:ext uri="{FF2B5EF4-FFF2-40B4-BE49-F238E27FC236}">
                  <a16:creationId xmlns:a16="http://schemas.microsoft.com/office/drawing/2014/main" id="{5C1EFB7D-33F1-0B0E-0A66-A1A400376216}"/>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22" name="Овал 7">
              <a:extLst>
                <a:ext uri="{FF2B5EF4-FFF2-40B4-BE49-F238E27FC236}">
                  <a16:creationId xmlns:a16="http://schemas.microsoft.com/office/drawing/2014/main" id="{4EF70BE7-6D21-76F3-6E09-A91B19007862}"/>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grpSp>
        <p:nvGrpSpPr>
          <p:cNvPr id="23" name="Group 22">
            <a:extLst>
              <a:ext uri="{FF2B5EF4-FFF2-40B4-BE49-F238E27FC236}">
                <a16:creationId xmlns:a16="http://schemas.microsoft.com/office/drawing/2014/main" id="{6FFAD435-524A-2413-E229-A4C2F32B9D94}"/>
              </a:ext>
            </a:extLst>
          </p:cNvPr>
          <p:cNvGrpSpPr/>
          <p:nvPr/>
        </p:nvGrpSpPr>
        <p:grpSpPr>
          <a:xfrm rot="4605353">
            <a:off x="11888555" y="-6321639"/>
            <a:ext cx="5688274" cy="6657750"/>
            <a:chOff x="-7523974" y="-5291686"/>
            <a:chExt cx="5688274" cy="6657750"/>
          </a:xfrm>
        </p:grpSpPr>
        <p:sp>
          <p:nvSpPr>
            <p:cNvPr id="24" name="Овал 7">
              <a:extLst>
                <a:ext uri="{FF2B5EF4-FFF2-40B4-BE49-F238E27FC236}">
                  <a16:creationId xmlns:a16="http://schemas.microsoft.com/office/drawing/2014/main" id="{B24220BE-15D5-0448-7A20-0D20A5A7B0E2}"/>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25" name="Овал 7">
              <a:extLst>
                <a:ext uri="{FF2B5EF4-FFF2-40B4-BE49-F238E27FC236}">
                  <a16:creationId xmlns:a16="http://schemas.microsoft.com/office/drawing/2014/main" id="{E9DEF02C-9C26-5539-A5BE-2AF8FC78267B}"/>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26" name="Овал 7">
              <a:extLst>
                <a:ext uri="{FF2B5EF4-FFF2-40B4-BE49-F238E27FC236}">
                  <a16:creationId xmlns:a16="http://schemas.microsoft.com/office/drawing/2014/main" id="{548CBA3A-4C85-34E8-8508-8A81EF9C9D3F}"/>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graphicFrame>
        <p:nvGraphicFramePr>
          <p:cNvPr id="31" name="Table 30">
            <a:extLst>
              <a:ext uri="{FF2B5EF4-FFF2-40B4-BE49-F238E27FC236}">
                <a16:creationId xmlns:a16="http://schemas.microsoft.com/office/drawing/2014/main" id="{70BCAA0A-B741-DADD-3941-11C9F785EFE8}"/>
              </a:ext>
            </a:extLst>
          </p:cNvPr>
          <p:cNvGraphicFramePr>
            <a:graphicFrameLocks noGrp="1"/>
          </p:cNvGraphicFramePr>
          <p:nvPr/>
        </p:nvGraphicFramePr>
        <p:xfrm>
          <a:off x="6033839" y="1170821"/>
          <a:ext cx="5647117" cy="5505450"/>
        </p:xfrm>
        <a:graphic>
          <a:graphicData uri="http://schemas.openxmlformats.org/drawingml/2006/table">
            <a:tbl>
              <a:tblPr bandRow="1">
                <a:tableStyleId>{5C22544A-7EE6-4342-B048-85BDC9FD1C3A}</a:tableStyleId>
              </a:tblPr>
              <a:tblGrid>
                <a:gridCol w="822581">
                  <a:extLst>
                    <a:ext uri="{9D8B030D-6E8A-4147-A177-3AD203B41FA5}">
                      <a16:colId xmlns:a16="http://schemas.microsoft.com/office/drawing/2014/main" val="2298133536"/>
                    </a:ext>
                  </a:extLst>
                </a:gridCol>
                <a:gridCol w="4824536">
                  <a:extLst>
                    <a:ext uri="{9D8B030D-6E8A-4147-A177-3AD203B41FA5}">
                      <a16:colId xmlns:a16="http://schemas.microsoft.com/office/drawing/2014/main" val="3460421160"/>
                    </a:ext>
                  </a:extLst>
                </a:gridCol>
              </a:tblGrid>
              <a:tr h="370840">
                <a:tc>
                  <a:txBody>
                    <a:bodyPr/>
                    <a:lstStyle/>
                    <a:p>
                      <a:pPr algn="ctr" fontAlgn="b">
                        <a:buNone/>
                      </a:pPr>
                      <a:r>
                        <a:rPr lang="en-US" sz="1400" b="0" i="0" u="none" strike="noStrike" dirty="0">
                          <a:solidFill>
                            <a:srgbClr val="000000"/>
                          </a:solidFill>
                          <a:effectLst/>
                          <a:latin typeface="Calibri" panose="020F0502020204030204" pitchFamily="34" charset="0"/>
                        </a:rPr>
                        <a:t>14</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Teaching offers tradespeople opportunities for growth, leadership, and lifelong learning.</a:t>
                      </a:r>
                    </a:p>
                  </a:txBody>
                  <a:tcPr marL="6350" marR="6350" marT="6350" marB="0" anchor="b"/>
                </a:tc>
                <a:extLst>
                  <a:ext uri="{0D108BD9-81ED-4DB2-BD59-A6C34878D82A}">
                    <a16:rowId xmlns:a16="http://schemas.microsoft.com/office/drawing/2014/main" val="2666693094"/>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15</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Upskilling programs should include pathways to teaching for trades professionals.</a:t>
                      </a:r>
                    </a:p>
                  </a:txBody>
                  <a:tcPr marL="6350" marR="6350" marT="6350" marB="0" anchor="b"/>
                </a:tc>
                <a:extLst>
                  <a:ext uri="{0D108BD9-81ED-4DB2-BD59-A6C34878D82A}">
                    <a16:rowId xmlns:a16="http://schemas.microsoft.com/office/drawing/2014/main" val="4176823451"/>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16</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Teaching should be framed as a career advancement, not a fallback.</a:t>
                      </a:r>
                    </a:p>
                  </a:txBody>
                  <a:tcPr marL="6350" marR="6350" marT="6350" marB="0" anchor="b"/>
                </a:tc>
                <a:extLst>
                  <a:ext uri="{0D108BD9-81ED-4DB2-BD59-A6C34878D82A}">
                    <a16:rowId xmlns:a16="http://schemas.microsoft.com/office/drawing/2014/main" val="2445097949"/>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17</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Inclusive and welcoming environments help faculty with a disability succeed.</a:t>
                      </a:r>
                    </a:p>
                  </a:txBody>
                  <a:tcPr marL="6350" marR="6350" marT="6350" marB="0" anchor="b"/>
                </a:tc>
                <a:extLst>
                  <a:ext uri="{0D108BD9-81ED-4DB2-BD59-A6C34878D82A}">
                    <a16:rowId xmlns:a16="http://schemas.microsoft.com/office/drawing/2014/main" val="2300997015"/>
                  </a:ext>
                </a:extLst>
              </a:tr>
              <a:tr h="370840">
                <a:tc>
                  <a:txBody>
                    <a:bodyPr/>
                    <a:lstStyle/>
                    <a:p>
                      <a:pPr algn="ctr" fontAlgn="b">
                        <a:buNone/>
                      </a:pPr>
                      <a:r>
                        <a:rPr lang="en-US" sz="1400" b="0" i="0" u="none" strike="noStrike">
                          <a:solidFill>
                            <a:srgbClr val="000000"/>
                          </a:solidFill>
                          <a:effectLst/>
                          <a:latin typeface="Calibri" panose="020F0502020204030204" pitchFamily="34" charset="0"/>
                        </a:rPr>
                        <a:t>18</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Modern, accessible equipment is essential for instructors with a disability in technical fields.</a:t>
                      </a:r>
                    </a:p>
                  </a:txBody>
                  <a:tcPr marL="6350" marR="6350" marT="6350" marB="0" anchor="b"/>
                </a:tc>
                <a:extLst>
                  <a:ext uri="{0D108BD9-81ED-4DB2-BD59-A6C34878D82A}">
                    <a16:rowId xmlns:a16="http://schemas.microsoft.com/office/drawing/2014/main" val="485138651"/>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19</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Mentorship and team-teaching models support smoother faculty transitions.</a:t>
                      </a:r>
                    </a:p>
                  </a:txBody>
                  <a:tcPr marL="6350" marR="6350" marT="6350" marB="0" anchor="b"/>
                </a:tc>
                <a:extLst>
                  <a:ext uri="{0D108BD9-81ED-4DB2-BD59-A6C34878D82A}">
                    <a16:rowId xmlns:a16="http://schemas.microsoft.com/office/drawing/2014/main" val="457474718"/>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20</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Few recruitment efforts target tradespeople with disabilities or retired trades professionals for teaching.</a:t>
                      </a:r>
                    </a:p>
                  </a:txBody>
                  <a:tcPr marL="6350" marR="6350" marT="6350" marB="0" anchor="b"/>
                </a:tc>
                <a:extLst>
                  <a:ext uri="{0D108BD9-81ED-4DB2-BD59-A6C34878D82A}">
                    <a16:rowId xmlns:a16="http://schemas.microsoft.com/office/drawing/2014/main" val="3746977502"/>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21</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Perkins V can support accommodations and inclusive CTE programs.</a:t>
                      </a:r>
                    </a:p>
                  </a:txBody>
                  <a:tcPr marL="6350" marR="6350" marT="6350" marB="0" anchor="b"/>
                </a:tc>
                <a:extLst>
                  <a:ext uri="{0D108BD9-81ED-4DB2-BD59-A6C34878D82A}">
                    <a16:rowId xmlns:a16="http://schemas.microsoft.com/office/drawing/2014/main" val="2606754468"/>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22</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CTE and vocational rehabilitation can coordinate to offer training..</a:t>
                      </a:r>
                    </a:p>
                  </a:txBody>
                  <a:tcPr marL="6350" marR="6350" marT="6350" marB="0" anchor="b"/>
                </a:tc>
                <a:extLst>
                  <a:ext uri="{0D108BD9-81ED-4DB2-BD59-A6C34878D82A}">
                    <a16:rowId xmlns:a16="http://schemas.microsoft.com/office/drawing/2014/main" val="2375443558"/>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23</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Students benefit from instructors who understand workplace injuries and recovery.</a:t>
                      </a:r>
                    </a:p>
                  </a:txBody>
                  <a:tcPr marL="6350" marR="6350" marT="6350" marB="0" anchor="b"/>
                </a:tc>
                <a:extLst>
                  <a:ext uri="{0D108BD9-81ED-4DB2-BD59-A6C34878D82A}">
                    <a16:rowId xmlns:a16="http://schemas.microsoft.com/office/drawing/2014/main" val="3382079162"/>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24</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CTE faculty with disabilities often earn strong employment outcomes.</a:t>
                      </a:r>
                    </a:p>
                  </a:txBody>
                  <a:tcPr marL="6350" marR="6350" marT="6350" marB="0" anchor="b"/>
                </a:tc>
                <a:extLst>
                  <a:ext uri="{0D108BD9-81ED-4DB2-BD59-A6C34878D82A}">
                    <a16:rowId xmlns:a16="http://schemas.microsoft.com/office/drawing/2014/main" val="1110817783"/>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25</a:t>
                      </a:r>
                    </a:p>
                  </a:txBody>
                  <a:tcPr marL="6350" marR="6350" marT="6350" marB="0" anchor="ctr"/>
                </a:tc>
                <a:tc>
                  <a:txBody>
                    <a:bodyPr/>
                    <a:lstStyle/>
                    <a:p>
                      <a:pPr algn="l" fontAlgn="b">
                        <a:buNone/>
                      </a:pPr>
                      <a:r>
                        <a:rPr lang="en-US" sz="1400" b="0" i="0" u="none" strike="noStrike" dirty="0">
                          <a:solidFill>
                            <a:srgbClr val="000000"/>
                          </a:solidFill>
                          <a:effectLst/>
                          <a:latin typeface="Calibri" panose="020F0502020204030204" pitchFamily="34" charset="0"/>
                        </a:rPr>
                        <a:t>States rarely disaggregate CTE faculty data by disability, limiting targeted intervention</a:t>
                      </a:r>
                    </a:p>
                  </a:txBody>
                  <a:tcPr marL="6350" marR="6350" marT="6350" marB="0" anchor="b"/>
                </a:tc>
                <a:extLst>
                  <a:ext uri="{0D108BD9-81ED-4DB2-BD59-A6C34878D82A}">
                    <a16:rowId xmlns:a16="http://schemas.microsoft.com/office/drawing/2014/main" val="3920404123"/>
                  </a:ext>
                </a:extLst>
              </a:tr>
              <a:tr h="370840">
                <a:tc>
                  <a:txBody>
                    <a:bodyPr/>
                    <a:lstStyle/>
                    <a:p>
                      <a:pPr algn="ctr"/>
                      <a:endParaRPr lang="en-US" sz="1400" dirty="0"/>
                    </a:p>
                  </a:txBody>
                  <a:tcPr/>
                </a:tc>
                <a:tc>
                  <a:txBody>
                    <a:bodyPr/>
                    <a:lstStyle/>
                    <a:p>
                      <a:endParaRPr lang="en-US" sz="1400" dirty="0"/>
                    </a:p>
                  </a:txBody>
                  <a:tcPr/>
                </a:tc>
                <a:extLst>
                  <a:ext uri="{0D108BD9-81ED-4DB2-BD59-A6C34878D82A}">
                    <a16:rowId xmlns:a16="http://schemas.microsoft.com/office/drawing/2014/main" val="3679069102"/>
                  </a:ext>
                </a:extLst>
              </a:tr>
            </a:tbl>
          </a:graphicData>
        </a:graphic>
      </p:graphicFrame>
      <p:graphicFrame>
        <p:nvGraphicFramePr>
          <p:cNvPr id="32" name="Table 31">
            <a:extLst>
              <a:ext uri="{FF2B5EF4-FFF2-40B4-BE49-F238E27FC236}">
                <a16:creationId xmlns:a16="http://schemas.microsoft.com/office/drawing/2014/main" id="{AC82AC58-65E1-AF57-F76D-557FA073942F}"/>
              </a:ext>
            </a:extLst>
          </p:cNvPr>
          <p:cNvGraphicFramePr>
            <a:graphicFrameLocks noGrp="1"/>
          </p:cNvGraphicFramePr>
          <p:nvPr/>
        </p:nvGraphicFramePr>
        <p:xfrm>
          <a:off x="146461" y="1186503"/>
          <a:ext cx="5647117" cy="5443220"/>
        </p:xfrm>
        <a:graphic>
          <a:graphicData uri="http://schemas.openxmlformats.org/drawingml/2006/table">
            <a:tbl>
              <a:tblPr bandRow="1">
                <a:tableStyleId>{5C22544A-7EE6-4342-B048-85BDC9FD1C3A}</a:tableStyleId>
              </a:tblPr>
              <a:tblGrid>
                <a:gridCol w="822581">
                  <a:extLst>
                    <a:ext uri="{9D8B030D-6E8A-4147-A177-3AD203B41FA5}">
                      <a16:colId xmlns:a16="http://schemas.microsoft.com/office/drawing/2014/main" val="2298133536"/>
                    </a:ext>
                  </a:extLst>
                </a:gridCol>
                <a:gridCol w="4824536">
                  <a:extLst>
                    <a:ext uri="{9D8B030D-6E8A-4147-A177-3AD203B41FA5}">
                      <a16:colId xmlns:a16="http://schemas.microsoft.com/office/drawing/2014/main" val="3460421160"/>
                    </a:ext>
                  </a:extLst>
                </a:gridCol>
              </a:tblGrid>
              <a:tr h="370840">
                <a:tc>
                  <a:txBody>
                    <a:bodyPr/>
                    <a:lstStyle/>
                    <a:p>
                      <a:pPr algn="ctr" fontAlgn="b">
                        <a:buNone/>
                      </a:pPr>
                      <a:r>
                        <a:rPr lang="en-US" sz="1400" b="0" i="0" u="none" strike="noStrike" dirty="0">
                          <a:solidFill>
                            <a:srgbClr val="000000"/>
                          </a:solidFill>
                          <a:effectLst/>
                          <a:latin typeface="Calibri" panose="020F0502020204030204" pitchFamily="34" charset="0"/>
                        </a:rPr>
                        <a:t>1</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Instructors with a disability can be powerful role models for students with disabilities.</a:t>
                      </a:r>
                    </a:p>
                  </a:txBody>
                  <a:tcPr marL="6350" marR="6350" marT="6350" marB="0" anchor="b"/>
                </a:tc>
                <a:extLst>
                  <a:ext uri="{0D108BD9-81ED-4DB2-BD59-A6C34878D82A}">
                    <a16:rowId xmlns:a16="http://schemas.microsoft.com/office/drawing/2014/main" val="2666693094"/>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2</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Trades professionals with disabilities offer valuable experience and insight.</a:t>
                      </a:r>
                    </a:p>
                  </a:txBody>
                  <a:tcPr marL="6350" marR="6350" marT="6350" marB="0" anchor="b"/>
                </a:tc>
                <a:extLst>
                  <a:ext uri="{0D108BD9-81ED-4DB2-BD59-A6C34878D82A}">
                    <a16:rowId xmlns:a16="http://schemas.microsoft.com/office/drawing/2014/main" val="4176823451"/>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3</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Teaching provides professionals with a disability a sense of purpose and professional renewal.</a:t>
                      </a:r>
                    </a:p>
                  </a:txBody>
                  <a:tcPr marL="6350" marR="6350" marT="6350" marB="0" anchor="b"/>
                </a:tc>
                <a:extLst>
                  <a:ext uri="{0D108BD9-81ED-4DB2-BD59-A6C34878D82A}">
                    <a16:rowId xmlns:a16="http://schemas.microsoft.com/office/drawing/2014/main" val="2445097949"/>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4</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Bias and stigma about disability and second careers affect hiring and faculty credibility.</a:t>
                      </a:r>
                    </a:p>
                  </a:txBody>
                  <a:tcPr marL="6350" marR="6350" marT="6350" marB="0" anchor="b"/>
                </a:tc>
                <a:extLst>
                  <a:ext uri="{0D108BD9-81ED-4DB2-BD59-A6C34878D82A}">
                    <a16:rowId xmlns:a16="http://schemas.microsoft.com/office/drawing/2014/main" val="2300997015"/>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5</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Individuals with a disability are often seen as lacking, rather than as resilient experts.</a:t>
                      </a:r>
                    </a:p>
                  </a:txBody>
                  <a:tcPr marL="6350" marR="6350" marT="6350" marB="0" anchor="b"/>
                </a:tc>
                <a:extLst>
                  <a:ext uri="{0D108BD9-81ED-4DB2-BD59-A6C34878D82A}">
                    <a16:rowId xmlns:a16="http://schemas.microsoft.com/office/drawing/2014/main" val="485138651"/>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6</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Past negative school experiences may discourage Individuals with a disability from becoming teachers.</a:t>
                      </a:r>
                    </a:p>
                  </a:txBody>
                  <a:tcPr marL="6350" marR="6350" marT="6350" marB="0" anchor="b"/>
                </a:tc>
                <a:extLst>
                  <a:ext uri="{0D108BD9-81ED-4DB2-BD59-A6C34878D82A}">
                    <a16:rowId xmlns:a16="http://schemas.microsoft.com/office/drawing/2014/main" val="457474718"/>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7</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Licensure and hiring policies often block nontraditional or candidates with a disability.</a:t>
                      </a:r>
                    </a:p>
                  </a:txBody>
                  <a:tcPr marL="6350" marR="6350" marT="6350" marB="0" anchor="b"/>
                </a:tc>
                <a:extLst>
                  <a:ext uri="{0D108BD9-81ED-4DB2-BD59-A6C34878D82A}">
                    <a16:rowId xmlns:a16="http://schemas.microsoft.com/office/drawing/2014/main" val="3746977502"/>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8</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Hiring practices favor internal networks over inclusive approaches.</a:t>
                      </a:r>
                    </a:p>
                  </a:txBody>
                  <a:tcPr marL="6350" marR="6350" marT="6350" marB="0" anchor="b"/>
                </a:tc>
                <a:extLst>
                  <a:ext uri="{0D108BD9-81ED-4DB2-BD59-A6C34878D82A}">
                    <a16:rowId xmlns:a16="http://schemas.microsoft.com/office/drawing/2014/main" val="2606754468"/>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9</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Many tradespeople don’t know teaching is a viable second career.</a:t>
                      </a:r>
                    </a:p>
                  </a:txBody>
                  <a:tcPr marL="6350" marR="6350" marT="6350" marB="0" anchor="b"/>
                </a:tc>
                <a:extLst>
                  <a:ext uri="{0D108BD9-81ED-4DB2-BD59-A6C34878D82A}">
                    <a16:rowId xmlns:a16="http://schemas.microsoft.com/office/drawing/2014/main" val="2375443558"/>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10</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Faculty often aren’t trained to support or collaborate with colleagues who have a disability.</a:t>
                      </a:r>
                    </a:p>
                  </a:txBody>
                  <a:tcPr marL="6350" marR="6350" marT="6350" marB="0" anchor="b"/>
                </a:tc>
                <a:extLst>
                  <a:ext uri="{0D108BD9-81ED-4DB2-BD59-A6C34878D82A}">
                    <a16:rowId xmlns:a16="http://schemas.microsoft.com/office/drawing/2014/main" val="3382079162"/>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11</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Onboarding programs usually ignore the needs of instructors with a disability or second-career instructors.</a:t>
                      </a:r>
                    </a:p>
                  </a:txBody>
                  <a:tcPr marL="6350" marR="6350" marT="6350" marB="0" anchor="b"/>
                </a:tc>
                <a:extLst>
                  <a:ext uri="{0D108BD9-81ED-4DB2-BD59-A6C34878D82A}">
                    <a16:rowId xmlns:a16="http://schemas.microsoft.com/office/drawing/2014/main" val="1110817783"/>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12</a:t>
                      </a:r>
                    </a:p>
                  </a:txBody>
                  <a:tcPr marL="6350" marR="6350" marT="6350" marB="0" anchor="ctr"/>
                </a:tc>
                <a:tc>
                  <a:txBody>
                    <a:bodyPr/>
                    <a:lstStyle/>
                    <a:p>
                      <a:pPr algn="l" fontAlgn="b">
                        <a:buNone/>
                      </a:pPr>
                      <a:r>
                        <a:rPr lang="en-US" sz="1400" b="0" i="0" u="none" strike="noStrike">
                          <a:solidFill>
                            <a:srgbClr val="000000"/>
                          </a:solidFill>
                          <a:effectLst/>
                          <a:latin typeface="Calibri" panose="020F0502020204030204" pitchFamily="34" charset="0"/>
                        </a:rPr>
                        <a:t>Instructional spaces and platforms are not always fully accessible.</a:t>
                      </a:r>
                    </a:p>
                  </a:txBody>
                  <a:tcPr marL="6350" marR="6350" marT="6350" marB="0" anchor="b"/>
                </a:tc>
                <a:extLst>
                  <a:ext uri="{0D108BD9-81ED-4DB2-BD59-A6C34878D82A}">
                    <a16:rowId xmlns:a16="http://schemas.microsoft.com/office/drawing/2014/main" val="3920404123"/>
                  </a:ext>
                </a:extLst>
              </a:tr>
              <a:tr h="370840">
                <a:tc>
                  <a:txBody>
                    <a:bodyPr/>
                    <a:lstStyle/>
                    <a:p>
                      <a:pPr algn="ctr" fontAlgn="b">
                        <a:buNone/>
                      </a:pPr>
                      <a:r>
                        <a:rPr lang="en-US" sz="1400" b="0" i="0" u="none" strike="noStrike" dirty="0">
                          <a:solidFill>
                            <a:srgbClr val="000000"/>
                          </a:solidFill>
                          <a:effectLst/>
                          <a:latin typeface="Calibri" panose="020F0502020204030204" pitchFamily="34" charset="0"/>
                        </a:rPr>
                        <a:t>13</a:t>
                      </a:r>
                    </a:p>
                  </a:txBody>
                  <a:tcPr marL="6350" marR="6350" marT="6350" marB="0" anchor="ctr"/>
                </a:tc>
                <a:tc>
                  <a:txBody>
                    <a:bodyPr/>
                    <a:lstStyle/>
                    <a:p>
                      <a:pPr algn="l" fontAlgn="b">
                        <a:buNone/>
                      </a:pPr>
                      <a:r>
                        <a:rPr lang="en-US" sz="1400" b="0" i="0" u="none" strike="noStrike" dirty="0">
                          <a:solidFill>
                            <a:srgbClr val="000000"/>
                          </a:solidFill>
                          <a:effectLst/>
                          <a:latin typeface="Calibri" panose="020F0502020204030204" pitchFamily="34" charset="0"/>
                        </a:rPr>
                        <a:t>Institutions rarely gather feedback from faculty with a disability about their experiences.</a:t>
                      </a:r>
                    </a:p>
                  </a:txBody>
                  <a:tcPr marL="6350" marR="6350" marT="6350" marB="0" anchor="b"/>
                </a:tc>
                <a:extLst>
                  <a:ext uri="{0D108BD9-81ED-4DB2-BD59-A6C34878D82A}">
                    <a16:rowId xmlns:a16="http://schemas.microsoft.com/office/drawing/2014/main" val="3679069102"/>
                  </a:ext>
                </a:extLst>
              </a:tr>
            </a:tbl>
          </a:graphicData>
        </a:graphic>
      </p:graphicFrame>
    </p:spTree>
    <p:extLst>
      <p:ext uri="{BB962C8B-B14F-4D97-AF65-F5344CB8AC3E}">
        <p14:creationId xmlns:p14="http://schemas.microsoft.com/office/powerpoint/2010/main" val="40297484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13"/>
          <p:cNvSpPr txBox="1">
            <a:spLocks noGrp="1"/>
          </p:cNvSpPr>
          <p:nvPr>
            <p:ph type="title"/>
          </p:nvPr>
        </p:nvSpPr>
        <p:spPr>
          <a:xfrm>
            <a:off x="1589" y="441950"/>
            <a:ext cx="12188824" cy="1142702"/>
          </a:xfrm>
          <a:prstGeom prst="rect">
            <a:avLst/>
          </a:prstGeom>
          <a:noFill/>
          <a:ln>
            <a:noFill/>
          </a:ln>
        </p:spPr>
        <p:txBody>
          <a:bodyPr spcFirstLastPara="1" vert="horz" wrap="square" lIns="91401" tIns="45688" rIns="91401" bIns="45688" rtlCol="0" anchor="ctr" anchorCtr="0">
            <a:noAutofit/>
          </a:bodyPr>
          <a:lstStyle/>
          <a:p>
            <a:pPr>
              <a:buSzPts val="4400"/>
            </a:pPr>
            <a:r>
              <a:rPr lang="en-US" b="1" dirty="0"/>
              <a:t>Participant Demographics (N=15)</a:t>
            </a:r>
            <a:br>
              <a:rPr lang="en-US" b="1" dirty="0"/>
            </a:br>
            <a:r>
              <a:rPr lang="en-US" b="1" dirty="0"/>
              <a:t>[Preliminary]</a:t>
            </a:r>
            <a:endParaRPr b="1" dirty="0"/>
          </a:p>
        </p:txBody>
      </p:sp>
      <p:grpSp>
        <p:nvGrpSpPr>
          <p:cNvPr id="6" name="Group 5">
            <a:extLst>
              <a:ext uri="{FF2B5EF4-FFF2-40B4-BE49-F238E27FC236}">
                <a16:creationId xmlns:a16="http://schemas.microsoft.com/office/drawing/2014/main" id="{E3816F59-D74B-0FA9-FAB9-B849A2E23D0C}"/>
              </a:ext>
            </a:extLst>
          </p:cNvPr>
          <p:cNvGrpSpPr/>
          <p:nvPr/>
        </p:nvGrpSpPr>
        <p:grpSpPr>
          <a:xfrm>
            <a:off x="2034562" y="2423867"/>
            <a:ext cx="8122878" cy="3324107"/>
            <a:chOff x="2901155" y="2423604"/>
            <a:chExt cx="8124994" cy="3324973"/>
          </a:xfrm>
          <a:solidFill>
            <a:srgbClr val="11A6F8"/>
          </a:solidFill>
        </p:grpSpPr>
        <p:grpSp>
          <p:nvGrpSpPr>
            <p:cNvPr id="4" name="Group 3">
              <a:extLst>
                <a:ext uri="{FF2B5EF4-FFF2-40B4-BE49-F238E27FC236}">
                  <a16:creationId xmlns:a16="http://schemas.microsoft.com/office/drawing/2014/main" id="{31499D88-E4EC-AF99-C63B-32E0DE692105}"/>
                </a:ext>
              </a:extLst>
            </p:cNvPr>
            <p:cNvGrpSpPr/>
            <p:nvPr/>
          </p:nvGrpSpPr>
          <p:grpSpPr>
            <a:xfrm>
              <a:off x="2901155" y="2423604"/>
              <a:ext cx="8124994" cy="1447061"/>
              <a:chOff x="2901155" y="2423604"/>
              <a:chExt cx="8124994" cy="1447061"/>
            </a:xfrm>
            <a:grpFill/>
          </p:grpSpPr>
          <p:sp>
            <p:nvSpPr>
              <p:cNvPr id="193" name="Google Shape;193;p13"/>
              <p:cNvSpPr/>
              <p:nvPr/>
            </p:nvSpPr>
            <p:spPr>
              <a:xfrm>
                <a:off x="2901155" y="2423604"/>
                <a:ext cx="2361235" cy="1447060"/>
              </a:xfrm>
              <a:prstGeom prst="rect">
                <a:avLst/>
              </a:prstGeom>
              <a:grp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8 Institutions</a:t>
                </a:r>
                <a:endParaRPr sz="1799" dirty="0"/>
              </a:p>
            </p:txBody>
          </p:sp>
          <p:sp>
            <p:nvSpPr>
              <p:cNvPr id="194" name="Google Shape;194;p13"/>
              <p:cNvSpPr/>
              <p:nvPr/>
            </p:nvSpPr>
            <p:spPr>
              <a:xfrm>
                <a:off x="5783035" y="2423605"/>
                <a:ext cx="2361235" cy="1447060"/>
              </a:xfrm>
              <a:prstGeom prst="rect">
                <a:avLst/>
              </a:prstGeom>
              <a:grp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Gender:</a:t>
                </a:r>
                <a:endParaRPr sz="1799" dirty="0"/>
              </a:p>
              <a:p>
                <a:pPr algn="ctr">
                  <a:buSzPts val="1800"/>
                </a:pPr>
                <a:r>
                  <a:rPr lang="en-US" sz="1799" dirty="0">
                    <a:solidFill>
                      <a:schemeClr val="lt1"/>
                    </a:solidFill>
                    <a:latin typeface="Calibri"/>
                    <a:ea typeface="Calibri"/>
                    <a:cs typeface="Calibri"/>
                    <a:sym typeface="Calibri"/>
                  </a:rPr>
                  <a:t>27% Male</a:t>
                </a:r>
                <a:endParaRPr sz="1799" dirty="0"/>
              </a:p>
              <a:p>
                <a:pPr algn="ctr">
                  <a:buSzPts val="1800"/>
                </a:pPr>
                <a:r>
                  <a:rPr lang="en-US" sz="1799" dirty="0">
                    <a:solidFill>
                      <a:schemeClr val="lt1"/>
                    </a:solidFill>
                    <a:latin typeface="Calibri"/>
                    <a:ea typeface="Calibri"/>
                    <a:cs typeface="Calibri"/>
                    <a:sym typeface="Calibri"/>
                  </a:rPr>
                  <a:t>73% Female</a:t>
                </a:r>
                <a:endParaRPr sz="1799" dirty="0"/>
              </a:p>
            </p:txBody>
          </p:sp>
          <p:sp>
            <p:nvSpPr>
              <p:cNvPr id="2" name="Google Shape;194;p13">
                <a:extLst>
                  <a:ext uri="{FF2B5EF4-FFF2-40B4-BE49-F238E27FC236}">
                    <a16:creationId xmlns:a16="http://schemas.microsoft.com/office/drawing/2014/main" id="{0F08B021-1D76-72E7-7EBC-72E3FFDF9667}"/>
                  </a:ext>
                </a:extLst>
              </p:cNvPr>
              <p:cNvSpPr/>
              <p:nvPr/>
            </p:nvSpPr>
            <p:spPr>
              <a:xfrm>
                <a:off x="8664914" y="2423605"/>
                <a:ext cx="2361235" cy="1447060"/>
              </a:xfrm>
              <a:prstGeom prst="rect">
                <a:avLst/>
              </a:prstGeom>
              <a:grp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Years in Tech Field:</a:t>
                </a:r>
                <a:endParaRPr sz="1799" dirty="0"/>
              </a:p>
              <a:p>
                <a:pPr algn="ctr">
                  <a:buSzPts val="1800"/>
                </a:pPr>
                <a:r>
                  <a:rPr lang="en-US" sz="1799" dirty="0">
                    <a:solidFill>
                      <a:schemeClr val="lt1"/>
                    </a:solidFill>
                    <a:latin typeface="Calibri"/>
                    <a:ea typeface="Calibri"/>
                    <a:cs typeface="Calibri"/>
                    <a:sym typeface="Calibri"/>
                  </a:rPr>
                  <a:t>Average: 6.6</a:t>
                </a:r>
              </a:p>
              <a:p>
                <a:pPr algn="ctr">
                  <a:buSzPts val="1800"/>
                </a:pPr>
                <a:r>
                  <a:rPr lang="en-US" sz="1799" dirty="0">
                    <a:solidFill>
                      <a:schemeClr val="lt1"/>
                    </a:solidFill>
                    <a:latin typeface="Calibri"/>
                    <a:ea typeface="Calibri"/>
                    <a:cs typeface="Calibri"/>
                    <a:sym typeface="Calibri"/>
                  </a:rPr>
                  <a:t>Range: 1-25</a:t>
                </a:r>
                <a:endParaRPr lang="en-US" sz="1799" dirty="0"/>
              </a:p>
            </p:txBody>
          </p:sp>
        </p:grpSp>
        <p:grpSp>
          <p:nvGrpSpPr>
            <p:cNvPr id="5" name="Group 4">
              <a:extLst>
                <a:ext uri="{FF2B5EF4-FFF2-40B4-BE49-F238E27FC236}">
                  <a16:creationId xmlns:a16="http://schemas.microsoft.com/office/drawing/2014/main" id="{D09E6CCD-5517-CDDC-3156-115AFC4FE027}"/>
                </a:ext>
              </a:extLst>
            </p:cNvPr>
            <p:cNvGrpSpPr/>
            <p:nvPr/>
          </p:nvGrpSpPr>
          <p:grpSpPr>
            <a:xfrm>
              <a:off x="2901155" y="4253884"/>
              <a:ext cx="8124994" cy="1494693"/>
              <a:chOff x="2901155" y="4253884"/>
              <a:chExt cx="8124994" cy="1494693"/>
            </a:xfrm>
            <a:grpFill/>
          </p:grpSpPr>
          <p:sp>
            <p:nvSpPr>
              <p:cNvPr id="195" name="Google Shape;195;p13"/>
              <p:cNvSpPr/>
              <p:nvPr/>
            </p:nvSpPr>
            <p:spPr>
              <a:xfrm>
                <a:off x="5783035" y="4253884"/>
                <a:ext cx="2361235" cy="1494692"/>
              </a:xfrm>
              <a:prstGeom prst="rect">
                <a:avLst/>
              </a:prstGeom>
              <a:grp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Age:</a:t>
                </a:r>
              </a:p>
              <a:p>
                <a:pPr algn="ctr">
                  <a:buSzPts val="1800"/>
                </a:pPr>
                <a:r>
                  <a:rPr lang="en-US" sz="1799" dirty="0">
                    <a:solidFill>
                      <a:schemeClr val="lt1"/>
                    </a:solidFill>
                    <a:latin typeface="Calibri"/>
                    <a:ea typeface="Calibri"/>
                    <a:cs typeface="Calibri"/>
                    <a:sym typeface="Calibri"/>
                  </a:rPr>
                  <a:t>Average: 44</a:t>
                </a:r>
              </a:p>
              <a:p>
                <a:pPr algn="ctr">
                  <a:buSzPts val="1800"/>
                </a:pPr>
                <a:r>
                  <a:rPr lang="en-US" sz="1799" dirty="0">
                    <a:solidFill>
                      <a:schemeClr val="lt1"/>
                    </a:solidFill>
                    <a:latin typeface="Calibri"/>
                    <a:ea typeface="Calibri"/>
                    <a:cs typeface="Calibri"/>
                    <a:sym typeface="Calibri"/>
                  </a:rPr>
                  <a:t>Range: 31-55</a:t>
                </a:r>
                <a:endParaRPr sz="1799" dirty="0"/>
              </a:p>
            </p:txBody>
          </p:sp>
          <p:sp>
            <p:nvSpPr>
              <p:cNvPr id="196" name="Google Shape;196;p13"/>
              <p:cNvSpPr/>
              <p:nvPr/>
            </p:nvSpPr>
            <p:spPr>
              <a:xfrm>
                <a:off x="2901155" y="4253884"/>
                <a:ext cx="2361235" cy="1494693"/>
              </a:xfrm>
              <a:prstGeom prst="rect">
                <a:avLst/>
              </a:prstGeom>
              <a:grp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11 Distinct </a:t>
                </a:r>
              </a:p>
              <a:p>
                <a:pPr algn="ctr">
                  <a:buSzPts val="1800"/>
                </a:pPr>
                <a:r>
                  <a:rPr lang="en-US" sz="1799" dirty="0">
                    <a:solidFill>
                      <a:schemeClr val="lt1"/>
                    </a:solidFill>
                    <a:latin typeface="Calibri"/>
                    <a:ea typeface="Calibri"/>
                    <a:cs typeface="Calibri"/>
                    <a:sym typeface="Calibri"/>
                  </a:rPr>
                  <a:t>CTE Fields</a:t>
                </a:r>
                <a:endParaRPr sz="1799" dirty="0"/>
              </a:p>
            </p:txBody>
          </p:sp>
          <p:sp>
            <p:nvSpPr>
              <p:cNvPr id="3" name="Google Shape;195;p13">
                <a:extLst>
                  <a:ext uri="{FF2B5EF4-FFF2-40B4-BE49-F238E27FC236}">
                    <a16:creationId xmlns:a16="http://schemas.microsoft.com/office/drawing/2014/main" id="{B32AB030-E89C-114D-CE70-B5AA674CE706}"/>
                  </a:ext>
                </a:extLst>
              </p:cNvPr>
              <p:cNvSpPr/>
              <p:nvPr/>
            </p:nvSpPr>
            <p:spPr>
              <a:xfrm>
                <a:off x="8664914" y="4253884"/>
                <a:ext cx="2361235" cy="1494692"/>
              </a:xfrm>
              <a:prstGeom prst="rect">
                <a:avLst/>
              </a:prstGeom>
              <a:grp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Years in Current Role:</a:t>
                </a:r>
              </a:p>
              <a:p>
                <a:pPr algn="ctr">
                  <a:buSzPts val="1800"/>
                </a:pPr>
                <a:r>
                  <a:rPr lang="en-US" sz="1799" dirty="0">
                    <a:solidFill>
                      <a:schemeClr val="lt1"/>
                    </a:solidFill>
                    <a:latin typeface="Calibri"/>
                    <a:ea typeface="Calibri"/>
                    <a:cs typeface="Calibri"/>
                    <a:sym typeface="Calibri"/>
                  </a:rPr>
                  <a:t>Average: 6.3</a:t>
                </a:r>
              </a:p>
              <a:p>
                <a:pPr algn="ctr">
                  <a:buSzPts val="1800"/>
                </a:pPr>
                <a:r>
                  <a:rPr lang="en-US" sz="1799" dirty="0">
                    <a:solidFill>
                      <a:schemeClr val="lt1"/>
                    </a:solidFill>
                    <a:latin typeface="Calibri"/>
                    <a:ea typeface="Calibri"/>
                    <a:cs typeface="Calibri"/>
                    <a:sym typeface="Calibri"/>
                  </a:rPr>
                  <a:t>Range: 1-17</a:t>
                </a:r>
                <a:endParaRPr sz="1799" dirty="0"/>
              </a:p>
            </p:txBody>
          </p:sp>
        </p:grpSp>
      </p:grpSp>
      <p:grpSp>
        <p:nvGrpSpPr>
          <p:cNvPr id="7" name="Group 6">
            <a:extLst>
              <a:ext uri="{FF2B5EF4-FFF2-40B4-BE49-F238E27FC236}">
                <a16:creationId xmlns:a16="http://schemas.microsoft.com/office/drawing/2014/main" id="{F47DDF86-FB09-57E5-8565-7998C766CD1F}"/>
              </a:ext>
            </a:extLst>
          </p:cNvPr>
          <p:cNvGrpSpPr/>
          <p:nvPr/>
        </p:nvGrpSpPr>
        <p:grpSpPr>
          <a:xfrm>
            <a:off x="10288130" y="2931975"/>
            <a:ext cx="5718682" cy="6430563"/>
            <a:chOff x="10286542" y="2931974"/>
            <a:chExt cx="5718682" cy="6430563"/>
          </a:xfrm>
        </p:grpSpPr>
        <p:sp>
          <p:nvSpPr>
            <p:cNvPr id="12" name="Овал 7">
              <a:extLst>
                <a:ext uri="{FF2B5EF4-FFF2-40B4-BE49-F238E27FC236}">
                  <a16:creationId xmlns:a16="http://schemas.microsoft.com/office/drawing/2014/main" id="{D433958D-4312-4292-9AFC-F9CBABEF9A2E}"/>
                </a:ext>
              </a:extLst>
            </p:cNvPr>
            <p:cNvSpPr/>
            <p:nvPr/>
          </p:nvSpPr>
          <p:spPr>
            <a:xfrm rot="1800000">
              <a:off x="10396959" y="3899089"/>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3" name="Овал 7">
              <a:extLst>
                <a:ext uri="{FF2B5EF4-FFF2-40B4-BE49-F238E27FC236}">
                  <a16:creationId xmlns:a16="http://schemas.microsoft.com/office/drawing/2014/main" id="{D5D6B57E-0CE0-4258-9C3A-72F11662887B}"/>
                </a:ext>
              </a:extLst>
            </p:cNvPr>
            <p:cNvSpPr/>
            <p:nvPr/>
          </p:nvSpPr>
          <p:spPr>
            <a:xfrm rot="1800000">
              <a:off x="10286542" y="3962692"/>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4" name="Овал 7">
              <a:extLst>
                <a:ext uri="{FF2B5EF4-FFF2-40B4-BE49-F238E27FC236}">
                  <a16:creationId xmlns:a16="http://schemas.microsoft.com/office/drawing/2014/main" id="{D313769C-8F86-4F73-9C17-4BF843304249}"/>
                </a:ext>
              </a:extLst>
            </p:cNvPr>
            <p:cNvSpPr/>
            <p:nvPr/>
          </p:nvSpPr>
          <p:spPr>
            <a:xfrm rot="1800000">
              <a:off x="11716259" y="2931974"/>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grpSp>
        <p:nvGrpSpPr>
          <p:cNvPr id="15" name="Group 14">
            <a:extLst>
              <a:ext uri="{FF2B5EF4-FFF2-40B4-BE49-F238E27FC236}">
                <a16:creationId xmlns:a16="http://schemas.microsoft.com/office/drawing/2014/main" id="{3354EA6E-F78C-4502-AC91-9D5E5DF62C09}"/>
              </a:ext>
            </a:extLst>
          </p:cNvPr>
          <p:cNvGrpSpPr/>
          <p:nvPr/>
        </p:nvGrpSpPr>
        <p:grpSpPr>
          <a:xfrm rot="10142616">
            <a:off x="-3120369" y="-3990426"/>
            <a:ext cx="5688274" cy="6657750"/>
            <a:chOff x="-7523974" y="-5291686"/>
            <a:chExt cx="5688274" cy="6657750"/>
          </a:xfrm>
        </p:grpSpPr>
        <p:sp>
          <p:nvSpPr>
            <p:cNvPr id="16" name="Овал 7">
              <a:extLst>
                <a:ext uri="{FF2B5EF4-FFF2-40B4-BE49-F238E27FC236}">
                  <a16:creationId xmlns:a16="http://schemas.microsoft.com/office/drawing/2014/main" id="{633F8FDD-A70E-4ADD-A476-657A36586DAB}"/>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7" name="Овал 7">
              <a:extLst>
                <a:ext uri="{FF2B5EF4-FFF2-40B4-BE49-F238E27FC236}">
                  <a16:creationId xmlns:a16="http://schemas.microsoft.com/office/drawing/2014/main" id="{F69CB27B-8E70-4E93-9393-ED5BAC614856}"/>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18" name="Овал 7">
              <a:extLst>
                <a:ext uri="{FF2B5EF4-FFF2-40B4-BE49-F238E27FC236}">
                  <a16:creationId xmlns:a16="http://schemas.microsoft.com/office/drawing/2014/main" id="{45C493F3-884F-41C8-B1F9-8DBCA125DEE2}"/>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grpSp>
      <p:sp>
        <p:nvSpPr>
          <p:cNvPr id="19" name="Slide Number Placeholder 12">
            <a:extLst>
              <a:ext uri="{FF2B5EF4-FFF2-40B4-BE49-F238E27FC236}">
                <a16:creationId xmlns:a16="http://schemas.microsoft.com/office/drawing/2014/main" id="{318C33CA-B46B-4117-9663-3F07C7EC7D8D}"/>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38</a:t>
            </a:fld>
            <a:endParaRPr lang="en-US" sz="1400" dirty="0"/>
          </a:p>
        </p:txBody>
      </p:sp>
      <p:sp>
        <p:nvSpPr>
          <p:cNvPr id="8" name="Овал 7">
            <a:extLst>
              <a:ext uri="{FF2B5EF4-FFF2-40B4-BE49-F238E27FC236}">
                <a16:creationId xmlns:a16="http://schemas.microsoft.com/office/drawing/2014/main" id="{515BF20A-A05F-96B6-DB54-59636C6534DD}"/>
              </a:ext>
            </a:extLst>
          </p:cNvPr>
          <p:cNvSpPr/>
          <p:nvPr/>
        </p:nvSpPr>
        <p:spPr>
          <a:xfrm rot="1800000">
            <a:off x="24262926" y="-5958582"/>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9" name="Овал 7">
            <a:extLst>
              <a:ext uri="{FF2B5EF4-FFF2-40B4-BE49-F238E27FC236}">
                <a16:creationId xmlns:a16="http://schemas.microsoft.com/office/drawing/2014/main" id="{C0B50CAD-7D11-B3B4-B15C-B6BF28DC91B8}"/>
              </a:ext>
            </a:extLst>
          </p:cNvPr>
          <p:cNvSpPr/>
          <p:nvPr/>
        </p:nvSpPr>
        <p:spPr>
          <a:xfrm rot="1800000">
            <a:off x="12375974" y="-4347791"/>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18" name="Овал 7">
            <a:extLst>
              <a:ext uri="{FF2B5EF4-FFF2-40B4-BE49-F238E27FC236}">
                <a16:creationId xmlns:a16="http://schemas.microsoft.com/office/drawing/2014/main" id="{5F8E45FC-062D-45A8-9704-E1F1F88AC342}"/>
              </a:ext>
            </a:extLst>
          </p:cNvPr>
          <p:cNvSpPr/>
          <p:nvPr/>
        </p:nvSpPr>
        <p:spPr>
          <a:xfrm rot="1800000">
            <a:off x="3767442" y="1279776"/>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19" name="Овал 7">
            <a:extLst>
              <a:ext uri="{FF2B5EF4-FFF2-40B4-BE49-F238E27FC236}">
                <a16:creationId xmlns:a16="http://schemas.microsoft.com/office/drawing/2014/main" id="{2E478222-7362-434C-9C1B-5BFC2A44AAD6}"/>
              </a:ext>
            </a:extLst>
          </p:cNvPr>
          <p:cNvSpPr/>
          <p:nvPr/>
        </p:nvSpPr>
        <p:spPr>
          <a:xfrm rot="1800000" flipV="1">
            <a:off x="3327619" y="1322648"/>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20" name="Овал 7">
            <a:extLst>
              <a:ext uri="{FF2B5EF4-FFF2-40B4-BE49-F238E27FC236}">
                <a16:creationId xmlns:a16="http://schemas.microsoft.com/office/drawing/2014/main" id="{0BFD8DA1-9CDA-4D32-BE22-F849BA61732A}"/>
              </a:ext>
            </a:extLst>
          </p:cNvPr>
          <p:cNvSpPr/>
          <p:nvPr/>
        </p:nvSpPr>
        <p:spPr>
          <a:xfrm rot="1800000" flipV="1">
            <a:off x="3370176" y="789696"/>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17" name="Овал 7">
            <a:extLst>
              <a:ext uri="{FF2B5EF4-FFF2-40B4-BE49-F238E27FC236}">
                <a16:creationId xmlns:a16="http://schemas.microsoft.com/office/drawing/2014/main" id="{1DF3B3F7-EBE2-4E00-A05F-F1F92EF2B5BC}"/>
              </a:ext>
            </a:extLst>
          </p:cNvPr>
          <p:cNvSpPr/>
          <p:nvPr/>
        </p:nvSpPr>
        <p:spPr>
          <a:xfrm rot="1800000">
            <a:off x="5037290" y="2085063"/>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202" name="Google Shape;202;p14"/>
          <p:cNvSpPr txBox="1">
            <a:spLocks noGrp="1"/>
          </p:cNvSpPr>
          <p:nvPr>
            <p:ph type="title"/>
          </p:nvPr>
        </p:nvSpPr>
        <p:spPr>
          <a:xfrm>
            <a:off x="1589" y="197206"/>
            <a:ext cx="12188824" cy="1142702"/>
          </a:xfrm>
          <a:prstGeom prst="rect">
            <a:avLst/>
          </a:prstGeom>
          <a:noFill/>
          <a:ln>
            <a:noFill/>
          </a:ln>
        </p:spPr>
        <p:txBody>
          <a:bodyPr spcFirstLastPara="1" vert="horz" wrap="square" lIns="91401" tIns="45688" rIns="91401" bIns="45688" rtlCol="0" anchor="ctr" anchorCtr="0">
            <a:noAutofit/>
          </a:bodyPr>
          <a:lstStyle/>
          <a:p>
            <a:pPr>
              <a:buSzPts val="4400"/>
            </a:pPr>
            <a:r>
              <a:rPr lang="en-US" b="1" dirty="0"/>
              <a:t>Preliminary Findings</a:t>
            </a:r>
            <a:endParaRPr b="1" dirty="0"/>
          </a:p>
        </p:txBody>
      </p:sp>
      <p:grpSp>
        <p:nvGrpSpPr>
          <p:cNvPr id="9" name="Group 8">
            <a:extLst>
              <a:ext uri="{FF2B5EF4-FFF2-40B4-BE49-F238E27FC236}">
                <a16:creationId xmlns:a16="http://schemas.microsoft.com/office/drawing/2014/main" id="{80C7C48E-DA70-4318-AC89-F4A3051CE6D3}"/>
              </a:ext>
            </a:extLst>
          </p:cNvPr>
          <p:cNvGrpSpPr/>
          <p:nvPr/>
        </p:nvGrpSpPr>
        <p:grpSpPr>
          <a:xfrm>
            <a:off x="1367243" y="1476104"/>
            <a:ext cx="9457519" cy="5071993"/>
            <a:chOff x="1463694" y="1476103"/>
            <a:chExt cx="9457519" cy="5071993"/>
          </a:xfrm>
          <a:solidFill>
            <a:srgbClr val="E76B4A"/>
          </a:solidFill>
        </p:grpSpPr>
        <p:sp>
          <p:nvSpPr>
            <p:cNvPr id="203" name="Google Shape;203;p14"/>
            <p:cNvSpPr/>
            <p:nvPr/>
          </p:nvSpPr>
          <p:spPr>
            <a:xfrm>
              <a:off x="1463694" y="3288758"/>
              <a:ext cx="2360620" cy="1446683"/>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Unique Viewpoints</a:t>
              </a:r>
              <a:endParaRPr sz="1799" dirty="0"/>
            </a:p>
          </p:txBody>
        </p:sp>
        <p:grpSp>
          <p:nvGrpSpPr>
            <p:cNvPr id="8" name="Group 7">
              <a:extLst>
                <a:ext uri="{FF2B5EF4-FFF2-40B4-BE49-F238E27FC236}">
                  <a16:creationId xmlns:a16="http://schemas.microsoft.com/office/drawing/2014/main" id="{28D0E766-6DE3-D61A-3A38-1E710100C9AB}"/>
                </a:ext>
              </a:extLst>
            </p:cNvPr>
            <p:cNvGrpSpPr/>
            <p:nvPr/>
          </p:nvGrpSpPr>
          <p:grpSpPr>
            <a:xfrm>
              <a:off x="6551493" y="1476103"/>
              <a:ext cx="4369720" cy="5071993"/>
              <a:chOff x="5372582" y="1333354"/>
              <a:chExt cx="4370858" cy="5073314"/>
            </a:xfrm>
            <a:grpFill/>
          </p:grpSpPr>
          <p:sp>
            <p:nvSpPr>
              <p:cNvPr id="2" name="Google Shape;203;p14">
                <a:extLst>
                  <a:ext uri="{FF2B5EF4-FFF2-40B4-BE49-F238E27FC236}">
                    <a16:creationId xmlns:a16="http://schemas.microsoft.com/office/drawing/2014/main" id="{558445D4-EF62-D6B2-D38F-9E4359B1D95C}"/>
                  </a:ext>
                </a:extLst>
              </p:cNvPr>
              <p:cNvSpPr/>
              <p:nvPr/>
            </p:nvSpPr>
            <p:spPr>
              <a:xfrm>
                <a:off x="5372582" y="2421527"/>
                <a:ext cx="4370858" cy="720620"/>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Reframers</a:t>
                </a:r>
                <a:endParaRPr sz="1799" dirty="0"/>
              </a:p>
            </p:txBody>
          </p:sp>
          <p:sp>
            <p:nvSpPr>
              <p:cNvPr id="3" name="Google Shape;203;p14">
                <a:extLst>
                  <a:ext uri="{FF2B5EF4-FFF2-40B4-BE49-F238E27FC236}">
                    <a16:creationId xmlns:a16="http://schemas.microsoft.com/office/drawing/2014/main" id="{D4BA22EE-8653-9F2C-BA07-8AFA127090CC}"/>
                  </a:ext>
                </a:extLst>
              </p:cNvPr>
              <p:cNvSpPr/>
              <p:nvPr/>
            </p:nvSpPr>
            <p:spPr>
              <a:xfrm>
                <a:off x="5372582" y="1333354"/>
                <a:ext cx="4370858" cy="720620"/>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Levelers</a:t>
                </a:r>
                <a:endParaRPr lang="en-US" sz="1799" dirty="0"/>
              </a:p>
            </p:txBody>
          </p:sp>
          <p:sp>
            <p:nvSpPr>
              <p:cNvPr id="4" name="Google Shape;203;p14">
                <a:extLst>
                  <a:ext uri="{FF2B5EF4-FFF2-40B4-BE49-F238E27FC236}">
                    <a16:creationId xmlns:a16="http://schemas.microsoft.com/office/drawing/2014/main" id="{9FF890CE-8DC2-7199-F6C8-D8F11BCB548C}"/>
                  </a:ext>
                </a:extLst>
              </p:cNvPr>
              <p:cNvSpPr/>
              <p:nvPr/>
            </p:nvSpPr>
            <p:spPr>
              <a:xfrm>
                <a:off x="5372582" y="3509701"/>
                <a:ext cx="4370858" cy="720620"/>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Scaffolders</a:t>
                </a:r>
                <a:endParaRPr sz="1799" dirty="0"/>
              </a:p>
            </p:txBody>
          </p:sp>
          <p:sp>
            <p:nvSpPr>
              <p:cNvPr id="5" name="Google Shape;203;p14">
                <a:extLst>
                  <a:ext uri="{FF2B5EF4-FFF2-40B4-BE49-F238E27FC236}">
                    <a16:creationId xmlns:a16="http://schemas.microsoft.com/office/drawing/2014/main" id="{C4D69F64-D840-B55E-0350-19B33F1EC5F1}"/>
                  </a:ext>
                </a:extLst>
              </p:cNvPr>
              <p:cNvSpPr/>
              <p:nvPr/>
            </p:nvSpPr>
            <p:spPr>
              <a:xfrm>
                <a:off x="5372582" y="4597874"/>
                <a:ext cx="4370858" cy="720620"/>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Architects</a:t>
                </a:r>
                <a:endParaRPr sz="1799" dirty="0"/>
              </a:p>
            </p:txBody>
          </p:sp>
          <p:sp>
            <p:nvSpPr>
              <p:cNvPr id="7" name="Google Shape;203;p14">
                <a:extLst>
                  <a:ext uri="{FF2B5EF4-FFF2-40B4-BE49-F238E27FC236}">
                    <a16:creationId xmlns:a16="http://schemas.microsoft.com/office/drawing/2014/main" id="{08E09BE0-FF75-AA88-5AEF-88699065A2DE}"/>
                  </a:ext>
                </a:extLst>
              </p:cNvPr>
              <p:cNvSpPr/>
              <p:nvPr/>
            </p:nvSpPr>
            <p:spPr>
              <a:xfrm>
                <a:off x="5372582" y="5686048"/>
                <a:ext cx="4370858" cy="720620"/>
              </a:xfrm>
              <a:prstGeom prst="rect">
                <a:avLst/>
              </a:prstGeom>
              <a:solidFill>
                <a:srgbClr val="11A6F8"/>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schemeClr val="lt1"/>
                    </a:solidFill>
                    <a:latin typeface="Calibri"/>
                    <a:ea typeface="Calibri"/>
                    <a:cs typeface="Calibri"/>
                    <a:sym typeface="Calibri"/>
                  </a:rPr>
                  <a:t>Outfitters</a:t>
                </a:r>
                <a:endParaRPr sz="1799" dirty="0"/>
              </a:p>
            </p:txBody>
          </p:sp>
        </p:grpSp>
        <p:cxnSp>
          <p:nvCxnSpPr>
            <p:cNvPr id="10" name="Straight Connector 9">
              <a:extLst>
                <a:ext uri="{FF2B5EF4-FFF2-40B4-BE49-F238E27FC236}">
                  <a16:creationId xmlns:a16="http://schemas.microsoft.com/office/drawing/2014/main" id="{52403A75-77C1-86A5-79B1-BC5DB8B6B5EB}"/>
                </a:ext>
              </a:extLst>
            </p:cNvPr>
            <p:cNvCxnSpPr>
              <a:stCxn id="203" idx="3"/>
              <a:endCxn id="3" idx="1"/>
            </p:cNvCxnSpPr>
            <p:nvPr/>
          </p:nvCxnSpPr>
          <p:spPr>
            <a:xfrm flipV="1">
              <a:off x="3824313" y="1836319"/>
              <a:ext cx="2727180" cy="2175780"/>
            </a:xfrm>
            <a:prstGeom prst="line">
              <a:avLst/>
            </a:prstGeom>
            <a:grpFill/>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2A1C5212-DAB1-C0CC-5AB8-3B49BFDC836E}"/>
                </a:ext>
              </a:extLst>
            </p:cNvPr>
            <p:cNvCxnSpPr>
              <a:cxnSpLocks/>
              <a:stCxn id="203" idx="3"/>
              <a:endCxn id="2" idx="1"/>
            </p:cNvCxnSpPr>
            <p:nvPr/>
          </p:nvCxnSpPr>
          <p:spPr>
            <a:xfrm flipV="1">
              <a:off x="3824314" y="2924209"/>
              <a:ext cx="2727179" cy="1087891"/>
            </a:xfrm>
            <a:prstGeom prst="line">
              <a:avLst/>
            </a:prstGeom>
            <a:grpFill/>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83C320A8-0EFE-A270-9EA4-E0A27D48849C}"/>
                </a:ext>
              </a:extLst>
            </p:cNvPr>
            <p:cNvCxnSpPr>
              <a:cxnSpLocks/>
              <a:stCxn id="203" idx="3"/>
              <a:endCxn id="4" idx="1"/>
            </p:cNvCxnSpPr>
            <p:nvPr/>
          </p:nvCxnSpPr>
          <p:spPr>
            <a:xfrm flipV="1">
              <a:off x="3824314" y="4012099"/>
              <a:ext cx="2727179" cy="1"/>
            </a:xfrm>
            <a:prstGeom prst="line">
              <a:avLst/>
            </a:prstGeom>
            <a:grpFill/>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E3FB1159-6CD6-5BF2-D88E-927043190D53}"/>
                </a:ext>
              </a:extLst>
            </p:cNvPr>
            <p:cNvCxnSpPr>
              <a:cxnSpLocks/>
              <a:stCxn id="203" idx="3"/>
              <a:endCxn id="5" idx="1"/>
            </p:cNvCxnSpPr>
            <p:nvPr/>
          </p:nvCxnSpPr>
          <p:spPr>
            <a:xfrm>
              <a:off x="3824314" y="4012100"/>
              <a:ext cx="2727179" cy="1087889"/>
            </a:xfrm>
            <a:prstGeom prst="line">
              <a:avLst/>
            </a:prstGeom>
            <a:grpFill/>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89E6195A-1AAC-A9D4-60F5-78FBD628B64A}"/>
                </a:ext>
              </a:extLst>
            </p:cNvPr>
            <p:cNvCxnSpPr>
              <a:cxnSpLocks/>
              <a:stCxn id="203" idx="3"/>
              <a:endCxn id="7" idx="1"/>
            </p:cNvCxnSpPr>
            <p:nvPr/>
          </p:nvCxnSpPr>
          <p:spPr>
            <a:xfrm>
              <a:off x="3824313" y="4012100"/>
              <a:ext cx="2727180" cy="2175780"/>
            </a:xfrm>
            <a:prstGeom prst="line">
              <a:avLst/>
            </a:prstGeom>
            <a:grpFill/>
          </p:spPr>
          <p:style>
            <a:lnRef idx="1">
              <a:schemeClr val="dk1"/>
            </a:lnRef>
            <a:fillRef idx="0">
              <a:schemeClr val="dk1"/>
            </a:fillRef>
            <a:effectRef idx="0">
              <a:schemeClr val="dk1"/>
            </a:effectRef>
            <a:fontRef idx="minor">
              <a:schemeClr val="tx1"/>
            </a:fontRef>
          </p:style>
        </p:cxnSp>
      </p:grpSp>
      <p:sp>
        <p:nvSpPr>
          <p:cNvPr id="22" name="Slide Number Placeholder 12">
            <a:extLst>
              <a:ext uri="{FF2B5EF4-FFF2-40B4-BE49-F238E27FC236}">
                <a16:creationId xmlns:a16="http://schemas.microsoft.com/office/drawing/2014/main" id="{84C89649-8721-4141-B73C-074343B7B268}"/>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39</a:t>
            </a:fld>
            <a:endParaRPr lang="en-US" sz="1400" dirty="0"/>
          </a:p>
        </p:txBody>
      </p:sp>
      <p:grpSp>
        <p:nvGrpSpPr>
          <p:cNvPr id="16" name="Group 15">
            <a:extLst>
              <a:ext uri="{FF2B5EF4-FFF2-40B4-BE49-F238E27FC236}">
                <a16:creationId xmlns:a16="http://schemas.microsoft.com/office/drawing/2014/main" id="{289CF909-A7FA-7750-AA4C-C0A1FC2A0BF6}"/>
              </a:ext>
            </a:extLst>
          </p:cNvPr>
          <p:cNvGrpSpPr/>
          <p:nvPr/>
        </p:nvGrpSpPr>
        <p:grpSpPr>
          <a:xfrm rot="1464125">
            <a:off x="-2730717" y="1299116"/>
            <a:ext cx="2336726" cy="2562315"/>
            <a:chOff x="-5798442" y="453344"/>
            <a:chExt cx="2336726" cy="2562315"/>
          </a:xfrm>
        </p:grpSpPr>
        <p:sp>
          <p:nvSpPr>
            <p:cNvPr id="21" name="Овал 7">
              <a:extLst>
                <a:ext uri="{FF2B5EF4-FFF2-40B4-BE49-F238E27FC236}">
                  <a16:creationId xmlns:a16="http://schemas.microsoft.com/office/drawing/2014/main" id="{CFCEE614-20A0-F65D-9404-E8C91104C644}"/>
                </a:ext>
              </a:extLst>
            </p:cNvPr>
            <p:cNvSpPr/>
            <p:nvPr/>
          </p:nvSpPr>
          <p:spPr>
            <a:xfrm rot="1800000">
              <a:off x="-5798442" y="678933"/>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23" name="Овал 7">
              <a:extLst>
                <a:ext uri="{FF2B5EF4-FFF2-40B4-BE49-F238E27FC236}">
                  <a16:creationId xmlns:a16="http://schemas.microsoft.com/office/drawing/2014/main" id="{8A911489-E5CE-3D3D-D2F9-D183641C66B0}"/>
                </a:ext>
              </a:extLst>
            </p:cNvPr>
            <p:cNvSpPr/>
            <p:nvPr/>
          </p:nvSpPr>
          <p:spPr>
            <a:xfrm rot="1800000">
              <a:off x="-4827452" y="943425"/>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24" name="Овал 7">
              <a:extLst>
                <a:ext uri="{FF2B5EF4-FFF2-40B4-BE49-F238E27FC236}">
                  <a16:creationId xmlns:a16="http://schemas.microsoft.com/office/drawing/2014/main" id="{D151EB87-2341-3937-1765-B5FFCA38D21C}"/>
                </a:ext>
              </a:extLst>
            </p:cNvPr>
            <p:cNvSpPr/>
            <p:nvPr/>
          </p:nvSpPr>
          <p:spPr>
            <a:xfrm rot="1800000" flipV="1">
              <a:off x="-5267275" y="986297"/>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25" name="Овал 7">
              <a:extLst>
                <a:ext uri="{FF2B5EF4-FFF2-40B4-BE49-F238E27FC236}">
                  <a16:creationId xmlns:a16="http://schemas.microsoft.com/office/drawing/2014/main" id="{BBAD890F-86D2-181D-15B6-21D6291348FC}"/>
                </a:ext>
              </a:extLst>
            </p:cNvPr>
            <p:cNvSpPr/>
            <p:nvPr/>
          </p:nvSpPr>
          <p:spPr>
            <a:xfrm rot="1800000" flipV="1">
              <a:off x="-5224719" y="453344"/>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grpSp>
      <p:grpSp>
        <p:nvGrpSpPr>
          <p:cNvPr id="26" name="Group 25">
            <a:extLst>
              <a:ext uri="{FF2B5EF4-FFF2-40B4-BE49-F238E27FC236}">
                <a16:creationId xmlns:a16="http://schemas.microsoft.com/office/drawing/2014/main" id="{0F1778A8-5C7E-53DA-4C74-E20A8617F55D}"/>
              </a:ext>
            </a:extLst>
          </p:cNvPr>
          <p:cNvGrpSpPr/>
          <p:nvPr/>
        </p:nvGrpSpPr>
        <p:grpSpPr>
          <a:xfrm rot="10142616">
            <a:off x="9965929" y="7140677"/>
            <a:ext cx="5688274" cy="6657750"/>
            <a:chOff x="-7523974" y="-5291686"/>
            <a:chExt cx="5688274" cy="6657750"/>
          </a:xfrm>
        </p:grpSpPr>
        <p:sp>
          <p:nvSpPr>
            <p:cNvPr id="27" name="Овал 7">
              <a:extLst>
                <a:ext uri="{FF2B5EF4-FFF2-40B4-BE49-F238E27FC236}">
                  <a16:creationId xmlns:a16="http://schemas.microsoft.com/office/drawing/2014/main" id="{4529F48D-5152-D00D-104C-25A267D22ECC}"/>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28" name="Овал 7">
              <a:extLst>
                <a:ext uri="{FF2B5EF4-FFF2-40B4-BE49-F238E27FC236}">
                  <a16:creationId xmlns:a16="http://schemas.microsoft.com/office/drawing/2014/main" id="{09BEB494-3389-CDB1-30F2-F6944A3935B8}"/>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29" name="Овал 7">
              <a:extLst>
                <a:ext uri="{FF2B5EF4-FFF2-40B4-BE49-F238E27FC236}">
                  <a16:creationId xmlns:a16="http://schemas.microsoft.com/office/drawing/2014/main" id="{B1B7DF89-A44B-D1A2-7517-989B4B382D5F}"/>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grpSp>
      <p:grpSp>
        <p:nvGrpSpPr>
          <p:cNvPr id="30" name="Group 29">
            <a:extLst>
              <a:ext uri="{FF2B5EF4-FFF2-40B4-BE49-F238E27FC236}">
                <a16:creationId xmlns:a16="http://schemas.microsoft.com/office/drawing/2014/main" id="{B63F4597-AE1C-F066-574C-A4F8A6A07BDF}"/>
              </a:ext>
            </a:extLst>
          </p:cNvPr>
          <p:cNvGrpSpPr/>
          <p:nvPr/>
        </p:nvGrpSpPr>
        <p:grpSpPr>
          <a:xfrm>
            <a:off x="12435117" y="-3747572"/>
            <a:ext cx="5718682" cy="6430563"/>
            <a:chOff x="10286542" y="2931974"/>
            <a:chExt cx="5718682" cy="6430563"/>
          </a:xfrm>
        </p:grpSpPr>
        <p:sp>
          <p:nvSpPr>
            <p:cNvPr id="31" name="Овал 7">
              <a:extLst>
                <a:ext uri="{FF2B5EF4-FFF2-40B4-BE49-F238E27FC236}">
                  <a16:creationId xmlns:a16="http://schemas.microsoft.com/office/drawing/2014/main" id="{ACCEF10F-384D-7F5E-745C-F57FAB972680}"/>
                </a:ext>
              </a:extLst>
            </p:cNvPr>
            <p:cNvSpPr/>
            <p:nvPr/>
          </p:nvSpPr>
          <p:spPr>
            <a:xfrm rot="1800000">
              <a:off x="10396959" y="3899089"/>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32" name="Овал 7">
              <a:extLst>
                <a:ext uri="{FF2B5EF4-FFF2-40B4-BE49-F238E27FC236}">
                  <a16:creationId xmlns:a16="http://schemas.microsoft.com/office/drawing/2014/main" id="{42E313B3-7B6B-39C8-62A6-D7892741E6CB}"/>
                </a:ext>
              </a:extLst>
            </p:cNvPr>
            <p:cNvSpPr/>
            <p:nvPr/>
          </p:nvSpPr>
          <p:spPr>
            <a:xfrm rot="1800000">
              <a:off x="10286542" y="3962692"/>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sp>
          <p:nvSpPr>
            <p:cNvPr id="33" name="Овал 7">
              <a:extLst>
                <a:ext uri="{FF2B5EF4-FFF2-40B4-BE49-F238E27FC236}">
                  <a16:creationId xmlns:a16="http://schemas.microsoft.com/office/drawing/2014/main" id="{10528C24-BA9E-9BFC-775C-96847B8B8D67}"/>
                </a:ext>
              </a:extLst>
            </p:cNvPr>
            <p:cNvSpPr/>
            <p:nvPr/>
          </p:nvSpPr>
          <p:spPr>
            <a:xfrm rot="1800000">
              <a:off x="11716259" y="2931974"/>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panose="020B0502040204020203" pitchFamily="34" charset="0"/>
              </a:endParaRPr>
            </a:p>
          </p:txBody>
        </p:sp>
      </p:gr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3E282A11-8CFB-5C8A-3AA7-EAC65BF9DB84}"/>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61176A10-7DA2-C97C-DF72-A79F2CDA83C8}"/>
              </a:ext>
            </a:extLst>
          </p:cNvPr>
          <p:cNvSpPr txBox="1"/>
          <p:nvPr/>
        </p:nvSpPr>
        <p:spPr>
          <a:xfrm>
            <a:off x="203200" y="4546601"/>
            <a:ext cx="4978400" cy="2062103"/>
          </a:xfrm>
          <a:prstGeom prst="rect">
            <a:avLst/>
          </a:prstGeom>
          <a:noFill/>
        </p:spPr>
        <p:txBody>
          <a:bodyPr wrap="square" rtlCol="0">
            <a:spAutoFit/>
          </a:bodyPr>
          <a:lstStyle/>
          <a:p>
            <a:r>
              <a:rPr lang="en-US" sz="1600" dirty="0"/>
              <a:t>Anderson, T., Briggs, A., Spaulding, S., Zamani-Gallaher, E., &amp; Lopez, D. (2021). </a:t>
            </a:r>
            <a:r>
              <a:rPr lang="en-US" sz="1600" i="1" dirty="0"/>
              <a:t>Racial and ethnic equity gaps in postsecondary career and technical education: Considerations for online learning. </a:t>
            </a:r>
            <a:r>
              <a:rPr lang="en-US" sz="1600" dirty="0"/>
              <a:t>Retrieved from </a:t>
            </a:r>
            <a:r>
              <a:rPr lang="en-US" sz="1600" dirty="0">
                <a:hlinkClick r:id="rId3"/>
              </a:rPr>
              <a:t>https://www.urban.org/sites/default/files/publication/103777/racial-and-ethnic-equity-gaps-in-postsecondary-career-and-technical-education_considerations-for-online-learning_0.pdf</a:t>
            </a:r>
            <a:r>
              <a:rPr lang="en-US" sz="1600" dirty="0"/>
              <a:t>. </a:t>
            </a:r>
          </a:p>
        </p:txBody>
      </p:sp>
      <p:sp>
        <p:nvSpPr>
          <p:cNvPr id="2" name="Rectangle 1">
            <a:extLst>
              <a:ext uri="{FF2B5EF4-FFF2-40B4-BE49-F238E27FC236}">
                <a16:creationId xmlns:a16="http://schemas.microsoft.com/office/drawing/2014/main" id="{F338D5CE-2265-5F8C-BEEF-A912CD980BA2}"/>
              </a:ext>
            </a:extLst>
          </p:cNvPr>
          <p:cNvSpPr/>
          <p:nvPr/>
        </p:nvSpPr>
        <p:spPr>
          <a:xfrm>
            <a:off x="119336" y="5877272"/>
            <a:ext cx="11953328" cy="86409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5" name="Овал 7">
            <a:extLst>
              <a:ext uri="{FF2B5EF4-FFF2-40B4-BE49-F238E27FC236}">
                <a16:creationId xmlns:a16="http://schemas.microsoft.com/office/drawing/2014/main" id="{1396345C-AA7C-7633-214F-43324073C410}"/>
              </a:ext>
            </a:extLst>
          </p:cNvPr>
          <p:cNvSpPr/>
          <p:nvPr/>
        </p:nvSpPr>
        <p:spPr>
          <a:xfrm rot="1800000">
            <a:off x="10368140" y="4126276"/>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Овал 7">
            <a:extLst>
              <a:ext uri="{FF2B5EF4-FFF2-40B4-BE49-F238E27FC236}">
                <a16:creationId xmlns:a16="http://schemas.microsoft.com/office/drawing/2014/main" id="{984414BA-71B0-B26F-0F7F-CD47C3F8AC81}"/>
              </a:ext>
            </a:extLst>
          </p:cNvPr>
          <p:cNvSpPr/>
          <p:nvPr/>
        </p:nvSpPr>
        <p:spPr>
          <a:xfrm rot="1800000">
            <a:off x="10288130" y="3962692"/>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057E267A-A7F4-8744-45AA-04B12143D350}"/>
              </a:ext>
            </a:extLst>
          </p:cNvPr>
          <p:cNvSpPr/>
          <p:nvPr/>
        </p:nvSpPr>
        <p:spPr>
          <a:xfrm rot="1800000">
            <a:off x="11717848" y="2931975"/>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nvGrpSpPr>
          <p:cNvPr id="9" name="Group 8">
            <a:extLst>
              <a:ext uri="{FF2B5EF4-FFF2-40B4-BE49-F238E27FC236}">
                <a16:creationId xmlns:a16="http://schemas.microsoft.com/office/drawing/2014/main" id="{904BEF31-740C-5D2E-AB2B-AE99075C308A}"/>
              </a:ext>
            </a:extLst>
          </p:cNvPr>
          <p:cNvGrpSpPr/>
          <p:nvPr/>
        </p:nvGrpSpPr>
        <p:grpSpPr>
          <a:xfrm rot="10142616">
            <a:off x="-3169578" y="-3806409"/>
            <a:ext cx="5688274" cy="6657750"/>
            <a:chOff x="-7523974" y="-5291686"/>
            <a:chExt cx="5688274" cy="6657750"/>
          </a:xfrm>
        </p:grpSpPr>
        <p:sp>
          <p:nvSpPr>
            <p:cNvPr id="10" name="Овал 7">
              <a:extLst>
                <a:ext uri="{FF2B5EF4-FFF2-40B4-BE49-F238E27FC236}">
                  <a16:creationId xmlns:a16="http://schemas.microsoft.com/office/drawing/2014/main" id="{850AAD7F-D31A-DE1F-919F-105ED828A790}"/>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C85DFFB3-07E0-6300-5823-89406191A2DB}"/>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2" name="Овал 7">
              <a:extLst>
                <a:ext uri="{FF2B5EF4-FFF2-40B4-BE49-F238E27FC236}">
                  <a16:creationId xmlns:a16="http://schemas.microsoft.com/office/drawing/2014/main" id="{98A09E50-3020-E31D-7F85-01EA0F73CB67}"/>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3" name="Slide Number Placeholder 12">
            <a:extLst>
              <a:ext uri="{FF2B5EF4-FFF2-40B4-BE49-F238E27FC236}">
                <a16:creationId xmlns:a16="http://schemas.microsoft.com/office/drawing/2014/main" id="{CCD23EEF-8D18-F348-2A66-28278170DD3D}"/>
              </a:ext>
            </a:extLst>
          </p:cNvPr>
          <p:cNvSpPr>
            <a:spLocks noGrp="1"/>
          </p:cNvSpPr>
          <p:nvPr>
            <p:ph type="sldNum" sz="quarter" idx="12"/>
          </p:nvPr>
        </p:nvSpPr>
        <p:spPr>
          <a:xfrm>
            <a:off x="306309" y="6448252"/>
            <a:ext cx="2844059" cy="365125"/>
          </a:xfrm>
        </p:spPr>
        <p:txBody>
          <a:bodyPr/>
          <a:lstStyle/>
          <a:p>
            <a:fld id="{96E69268-9C8B-4EBF-A9EE-DC5DC2D48DC3}" type="slidenum">
              <a:rPr lang="en-US" sz="1400">
                <a:solidFill>
                  <a:srgbClr val="000000">
                    <a:tint val="75000"/>
                  </a:srgbClr>
                </a:solidFill>
              </a:rPr>
              <a:pPr/>
              <a:t>4</a:t>
            </a:fld>
            <a:endParaRPr lang="en-US" sz="1400" dirty="0">
              <a:solidFill>
                <a:srgbClr val="000000">
                  <a:tint val="75000"/>
                </a:srgbClr>
              </a:solidFill>
            </a:endParaRPr>
          </a:p>
        </p:txBody>
      </p:sp>
      <p:pic>
        <p:nvPicPr>
          <p:cNvPr id="3" name="Picture 2">
            <a:extLst>
              <a:ext uri="{FF2B5EF4-FFF2-40B4-BE49-F238E27FC236}">
                <a16:creationId xmlns:a16="http://schemas.microsoft.com/office/drawing/2014/main" id="{58638EDA-FB6F-B162-CB0F-90615F40FFA6}"/>
              </a:ext>
            </a:extLst>
          </p:cNvPr>
          <p:cNvPicPr>
            <a:picLocks noChangeAspect="1"/>
          </p:cNvPicPr>
          <p:nvPr/>
        </p:nvPicPr>
        <p:blipFill>
          <a:blip r:embed="rId4"/>
          <a:stretch>
            <a:fillRect/>
          </a:stretch>
        </p:blipFill>
        <p:spPr>
          <a:xfrm>
            <a:off x="5080000" y="705385"/>
            <a:ext cx="7112000" cy="6013084"/>
          </a:xfrm>
          <a:prstGeom prst="rect">
            <a:avLst/>
          </a:prstGeom>
        </p:spPr>
      </p:pic>
      <p:sp>
        <p:nvSpPr>
          <p:cNvPr id="4" name="Title 3">
            <a:extLst>
              <a:ext uri="{FF2B5EF4-FFF2-40B4-BE49-F238E27FC236}">
                <a16:creationId xmlns:a16="http://schemas.microsoft.com/office/drawing/2014/main" id="{ED985873-E2A7-A582-0145-B81D13C4A52A}"/>
              </a:ext>
            </a:extLst>
          </p:cNvPr>
          <p:cNvSpPr>
            <a:spLocks noGrp="1"/>
          </p:cNvSpPr>
          <p:nvPr>
            <p:ph type="title"/>
          </p:nvPr>
        </p:nvSpPr>
        <p:spPr>
          <a:xfrm>
            <a:off x="406400" y="1193800"/>
            <a:ext cx="4572000" cy="3175000"/>
          </a:xfrm>
        </p:spPr>
        <p:txBody>
          <a:bodyPr>
            <a:normAutofit/>
          </a:bodyPr>
          <a:lstStyle/>
          <a:p>
            <a:pPr algn="ctr"/>
            <a:r>
              <a:rPr lang="en-US" dirty="0"/>
              <a:t>Who are post-secondary CTE students?</a:t>
            </a:r>
          </a:p>
        </p:txBody>
      </p:sp>
      <p:grpSp>
        <p:nvGrpSpPr>
          <p:cNvPr id="14" name="Group 13">
            <a:extLst>
              <a:ext uri="{FF2B5EF4-FFF2-40B4-BE49-F238E27FC236}">
                <a16:creationId xmlns:a16="http://schemas.microsoft.com/office/drawing/2014/main" id="{9B9392AB-1092-DBD1-3D35-CADE843461D3}"/>
              </a:ext>
            </a:extLst>
          </p:cNvPr>
          <p:cNvGrpSpPr/>
          <p:nvPr/>
        </p:nvGrpSpPr>
        <p:grpSpPr>
          <a:xfrm rot="7991534">
            <a:off x="-6634097" y="4212096"/>
            <a:ext cx="5688274" cy="6657750"/>
            <a:chOff x="-7523974" y="-5291686"/>
            <a:chExt cx="5688274" cy="6657750"/>
          </a:xfrm>
        </p:grpSpPr>
        <p:sp>
          <p:nvSpPr>
            <p:cNvPr id="15" name="Овал 7">
              <a:extLst>
                <a:ext uri="{FF2B5EF4-FFF2-40B4-BE49-F238E27FC236}">
                  <a16:creationId xmlns:a16="http://schemas.microsoft.com/office/drawing/2014/main" id="{915BFDF5-932F-9002-1929-92D8F1CDFB2E}"/>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6" name="Овал 7">
              <a:extLst>
                <a:ext uri="{FF2B5EF4-FFF2-40B4-BE49-F238E27FC236}">
                  <a16:creationId xmlns:a16="http://schemas.microsoft.com/office/drawing/2014/main" id="{659F61B1-4FEB-D4D2-AA31-AFC34C7C0031}"/>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7" name="Овал 7">
              <a:extLst>
                <a:ext uri="{FF2B5EF4-FFF2-40B4-BE49-F238E27FC236}">
                  <a16:creationId xmlns:a16="http://schemas.microsoft.com/office/drawing/2014/main" id="{A30755E4-6C28-22D0-305D-3E18D911EC43}"/>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18" name="Group 17">
            <a:extLst>
              <a:ext uri="{FF2B5EF4-FFF2-40B4-BE49-F238E27FC236}">
                <a16:creationId xmlns:a16="http://schemas.microsoft.com/office/drawing/2014/main" id="{E0285303-45AF-EAE0-A639-8399CA7FB783}"/>
              </a:ext>
            </a:extLst>
          </p:cNvPr>
          <p:cNvGrpSpPr/>
          <p:nvPr/>
        </p:nvGrpSpPr>
        <p:grpSpPr>
          <a:xfrm rot="19599482">
            <a:off x="4403664" y="-7010911"/>
            <a:ext cx="5688274" cy="6657750"/>
            <a:chOff x="-7523974" y="-5291686"/>
            <a:chExt cx="5688274" cy="6657750"/>
          </a:xfrm>
        </p:grpSpPr>
        <p:sp>
          <p:nvSpPr>
            <p:cNvPr id="19" name="Овал 7">
              <a:extLst>
                <a:ext uri="{FF2B5EF4-FFF2-40B4-BE49-F238E27FC236}">
                  <a16:creationId xmlns:a16="http://schemas.microsoft.com/office/drawing/2014/main" id="{DC9F6979-ED96-343C-9711-EA92DCDBC0C3}"/>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0" name="Овал 7">
              <a:extLst>
                <a:ext uri="{FF2B5EF4-FFF2-40B4-BE49-F238E27FC236}">
                  <a16:creationId xmlns:a16="http://schemas.microsoft.com/office/drawing/2014/main" id="{DB63ADF9-6D87-1D84-7139-5090DC4F6391}"/>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1" name="Овал 7">
              <a:extLst>
                <a:ext uri="{FF2B5EF4-FFF2-40B4-BE49-F238E27FC236}">
                  <a16:creationId xmlns:a16="http://schemas.microsoft.com/office/drawing/2014/main" id="{E01847B4-1E1F-6852-C2AC-A0F13EF17BE2}"/>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54906605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75">
          <a:extLst>
            <a:ext uri="{FF2B5EF4-FFF2-40B4-BE49-F238E27FC236}">
              <a16:creationId xmlns:a16="http://schemas.microsoft.com/office/drawing/2014/main" id="{8B28A4A9-2DCC-CC1A-04D8-B99B3071B808}"/>
            </a:ext>
          </a:extLst>
        </p:cNvPr>
        <p:cNvGrpSpPr/>
        <p:nvPr/>
      </p:nvGrpSpPr>
      <p:grpSpPr>
        <a:xfrm>
          <a:off x="0" y="0"/>
          <a:ext cx="0" cy="0"/>
          <a:chOff x="0" y="0"/>
          <a:chExt cx="0" cy="0"/>
        </a:xfrm>
      </p:grpSpPr>
      <p:sp>
        <p:nvSpPr>
          <p:cNvPr id="13" name="Овал 7">
            <a:extLst>
              <a:ext uri="{FF2B5EF4-FFF2-40B4-BE49-F238E27FC236}">
                <a16:creationId xmlns:a16="http://schemas.microsoft.com/office/drawing/2014/main" id="{C437BEB4-ABA2-48D5-8179-31E8D5D31594}"/>
              </a:ext>
            </a:extLst>
          </p:cNvPr>
          <p:cNvSpPr/>
          <p:nvPr/>
        </p:nvSpPr>
        <p:spPr>
          <a:xfrm rot="1800000">
            <a:off x="10368140" y="4126276"/>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4" name="Овал 7">
            <a:extLst>
              <a:ext uri="{FF2B5EF4-FFF2-40B4-BE49-F238E27FC236}">
                <a16:creationId xmlns:a16="http://schemas.microsoft.com/office/drawing/2014/main" id="{A5D1F9F3-E364-4EC7-917B-93BC03F4E6C9}"/>
              </a:ext>
            </a:extLst>
          </p:cNvPr>
          <p:cNvSpPr/>
          <p:nvPr/>
        </p:nvSpPr>
        <p:spPr>
          <a:xfrm rot="1800000">
            <a:off x="10288130" y="3962692"/>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5" name="Овал 7">
            <a:extLst>
              <a:ext uri="{FF2B5EF4-FFF2-40B4-BE49-F238E27FC236}">
                <a16:creationId xmlns:a16="http://schemas.microsoft.com/office/drawing/2014/main" id="{1B98AC11-1586-4C87-9367-EA4AF5725CD5}"/>
              </a:ext>
            </a:extLst>
          </p:cNvPr>
          <p:cNvSpPr/>
          <p:nvPr/>
        </p:nvSpPr>
        <p:spPr>
          <a:xfrm rot="1800000">
            <a:off x="11717848" y="2931975"/>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nvGrpSpPr>
          <p:cNvPr id="16" name="Group 15">
            <a:extLst>
              <a:ext uri="{FF2B5EF4-FFF2-40B4-BE49-F238E27FC236}">
                <a16:creationId xmlns:a16="http://schemas.microsoft.com/office/drawing/2014/main" id="{79475A6E-656E-4EBB-A620-18660B4F3218}"/>
              </a:ext>
            </a:extLst>
          </p:cNvPr>
          <p:cNvGrpSpPr/>
          <p:nvPr/>
        </p:nvGrpSpPr>
        <p:grpSpPr>
          <a:xfrm rot="10142616">
            <a:off x="-3169578" y="-3806409"/>
            <a:ext cx="5688274" cy="6657750"/>
            <a:chOff x="-7523974" y="-5291686"/>
            <a:chExt cx="5688274" cy="6657750"/>
          </a:xfrm>
        </p:grpSpPr>
        <p:sp>
          <p:nvSpPr>
            <p:cNvPr id="17" name="Овал 7">
              <a:extLst>
                <a:ext uri="{FF2B5EF4-FFF2-40B4-BE49-F238E27FC236}">
                  <a16:creationId xmlns:a16="http://schemas.microsoft.com/office/drawing/2014/main" id="{67267F02-92D0-41B6-BEE0-0ACE93A1655A}"/>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8" name="Овал 7">
              <a:extLst>
                <a:ext uri="{FF2B5EF4-FFF2-40B4-BE49-F238E27FC236}">
                  <a16:creationId xmlns:a16="http://schemas.microsoft.com/office/drawing/2014/main" id="{0A7136DC-CEED-411C-951E-9DC3839CDF85}"/>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9" name="Овал 7">
              <a:extLst>
                <a:ext uri="{FF2B5EF4-FFF2-40B4-BE49-F238E27FC236}">
                  <a16:creationId xmlns:a16="http://schemas.microsoft.com/office/drawing/2014/main" id="{2561C760-3C79-4329-B0F1-BF2749A0D8FB}"/>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287" name="Google Shape;287;p21">
            <a:extLst>
              <a:ext uri="{FF2B5EF4-FFF2-40B4-BE49-F238E27FC236}">
                <a16:creationId xmlns:a16="http://schemas.microsoft.com/office/drawing/2014/main" id="{7780D500-3A02-E334-DCA2-F420A8515677}"/>
              </a:ext>
            </a:extLst>
          </p:cNvPr>
          <p:cNvSpPr txBox="1"/>
          <p:nvPr/>
        </p:nvSpPr>
        <p:spPr>
          <a:xfrm>
            <a:off x="1588" y="402614"/>
            <a:ext cx="12188824" cy="1142702"/>
          </a:xfrm>
          <a:prstGeom prst="rect">
            <a:avLst/>
          </a:prstGeom>
          <a:noFill/>
          <a:ln>
            <a:noFill/>
          </a:ln>
        </p:spPr>
        <p:txBody>
          <a:bodyPr spcFirstLastPara="1" wrap="square" lIns="91401" tIns="45688" rIns="91401" bIns="45688" anchor="ctr" anchorCtr="0">
            <a:noAutofit/>
          </a:bodyPr>
          <a:lstStyle/>
          <a:p>
            <a:pPr algn="ctr">
              <a:buClr>
                <a:srgbClr val="000000"/>
              </a:buClr>
              <a:buSzPts val="4400"/>
            </a:pPr>
            <a:r>
              <a:rPr lang="en-US" sz="4399" b="1" dirty="0">
                <a:solidFill>
                  <a:srgbClr val="000000"/>
                </a:solidFill>
                <a:latin typeface="Calibri" panose="020F0502020204030204"/>
              </a:rPr>
              <a:t>Implications</a:t>
            </a:r>
            <a:endParaRPr sz="1799" b="1" dirty="0">
              <a:solidFill>
                <a:srgbClr val="000000"/>
              </a:solidFill>
              <a:latin typeface="Calibri" panose="020F0502020204030204"/>
            </a:endParaRPr>
          </a:p>
        </p:txBody>
      </p:sp>
      <p:grpSp>
        <p:nvGrpSpPr>
          <p:cNvPr id="2" name="Group 1">
            <a:extLst>
              <a:ext uri="{FF2B5EF4-FFF2-40B4-BE49-F238E27FC236}">
                <a16:creationId xmlns:a16="http://schemas.microsoft.com/office/drawing/2014/main" id="{95682E85-2F71-9167-6AFC-E4F364E04EB7}"/>
              </a:ext>
            </a:extLst>
          </p:cNvPr>
          <p:cNvGrpSpPr/>
          <p:nvPr/>
        </p:nvGrpSpPr>
        <p:grpSpPr>
          <a:xfrm>
            <a:off x="1477741" y="2350255"/>
            <a:ext cx="9236521" cy="3464651"/>
            <a:chOff x="2015017" y="1963893"/>
            <a:chExt cx="9238927" cy="3465553"/>
          </a:xfrm>
        </p:grpSpPr>
        <p:sp>
          <p:nvSpPr>
            <p:cNvPr id="278" name="Google Shape;278;p21">
              <a:extLst>
                <a:ext uri="{FF2B5EF4-FFF2-40B4-BE49-F238E27FC236}">
                  <a16:creationId xmlns:a16="http://schemas.microsoft.com/office/drawing/2014/main" id="{5F82EC0B-5E5B-F2F9-B588-F9415B82B8FE}"/>
                </a:ext>
              </a:extLst>
            </p:cNvPr>
            <p:cNvSpPr/>
            <p:nvPr/>
          </p:nvSpPr>
          <p:spPr>
            <a:xfrm>
              <a:off x="4098835" y="1963893"/>
              <a:ext cx="5071291" cy="856772"/>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endParaRPr sz="1799" dirty="0">
                <a:solidFill>
                  <a:prstClr val="white"/>
                </a:solidFill>
                <a:latin typeface="Calibri"/>
                <a:ea typeface="Calibri"/>
                <a:cs typeface="Calibri"/>
                <a:sym typeface="Calibri"/>
              </a:endParaRPr>
            </a:p>
            <a:p>
              <a:pPr algn="ctr">
                <a:buSzPts val="1800"/>
              </a:pPr>
              <a:r>
                <a:rPr lang="en-US" sz="1799" dirty="0">
                  <a:solidFill>
                    <a:prstClr val="white"/>
                  </a:solidFill>
                  <a:latin typeface="Calibri"/>
                  <a:ea typeface="Calibri"/>
                  <a:cs typeface="Calibri"/>
                  <a:sym typeface="Calibri"/>
                </a:rPr>
                <a:t>Implications</a:t>
              </a:r>
              <a:endParaRPr sz="1799" dirty="0">
                <a:solidFill>
                  <a:srgbClr val="000000"/>
                </a:solidFill>
                <a:latin typeface="Calibri" panose="020F0502020204030204"/>
              </a:endParaRPr>
            </a:p>
            <a:p>
              <a:pPr algn="ctr">
                <a:buSzPts val="1800"/>
              </a:pPr>
              <a:endParaRPr sz="1799" dirty="0">
                <a:solidFill>
                  <a:prstClr val="white"/>
                </a:solidFill>
                <a:latin typeface="Calibri"/>
                <a:ea typeface="Calibri"/>
                <a:cs typeface="Calibri"/>
                <a:sym typeface="Calibri"/>
              </a:endParaRPr>
            </a:p>
          </p:txBody>
        </p:sp>
        <p:sp>
          <p:nvSpPr>
            <p:cNvPr id="277" name="Google Shape;277;p21">
              <a:extLst>
                <a:ext uri="{FF2B5EF4-FFF2-40B4-BE49-F238E27FC236}">
                  <a16:creationId xmlns:a16="http://schemas.microsoft.com/office/drawing/2014/main" id="{3BF6785A-4131-3D69-7628-D5A27FA63F05}"/>
                </a:ext>
              </a:extLst>
            </p:cNvPr>
            <p:cNvSpPr/>
            <p:nvPr/>
          </p:nvSpPr>
          <p:spPr>
            <a:xfrm>
              <a:off x="4417601" y="4052350"/>
              <a:ext cx="2031175" cy="1377096"/>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prstClr val="white"/>
                  </a:solidFill>
                  <a:latin typeface="Calibri"/>
                  <a:ea typeface="Calibri"/>
                  <a:cs typeface="Calibri"/>
                  <a:sym typeface="Calibri"/>
                </a:rPr>
                <a:t>Institutions</a:t>
              </a:r>
            </a:p>
          </p:txBody>
        </p:sp>
        <p:sp>
          <p:nvSpPr>
            <p:cNvPr id="279" name="Google Shape;279;p21">
              <a:extLst>
                <a:ext uri="{FF2B5EF4-FFF2-40B4-BE49-F238E27FC236}">
                  <a16:creationId xmlns:a16="http://schemas.microsoft.com/office/drawing/2014/main" id="{F06AD9D9-EC23-22A7-1C8F-D56A5D8EC4ED}"/>
                </a:ext>
              </a:extLst>
            </p:cNvPr>
            <p:cNvSpPr/>
            <p:nvPr/>
          </p:nvSpPr>
          <p:spPr>
            <a:xfrm>
              <a:off x="9222769" y="3158271"/>
              <a:ext cx="2031175" cy="1377095"/>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prstClr val="white"/>
                  </a:solidFill>
                  <a:latin typeface="Calibri"/>
                  <a:ea typeface="Calibri"/>
                  <a:cs typeface="Calibri"/>
                  <a:sym typeface="Calibri"/>
                </a:rPr>
                <a:t>Policymakers</a:t>
              </a:r>
            </a:p>
          </p:txBody>
        </p:sp>
        <p:sp>
          <p:nvSpPr>
            <p:cNvPr id="280" name="Google Shape;280;p21">
              <a:extLst>
                <a:ext uri="{FF2B5EF4-FFF2-40B4-BE49-F238E27FC236}">
                  <a16:creationId xmlns:a16="http://schemas.microsoft.com/office/drawing/2014/main" id="{C7FFCA80-6053-9B5B-65E9-3A799848ACAD}"/>
                </a:ext>
              </a:extLst>
            </p:cNvPr>
            <p:cNvSpPr/>
            <p:nvPr/>
          </p:nvSpPr>
          <p:spPr>
            <a:xfrm>
              <a:off x="2015017" y="3158270"/>
              <a:ext cx="2031175" cy="1377096"/>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prstClr val="white"/>
                  </a:solidFill>
                  <a:latin typeface="Calibri"/>
                  <a:ea typeface="Calibri"/>
                  <a:cs typeface="Calibri"/>
                  <a:sym typeface="Calibri"/>
                </a:rPr>
                <a:t>Administrators</a:t>
              </a:r>
              <a:endParaRPr sz="1799" dirty="0">
                <a:solidFill>
                  <a:prstClr val="white"/>
                </a:solidFill>
                <a:latin typeface="Calibri"/>
                <a:ea typeface="Calibri"/>
                <a:cs typeface="Calibri"/>
                <a:sym typeface="Calibri"/>
              </a:endParaRPr>
            </a:p>
          </p:txBody>
        </p:sp>
        <p:sp>
          <p:nvSpPr>
            <p:cNvPr id="281" name="Google Shape;281;p21">
              <a:extLst>
                <a:ext uri="{FF2B5EF4-FFF2-40B4-BE49-F238E27FC236}">
                  <a16:creationId xmlns:a16="http://schemas.microsoft.com/office/drawing/2014/main" id="{9BEA822D-A57E-2C0B-3A38-1441116AE122}"/>
                </a:ext>
              </a:extLst>
            </p:cNvPr>
            <p:cNvSpPr/>
            <p:nvPr/>
          </p:nvSpPr>
          <p:spPr>
            <a:xfrm>
              <a:off x="6820185" y="4052350"/>
              <a:ext cx="2031175" cy="1377096"/>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1800"/>
              </a:pPr>
              <a:r>
                <a:rPr lang="en-US" sz="1799" dirty="0">
                  <a:solidFill>
                    <a:prstClr val="white"/>
                  </a:solidFill>
                  <a:latin typeface="Calibri"/>
                  <a:ea typeface="Calibri"/>
                  <a:cs typeface="Calibri"/>
                  <a:sym typeface="Calibri"/>
                </a:rPr>
                <a:t>Faculty</a:t>
              </a:r>
              <a:endParaRPr sz="1799" dirty="0">
                <a:solidFill>
                  <a:prstClr val="white"/>
                </a:solidFill>
                <a:latin typeface="Calibri"/>
                <a:ea typeface="Calibri"/>
                <a:cs typeface="Calibri"/>
                <a:sym typeface="Calibri"/>
              </a:endParaRPr>
            </a:p>
          </p:txBody>
        </p:sp>
        <p:cxnSp>
          <p:nvCxnSpPr>
            <p:cNvPr id="6" name="Straight Connector 5">
              <a:extLst>
                <a:ext uri="{FF2B5EF4-FFF2-40B4-BE49-F238E27FC236}">
                  <a16:creationId xmlns:a16="http://schemas.microsoft.com/office/drawing/2014/main" id="{DCD4C286-EBDC-DD99-3A6C-3865AE4DE7F5}"/>
                </a:ext>
              </a:extLst>
            </p:cNvPr>
            <p:cNvCxnSpPr>
              <a:stCxn id="278" idx="2"/>
              <a:endCxn id="280" idx="3"/>
            </p:cNvCxnSpPr>
            <p:nvPr/>
          </p:nvCxnSpPr>
          <p:spPr>
            <a:xfrm flipH="1">
              <a:off x="4046192" y="2820665"/>
              <a:ext cx="2588289" cy="1026153"/>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16:creationId xmlns:a16="http://schemas.microsoft.com/office/drawing/2014/main" id="{7F1F0E1F-F3C8-0077-94FB-912E386A6FA2}"/>
                </a:ext>
              </a:extLst>
            </p:cNvPr>
            <p:cNvCxnSpPr>
              <a:cxnSpLocks/>
              <a:stCxn id="278" idx="2"/>
              <a:endCxn id="277" idx="0"/>
            </p:cNvCxnSpPr>
            <p:nvPr/>
          </p:nvCxnSpPr>
          <p:spPr>
            <a:xfrm flipH="1">
              <a:off x="5433189" y="2820665"/>
              <a:ext cx="1201292" cy="1231685"/>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DB96A054-047A-A4B3-4E83-23251F498693}"/>
                </a:ext>
              </a:extLst>
            </p:cNvPr>
            <p:cNvCxnSpPr>
              <a:cxnSpLocks/>
              <a:stCxn id="279" idx="1"/>
              <a:endCxn id="278" idx="2"/>
            </p:cNvCxnSpPr>
            <p:nvPr/>
          </p:nvCxnSpPr>
          <p:spPr>
            <a:xfrm flipH="1" flipV="1">
              <a:off x="6634481" y="2820665"/>
              <a:ext cx="2588288" cy="1026154"/>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DEC9731B-6691-BDC5-8127-97C5D8038A0B}"/>
                </a:ext>
              </a:extLst>
            </p:cNvPr>
            <p:cNvCxnSpPr>
              <a:cxnSpLocks/>
              <a:stCxn id="278" idx="2"/>
              <a:endCxn id="281" idx="0"/>
            </p:cNvCxnSpPr>
            <p:nvPr/>
          </p:nvCxnSpPr>
          <p:spPr>
            <a:xfrm>
              <a:off x="6634481" y="2820665"/>
              <a:ext cx="1201292" cy="1231685"/>
            </a:xfrm>
            <a:prstGeom prst="line">
              <a:avLst/>
            </a:prstGeom>
          </p:spPr>
          <p:style>
            <a:lnRef idx="1">
              <a:schemeClr val="dk1"/>
            </a:lnRef>
            <a:fillRef idx="0">
              <a:schemeClr val="dk1"/>
            </a:fillRef>
            <a:effectRef idx="0">
              <a:schemeClr val="dk1"/>
            </a:effectRef>
            <a:fontRef idx="minor">
              <a:schemeClr val="tx1"/>
            </a:fontRef>
          </p:style>
        </p:cxnSp>
      </p:grpSp>
      <p:sp>
        <p:nvSpPr>
          <p:cNvPr id="20" name="Slide Number Placeholder 12">
            <a:extLst>
              <a:ext uri="{FF2B5EF4-FFF2-40B4-BE49-F238E27FC236}">
                <a16:creationId xmlns:a16="http://schemas.microsoft.com/office/drawing/2014/main" id="{17167A10-89E7-4ADB-AFC0-98E1A539906E}"/>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40</a:t>
            </a:fld>
            <a:endParaRPr lang="en-US" sz="1400" dirty="0"/>
          </a:p>
        </p:txBody>
      </p:sp>
      <p:grpSp>
        <p:nvGrpSpPr>
          <p:cNvPr id="3" name="Group 2">
            <a:extLst>
              <a:ext uri="{FF2B5EF4-FFF2-40B4-BE49-F238E27FC236}">
                <a16:creationId xmlns:a16="http://schemas.microsoft.com/office/drawing/2014/main" id="{65F90BB0-D216-EC8A-38AA-8D96C88C824E}"/>
              </a:ext>
            </a:extLst>
          </p:cNvPr>
          <p:cNvGrpSpPr/>
          <p:nvPr/>
        </p:nvGrpSpPr>
        <p:grpSpPr>
          <a:xfrm rot="7991534">
            <a:off x="-4403713" y="6091300"/>
            <a:ext cx="5688274" cy="6657750"/>
            <a:chOff x="-7523974" y="-5291686"/>
            <a:chExt cx="5688274" cy="6657750"/>
          </a:xfrm>
        </p:grpSpPr>
        <p:sp>
          <p:nvSpPr>
            <p:cNvPr id="4" name="Овал 7">
              <a:extLst>
                <a:ext uri="{FF2B5EF4-FFF2-40B4-BE49-F238E27FC236}">
                  <a16:creationId xmlns:a16="http://schemas.microsoft.com/office/drawing/2014/main" id="{9465F877-36B7-7BDE-D73A-85C4514952EA}"/>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5" name="Овал 7">
              <a:extLst>
                <a:ext uri="{FF2B5EF4-FFF2-40B4-BE49-F238E27FC236}">
                  <a16:creationId xmlns:a16="http://schemas.microsoft.com/office/drawing/2014/main" id="{D6A8AA2F-29A7-FB22-11D1-3C1E6EBD9FB4}"/>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8ADF2898-C9BA-6B90-7E79-FE0C80218F7B}"/>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11" name="Group 10">
            <a:extLst>
              <a:ext uri="{FF2B5EF4-FFF2-40B4-BE49-F238E27FC236}">
                <a16:creationId xmlns:a16="http://schemas.microsoft.com/office/drawing/2014/main" id="{AC109C84-B97C-B2A1-D6F5-09BFF7B38338}"/>
              </a:ext>
            </a:extLst>
          </p:cNvPr>
          <p:cNvGrpSpPr/>
          <p:nvPr/>
        </p:nvGrpSpPr>
        <p:grpSpPr>
          <a:xfrm rot="19599482">
            <a:off x="12163707" y="-4527843"/>
            <a:ext cx="5688274" cy="6657750"/>
            <a:chOff x="-7523974" y="-5291686"/>
            <a:chExt cx="5688274" cy="6657750"/>
          </a:xfrm>
        </p:grpSpPr>
        <p:sp>
          <p:nvSpPr>
            <p:cNvPr id="12" name="Овал 7">
              <a:extLst>
                <a:ext uri="{FF2B5EF4-FFF2-40B4-BE49-F238E27FC236}">
                  <a16:creationId xmlns:a16="http://schemas.microsoft.com/office/drawing/2014/main" id="{DD5D2498-6924-1360-33DB-48CB94F93049}"/>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1" name="Овал 7">
              <a:extLst>
                <a:ext uri="{FF2B5EF4-FFF2-40B4-BE49-F238E27FC236}">
                  <a16:creationId xmlns:a16="http://schemas.microsoft.com/office/drawing/2014/main" id="{EEBB8107-1A84-EC65-0072-83E9BB18D321}"/>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2" name="Овал 7">
              <a:extLst>
                <a:ext uri="{FF2B5EF4-FFF2-40B4-BE49-F238E27FC236}">
                  <a16:creationId xmlns:a16="http://schemas.microsoft.com/office/drawing/2014/main" id="{B26ADDE5-4CBC-D675-2F5F-ABEE116FC4D3}"/>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86613716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9" name="Овал 7">
            <a:extLst>
              <a:ext uri="{FF2B5EF4-FFF2-40B4-BE49-F238E27FC236}">
                <a16:creationId xmlns:a16="http://schemas.microsoft.com/office/drawing/2014/main" id="{0AC06ED6-E088-46E3-BDAC-83B7CCCD6ADD}"/>
              </a:ext>
            </a:extLst>
          </p:cNvPr>
          <p:cNvSpPr/>
          <p:nvPr/>
        </p:nvSpPr>
        <p:spPr>
          <a:xfrm rot="1800000" flipV="1">
            <a:off x="3327619" y="1322648"/>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8189ACDD-EF7E-49B4-BCAC-5200B0CB64D8}"/>
              </a:ext>
            </a:extLst>
          </p:cNvPr>
          <p:cNvSpPr/>
          <p:nvPr/>
        </p:nvSpPr>
        <p:spPr>
          <a:xfrm rot="1800000" flipV="1">
            <a:off x="3370176" y="789696"/>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8" name="Овал 7">
            <a:extLst>
              <a:ext uri="{FF2B5EF4-FFF2-40B4-BE49-F238E27FC236}">
                <a16:creationId xmlns:a16="http://schemas.microsoft.com/office/drawing/2014/main" id="{A0834B26-5838-4457-AF6C-C560850F31D8}"/>
              </a:ext>
            </a:extLst>
          </p:cNvPr>
          <p:cNvSpPr/>
          <p:nvPr/>
        </p:nvSpPr>
        <p:spPr>
          <a:xfrm rot="1800000">
            <a:off x="3767442" y="1279776"/>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6BB47989-2594-40BA-A16E-2F75D998CAF5}"/>
              </a:ext>
            </a:extLst>
          </p:cNvPr>
          <p:cNvSpPr/>
          <p:nvPr/>
        </p:nvSpPr>
        <p:spPr>
          <a:xfrm rot="1800000">
            <a:off x="5037290" y="2085063"/>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93" name="Google Shape;293;p22"/>
          <p:cNvSpPr txBox="1">
            <a:spLocks noGrp="1"/>
          </p:cNvSpPr>
          <p:nvPr>
            <p:ph type="title"/>
          </p:nvPr>
        </p:nvSpPr>
        <p:spPr>
          <a:xfrm>
            <a:off x="1589" y="30421"/>
            <a:ext cx="12188824" cy="2111308"/>
          </a:xfrm>
          <a:prstGeom prst="rect">
            <a:avLst/>
          </a:prstGeom>
          <a:noFill/>
          <a:ln>
            <a:noFill/>
          </a:ln>
        </p:spPr>
        <p:txBody>
          <a:bodyPr spcFirstLastPara="1" vert="horz" wrap="square" lIns="91401" tIns="45688" rIns="91401" bIns="45688" rtlCol="0" anchor="ctr" anchorCtr="0">
            <a:noAutofit/>
          </a:bodyPr>
          <a:lstStyle/>
          <a:p>
            <a:pPr>
              <a:buSzPts val="4400"/>
            </a:pPr>
            <a:r>
              <a:rPr lang="en-US" b="1" dirty="0"/>
              <a:t>Recommendations for Future Research </a:t>
            </a:r>
            <a:br>
              <a:rPr lang="en-US" dirty="0"/>
            </a:br>
            <a:endParaRPr dirty="0"/>
          </a:p>
        </p:txBody>
      </p:sp>
      <p:grpSp>
        <p:nvGrpSpPr>
          <p:cNvPr id="2" name="Group 1">
            <a:extLst>
              <a:ext uri="{FF2B5EF4-FFF2-40B4-BE49-F238E27FC236}">
                <a16:creationId xmlns:a16="http://schemas.microsoft.com/office/drawing/2014/main" id="{485EC029-73E3-800C-400F-54C2385FCBC1}"/>
              </a:ext>
            </a:extLst>
          </p:cNvPr>
          <p:cNvGrpSpPr/>
          <p:nvPr/>
        </p:nvGrpSpPr>
        <p:grpSpPr>
          <a:xfrm>
            <a:off x="1154692" y="1541004"/>
            <a:ext cx="9882621" cy="4681938"/>
            <a:chOff x="1751840" y="1113792"/>
            <a:chExt cx="9885195" cy="4683158"/>
          </a:xfrm>
        </p:grpSpPr>
        <p:sp>
          <p:nvSpPr>
            <p:cNvPr id="3" name="Google Shape;107;p5">
              <a:extLst>
                <a:ext uri="{FF2B5EF4-FFF2-40B4-BE49-F238E27FC236}">
                  <a16:creationId xmlns:a16="http://schemas.microsoft.com/office/drawing/2014/main" id="{5A817DA4-EBF8-FA21-093C-0E4054C8B362}"/>
                </a:ext>
              </a:extLst>
            </p:cNvPr>
            <p:cNvSpPr/>
            <p:nvPr/>
          </p:nvSpPr>
          <p:spPr>
            <a:xfrm>
              <a:off x="1751840" y="1113792"/>
              <a:ext cx="2361235" cy="4683158"/>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algn="ctr">
                <a:buSzPts val="2000"/>
              </a:pPr>
              <a:r>
                <a:rPr lang="en-US" sz="1999" dirty="0">
                  <a:solidFill>
                    <a:prstClr val="white"/>
                  </a:solidFill>
                  <a:latin typeface="Calibri"/>
                  <a:ea typeface="Calibri"/>
                  <a:cs typeface="Calibri"/>
                  <a:sym typeface="Calibri"/>
                </a:rPr>
                <a:t>Future Research</a:t>
              </a:r>
              <a:endParaRPr sz="1799" dirty="0">
                <a:solidFill>
                  <a:srgbClr val="000000"/>
                </a:solidFill>
                <a:latin typeface="Calibri" panose="020F0502020204030204"/>
              </a:endParaRPr>
            </a:p>
          </p:txBody>
        </p:sp>
        <p:sp>
          <p:nvSpPr>
            <p:cNvPr id="4" name="Google Shape;109;p5">
              <a:extLst>
                <a:ext uri="{FF2B5EF4-FFF2-40B4-BE49-F238E27FC236}">
                  <a16:creationId xmlns:a16="http://schemas.microsoft.com/office/drawing/2014/main" id="{021BF544-DEF9-E56B-C6D3-DB8DD2D77F70}"/>
                </a:ext>
              </a:extLst>
            </p:cNvPr>
            <p:cNvSpPr/>
            <p:nvPr/>
          </p:nvSpPr>
          <p:spPr>
            <a:xfrm>
              <a:off x="4642250" y="1113792"/>
              <a:ext cx="6994785" cy="4683158"/>
            </a:xfrm>
            <a:prstGeom prst="rect">
              <a:avLst/>
            </a:prstGeom>
            <a:solidFill>
              <a:srgbClr val="34ABED"/>
            </a:solidFill>
            <a:ln w="9525" cap="flat" cmpd="sng">
              <a:solidFill>
                <a:schemeClr val="dk1"/>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01" tIns="45688" rIns="91401" bIns="45688" anchor="ctr" anchorCtr="0">
              <a:noAutofit/>
            </a:bodyPr>
            <a:lstStyle/>
            <a:p>
              <a:pPr marL="342797" indent="-342797">
                <a:buClr>
                  <a:prstClr val="white"/>
                </a:buClr>
                <a:buFont typeface="Arial" panose="020B0604020202020204" pitchFamily="34" charset="0"/>
                <a:buChar char="•"/>
              </a:pPr>
              <a:r>
                <a:rPr lang="en-US" sz="1999" dirty="0">
                  <a:solidFill>
                    <a:prstClr val="white"/>
                  </a:solidFill>
                  <a:latin typeface="Calibri" panose="020F0502020204030204" pitchFamily="34" charset="0"/>
                  <a:ea typeface="Calibri" panose="020F0502020204030204" pitchFamily="34" charset="0"/>
                  <a:cs typeface="Calibri" panose="020F0502020204030204" pitchFamily="34" charset="0"/>
                </a:rPr>
                <a:t>Explore regional and institutional variations in faculty retention.</a:t>
              </a:r>
            </a:p>
            <a:p>
              <a:pPr marL="342797" indent="-342797">
                <a:buClr>
                  <a:prstClr val="white"/>
                </a:buClr>
                <a:buFont typeface="Arial" panose="020B0604020202020204" pitchFamily="34" charset="0"/>
                <a:buChar char="•"/>
              </a:pPr>
              <a:r>
                <a:rPr lang="en-US" sz="1999" dirty="0">
                  <a:solidFill>
                    <a:prstClr val="white"/>
                  </a:solidFill>
                  <a:latin typeface="Calibri" panose="020F0502020204030204" pitchFamily="34" charset="0"/>
                  <a:ea typeface="Calibri" panose="020F0502020204030204" pitchFamily="34" charset="0"/>
                  <a:cs typeface="Calibri" panose="020F0502020204030204" pitchFamily="34" charset="0"/>
                </a:rPr>
                <a:t>Compare retention strategies in rural vs. urban institutions.</a:t>
              </a:r>
            </a:p>
            <a:p>
              <a:pPr marL="342797" indent="-342797">
                <a:buClr>
                  <a:prstClr val="white"/>
                </a:buClr>
                <a:buFont typeface="Arial" panose="020B0604020202020204" pitchFamily="34" charset="0"/>
                <a:buChar char="•"/>
              </a:pPr>
              <a:r>
                <a:rPr lang="en-US" sz="1999" dirty="0">
                  <a:solidFill>
                    <a:prstClr val="white"/>
                  </a:solidFill>
                  <a:latin typeface="Calibri" panose="020F0502020204030204" pitchFamily="34" charset="0"/>
                  <a:ea typeface="Calibri" panose="020F0502020204030204" pitchFamily="34" charset="0"/>
                  <a:cs typeface="Calibri" panose="020F0502020204030204" pitchFamily="34" charset="0"/>
                </a:rPr>
                <a:t>Investigate policy impacts on faculty retention.</a:t>
              </a:r>
            </a:p>
            <a:p>
              <a:pPr marL="342797" indent="-342797">
                <a:buClr>
                  <a:prstClr val="white"/>
                </a:buClr>
                <a:buFont typeface="Arial" panose="020B0604020202020204" pitchFamily="34" charset="0"/>
                <a:buChar char="•"/>
              </a:pPr>
              <a:r>
                <a:rPr lang="en-US" sz="1999" dirty="0">
                  <a:solidFill>
                    <a:prstClr val="white"/>
                  </a:solidFill>
                  <a:latin typeface="Calibri" panose="020F0502020204030204" pitchFamily="34" charset="0"/>
                  <a:ea typeface="Calibri" panose="020F0502020204030204" pitchFamily="34" charset="0"/>
                  <a:cs typeface="Calibri" panose="020F0502020204030204" pitchFamily="34" charset="0"/>
                </a:rPr>
                <a:t>Study specific fields or trades for unique retention challenges.</a:t>
              </a:r>
            </a:p>
            <a:p>
              <a:pPr marL="342797" indent="-342797">
                <a:buClr>
                  <a:prstClr val="white"/>
                </a:buClr>
                <a:buFont typeface="Arial" panose="020B0604020202020204" pitchFamily="34" charset="0"/>
                <a:buChar char="•"/>
              </a:pPr>
              <a:r>
                <a:rPr lang="en-US" sz="1999" dirty="0">
                  <a:solidFill>
                    <a:prstClr val="white"/>
                  </a:solidFill>
                  <a:latin typeface="Calibri" panose="020F0502020204030204" pitchFamily="34" charset="0"/>
                  <a:ea typeface="Calibri" panose="020F0502020204030204" pitchFamily="34" charset="0"/>
                  <a:cs typeface="Calibri" panose="020F0502020204030204" pitchFamily="34" charset="0"/>
                </a:rPr>
                <a:t>Broaden research scope for more generalizable findings.</a:t>
              </a:r>
            </a:p>
            <a:p>
              <a:pPr marL="342797" indent="-342797">
                <a:buClr>
                  <a:prstClr val="white"/>
                </a:buClr>
                <a:buFont typeface="Arial" panose="020B0604020202020204" pitchFamily="34" charset="0"/>
                <a:buChar char="•"/>
              </a:pPr>
              <a:r>
                <a:rPr lang="en-US" sz="1999" dirty="0">
                  <a:solidFill>
                    <a:prstClr val="white"/>
                  </a:solidFill>
                  <a:latin typeface="Calibri" panose="020F0502020204030204" pitchFamily="34" charset="0"/>
                  <a:ea typeface="Calibri" panose="020F0502020204030204" pitchFamily="34" charset="0"/>
                  <a:cs typeface="Calibri" panose="020F0502020204030204" pitchFamily="34" charset="0"/>
                </a:rPr>
                <a:t>Apply theories like Organizational Commitment and Self-Determination.</a:t>
              </a:r>
            </a:p>
            <a:p>
              <a:pPr marL="342797" indent="-342797">
                <a:buClr>
                  <a:prstClr val="white"/>
                </a:buClr>
                <a:buFont typeface="Arial" panose="020B0604020202020204" pitchFamily="34" charset="0"/>
                <a:buChar char="•"/>
              </a:pPr>
              <a:r>
                <a:rPr lang="en-US" sz="1999" dirty="0">
                  <a:solidFill>
                    <a:prstClr val="white"/>
                  </a:solidFill>
                  <a:latin typeface="Calibri" panose="020F0502020204030204" pitchFamily="34" charset="0"/>
                  <a:ea typeface="Calibri" panose="020F0502020204030204" pitchFamily="34" charset="0"/>
                  <a:cs typeface="Calibri" panose="020F0502020204030204" pitchFamily="34" charset="0"/>
                </a:rPr>
                <a:t>Conduct longitudinal studies on policy and strategy impacts.</a:t>
              </a:r>
            </a:p>
            <a:p>
              <a:pPr marL="342797" indent="-342797">
                <a:buClr>
                  <a:prstClr val="white"/>
                </a:buClr>
                <a:buFont typeface="Arial" panose="020B0604020202020204" pitchFamily="34" charset="0"/>
                <a:buChar char="•"/>
              </a:pPr>
              <a:r>
                <a:rPr lang="en-US" sz="1999" dirty="0">
                  <a:solidFill>
                    <a:prstClr val="white"/>
                  </a:solidFill>
                  <a:latin typeface="Calibri" panose="020F0502020204030204" pitchFamily="34" charset="0"/>
                  <a:ea typeface="Calibri" panose="020F0502020204030204" pitchFamily="34" charset="0"/>
                  <a:cs typeface="Calibri" panose="020F0502020204030204" pitchFamily="34" charset="0"/>
                </a:rPr>
                <a:t>Examine perspectives of faculty returning to industry.</a:t>
              </a:r>
            </a:p>
            <a:p>
              <a:pPr marL="342797" indent="-342797">
                <a:buClr>
                  <a:prstClr val="white"/>
                </a:buClr>
                <a:buFont typeface="Arial" panose="020B0604020202020204" pitchFamily="34" charset="0"/>
                <a:buChar char="•"/>
              </a:pPr>
              <a:r>
                <a:rPr lang="en-US" sz="1999" dirty="0">
                  <a:solidFill>
                    <a:prstClr val="white"/>
                  </a:solidFill>
                  <a:latin typeface="Calibri" panose="020F0502020204030204" pitchFamily="34" charset="0"/>
                  <a:ea typeface="Calibri" panose="020F0502020204030204" pitchFamily="34" charset="0"/>
                  <a:cs typeface="Calibri" panose="020F0502020204030204" pitchFamily="34" charset="0"/>
                </a:rPr>
                <a:t>Develop actionable frameworks to improve retention.</a:t>
              </a:r>
            </a:p>
            <a:p>
              <a:pPr marL="457063" lvl="1">
                <a:buClr>
                  <a:prstClr val="white"/>
                </a:buClr>
                <a:buSzPts val="1800"/>
              </a:pPr>
              <a:endParaRPr sz="1799" dirty="0">
                <a:solidFill>
                  <a:srgbClr val="000000"/>
                </a:solidFill>
                <a:latin typeface="Calibri" panose="020F0502020204030204"/>
              </a:endParaRPr>
            </a:p>
          </p:txBody>
        </p:sp>
      </p:grpSp>
      <p:cxnSp>
        <p:nvCxnSpPr>
          <p:cNvPr id="11" name="Straight Connector 10">
            <a:extLst>
              <a:ext uri="{FF2B5EF4-FFF2-40B4-BE49-F238E27FC236}">
                <a16:creationId xmlns:a16="http://schemas.microsoft.com/office/drawing/2014/main" id="{27EB1B42-385A-EE7C-5327-5201B34F790F}"/>
              </a:ext>
            </a:extLst>
          </p:cNvPr>
          <p:cNvCxnSpPr>
            <a:cxnSpLocks/>
            <a:stCxn id="3" idx="3"/>
            <a:endCxn id="4" idx="1"/>
          </p:cNvCxnSpPr>
          <p:nvPr/>
        </p:nvCxnSpPr>
        <p:spPr>
          <a:xfrm>
            <a:off x="3515312" y="3881973"/>
            <a:ext cx="529037" cy="0"/>
          </a:xfrm>
          <a:prstGeom prst="line">
            <a:avLst/>
          </a:prstGeom>
        </p:spPr>
        <p:style>
          <a:lnRef idx="1">
            <a:schemeClr val="dk1"/>
          </a:lnRef>
          <a:fillRef idx="0">
            <a:schemeClr val="dk1"/>
          </a:fillRef>
          <a:effectRef idx="0">
            <a:schemeClr val="dk1"/>
          </a:effectRef>
          <a:fontRef idx="minor">
            <a:schemeClr val="tx1"/>
          </a:fontRef>
        </p:style>
      </p:cxnSp>
      <p:sp>
        <p:nvSpPr>
          <p:cNvPr id="12" name="Slide Number Placeholder 12">
            <a:extLst>
              <a:ext uri="{FF2B5EF4-FFF2-40B4-BE49-F238E27FC236}">
                <a16:creationId xmlns:a16="http://schemas.microsoft.com/office/drawing/2014/main" id="{EB20E67A-8FFA-41ED-A20A-43F6BC2D803D}"/>
              </a:ext>
            </a:extLst>
          </p:cNvPr>
          <p:cNvSpPr>
            <a:spLocks noGrp="1"/>
          </p:cNvSpPr>
          <p:nvPr>
            <p:ph type="sldNum" sz="quarter" idx="12"/>
          </p:nvPr>
        </p:nvSpPr>
        <p:spPr>
          <a:xfrm>
            <a:off x="306309" y="6448252"/>
            <a:ext cx="2844059" cy="365125"/>
          </a:xfrm>
        </p:spPr>
        <p:txBody>
          <a:bodyPr/>
          <a:lstStyle/>
          <a:p>
            <a:pPr algn="l"/>
            <a:fld id="{96E69268-9C8B-4EBF-A9EE-DC5DC2D48DC3}" type="slidenum">
              <a:rPr lang="en-US" sz="1400"/>
              <a:pPr algn="l"/>
              <a:t>41</a:t>
            </a:fld>
            <a:endParaRPr lang="en-US" sz="1400" dirty="0"/>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Овал 7">
            <a:extLst>
              <a:ext uri="{FF2B5EF4-FFF2-40B4-BE49-F238E27FC236}">
                <a16:creationId xmlns:a16="http://schemas.microsoft.com/office/drawing/2014/main" id="{90E51834-648B-F44B-B28F-C3C3C4104B85}"/>
              </a:ext>
            </a:extLst>
          </p:cNvPr>
          <p:cNvSpPr/>
          <p:nvPr/>
        </p:nvSpPr>
        <p:spPr>
          <a:xfrm rot="1800000">
            <a:off x="2796452" y="1015284"/>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50" name="Овал 7">
            <a:extLst>
              <a:ext uri="{FF2B5EF4-FFF2-40B4-BE49-F238E27FC236}">
                <a16:creationId xmlns:a16="http://schemas.microsoft.com/office/drawing/2014/main" id="{188CD783-D053-C149-8A79-2FD0B6AE340E}"/>
              </a:ext>
            </a:extLst>
          </p:cNvPr>
          <p:cNvSpPr/>
          <p:nvPr/>
        </p:nvSpPr>
        <p:spPr>
          <a:xfrm rot="1800000">
            <a:off x="5037290" y="2085063"/>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2" name="Заголовок 1">
            <a:extLst>
              <a:ext uri="{FF2B5EF4-FFF2-40B4-BE49-F238E27FC236}">
                <a16:creationId xmlns:a16="http://schemas.microsoft.com/office/drawing/2014/main" id="{DD6E2060-C865-8149-9804-0B2B0E264673}"/>
              </a:ext>
            </a:extLst>
          </p:cNvPr>
          <p:cNvSpPr>
            <a:spLocks noGrp="1"/>
          </p:cNvSpPr>
          <p:nvPr>
            <p:ph type="title"/>
          </p:nvPr>
        </p:nvSpPr>
        <p:spPr/>
        <p:txBody>
          <a:bodyPr/>
          <a:lstStyle/>
          <a:p>
            <a:r>
              <a:rPr lang="en-US" dirty="0"/>
              <a:t>Contact Information</a:t>
            </a:r>
          </a:p>
        </p:txBody>
      </p:sp>
      <p:sp>
        <p:nvSpPr>
          <p:cNvPr id="49" name="Slide Number Placeholder 12">
            <a:extLst>
              <a:ext uri="{FF2B5EF4-FFF2-40B4-BE49-F238E27FC236}">
                <a16:creationId xmlns:a16="http://schemas.microsoft.com/office/drawing/2014/main" id="{0A993C16-5662-D241-8624-60CAFBEE6BD2}"/>
              </a:ext>
            </a:extLst>
          </p:cNvPr>
          <p:cNvSpPr>
            <a:spLocks noGrp="1"/>
          </p:cNvSpPr>
          <p:nvPr>
            <p:ph type="sldNum" sz="quarter" idx="12"/>
          </p:nvPr>
        </p:nvSpPr>
        <p:spPr/>
        <p:txBody>
          <a:bodyPr/>
          <a:lstStyle/>
          <a:p>
            <a:pPr algn="l"/>
            <a:fld id="{96E69268-9C8B-4EBF-A9EE-DC5DC2D48DC3}" type="slidenum">
              <a:rPr lang="en-US" sz="1400"/>
              <a:pPr algn="l"/>
              <a:t>42</a:t>
            </a:fld>
            <a:endParaRPr lang="en-US" sz="1400" dirty="0"/>
          </a:p>
        </p:txBody>
      </p:sp>
      <p:sp>
        <p:nvSpPr>
          <p:cNvPr id="52" name="Овал 7">
            <a:extLst>
              <a:ext uri="{FF2B5EF4-FFF2-40B4-BE49-F238E27FC236}">
                <a16:creationId xmlns:a16="http://schemas.microsoft.com/office/drawing/2014/main" id="{D4C22689-BC1A-9347-96DA-DB03781C4CF5}"/>
              </a:ext>
            </a:extLst>
          </p:cNvPr>
          <p:cNvSpPr/>
          <p:nvPr/>
        </p:nvSpPr>
        <p:spPr>
          <a:xfrm rot="1800000">
            <a:off x="3767442" y="1279776"/>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53" name="Овал 7">
            <a:extLst>
              <a:ext uri="{FF2B5EF4-FFF2-40B4-BE49-F238E27FC236}">
                <a16:creationId xmlns:a16="http://schemas.microsoft.com/office/drawing/2014/main" id="{FDF84027-6FFE-3748-9DDC-C8AB58548475}"/>
              </a:ext>
            </a:extLst>
          </p:cNvPr>
          <p:cNvSpPr/>
          <p:nvPr/>
        </p:nvSpPr>
        <p:spPr>
          <a:xfrm rot="1800000" flipV="1">
            <a:off x="3327619" y="1322648"/>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54" name="Овал 7">
            <a:extLst>
              <a:ext uri="{FF2B5EF4-FFF2-40B4-BE49-F238E27FC236}">
                <a16:creationId xmlns:a16="http://schemas.microsoft.com/office/drawing/2014/main" id="{FE6C24D7-0B00-224A-A045-6A51D7D04273}"/>
              </a:ext>
            </a:extLst>
          </p:cNvPr>
          <p:cNvSpPr/>
          <p:nvPr/>
        </p:nvSpPr>
        <p:spPr>
          <a:xfrm rot="1800000" flipV="1">
            <a:off x="3370176" y="789696"/>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4" name="Rounded Rectangle 29">
            <a:extLst>
              <a:ext uri="{FF2B5EF4-FFF2-40B4-BE49-F238E27FC236}">
                <a16:creationId xmlns:a16="http://schemas.microsoft.com/office/drawing/2014/main" id="{CBCA056B-A28F-D343-335F-839BA45BBDBC}"/>
              </a:ext>
            </a:extLst>
          </p:cNvPr>
          <p:cNvSpPr>
            <a:spLocks noGrp="1" noRot="1" noMove="1" noResize="1" noEditPoints="1" noAdjustHandles="1" noChangeArrowheads="1" noChangeShapeType="1"/>
          </p:cNvSpPr>
          <p:nvPr/>
        </p:nvSpPr>
        <p:spPr>
          <a:xfrm>
            <a:off x="3443440" y="2240690"/>
            <a:ext cx="2333084" cy="3636583"/>
          </a:xfrm>
          <a:prstGeom prst="roundRect">
            <a:avLst>
              <a:gd name="adj" fmla="val 7899"/>
            </a:avLst>
          </a:prstGeom>
          <a:solidFill>
            <a:schemeClr val="bg1"/>
          </a:soli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Segoe UI" panose="020B0502040204020203" pitchFamily="34" charset="0"/>
            </a:endParaRPr>
          </a:p>
        </p:txBody>
      </p:sp>
      <p:sp>
        <p:nvSpPr>
          <p:cNvPr id="6" name="Объект 2">
            <a:extLst>
              <a:ext uri="{FF2B5EF4-FFF2-40B4-BE49-F238E27FC236}">
                <a16:creationId xmlns:a16="http://schemas.microsoft.com/office/drawing/2014/main" id="{B4C229EA-D1BC-F19C-4194-009CF0D079B2}"/>
              </a:ext>
            </a:extLst>
          </p:cNvPr>
          <p:cNvSpPr txBox="1">
            <a:spLocks/>
          </p:cNvSpPr>
          <p:nvPr/>
        </p:nvSpPr>
        <p:spPr>
          <a:xfrm>
            <a:off x="3409336" y="3220033"/>
            <a:ext cx="2375864" cy="2395678"/>
          </a:xfrm>
          <a:prstGeom prst="rect">
            <a:avLst/>
          </a:prstGeom>
        </p:spPr>
        <p:txBody>
          <a:bodyPr vert="horz" lIns="91440" tIns="45720" rIns="91440" bIns="45720" rtlCol="0">
            <a:normAutofit/>
          </a:bodyPr>
          <a:lstStyle>
            <a:lvl1pPr marL="228531" indent="-228531" algn="l" defTabSz="914126" rtl="0" eaLnBrk="1" latinLnBrk="0" hangingPunct="1">
              <a:lnSpc>
                <a:spcPct val="90000"/>
              </a:lnSpc>
              <a:spcBef>
                <a:spcPts val="10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685594" indent="-228531" algn="l" defTabSz="914126" rtl="0" eaLnBrk="1" latinLnBrk="0" hangingPunct="1">
              <a:lnSpc>
                <a:spcPct val="90000"/>
              </a:lnSpc>
              <a:spcBef>
                <a:spcPts val="500"/>
              </a:spcBef>
              <a:buFont typeface="Arial" panose="020B0604020202020204" pitchFamily="34" charset="0"/>
              <a:buChar char="•"/>
              <a:defRPr sz="16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2657" indent="-228531" algn="l" defTabSz="914126" rtl="0" eaLnBrk="1" latinLnBrk="0" hangingPunct="1">
              <a:lnSpc>
                <a:spcPct val="90000"/>
              </a:lnSpc>
              <a:spcBef>
                <a:spcPts val="500"/>
              </a:spcBef>
              <a:buFont typeface="Arial" panose="020B0604020202020204" pitchFamily="34" charset="0"/>
              <a:buChar char="•"/>
              <a:defRPr sz="12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599720" indent="-228531" algn="l" defTabSz="914126" rtl="0" eaLnBrk="1" latinLnBrk="0" hangingPunct="1">
              <a:lnSpc>
                <a:spcPct val="90000"/>
              </a:lnSpc>
              <a:spcBef>
                <a:spcPts val="500"/>
              </a:spcBef>
              <a:buFont typeface="Arial" panose="020B0604020202020204" pitchFamily="34" charset="0"/>
              <a:buChar char="•"/>
              <a:defRPr sz="11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6783" indent="-228531" algn="l" defTabSz="914126" rtl="0" eaLnBrk="1" latinLnBrk="0" hangingPunct="1">
              <a:lnSpc>
                <a:spcPct val="90000"/>
              </a:lnSpc>
              <a:spcBef>
                <a:spcPts val="500"/>
              </a:spcBef>
              <a:buFont typeface="Arial" panose="020B0604020202020204" pitchFamily="34" charset="0"/>
              <a:buChar char="•"/>
              <a:defRPr sz="11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pPr marL="0" indent="0" algn="ctr">
              <a:buNone/>
            </a:pPr>
            <a:r>
              <a:rPr lang="en-US" sz="1600" dirty="0">
                <a:solidFill>
                  <a:schemeClr val="tx1">
                    <a:lumMod val="75000"/>
                    <a:lumOff val="25000"/>
                  </a:schemeClr>
                </a:solidFill>
              </a:rPr>
              <a:t>Dean of Career and Technical Education</a:t>
            </a:r>
          </a:p>
          <a:p>
            <a:pPr marL="0" indent="0" algn="ctr">
              <a:buNone/>
            </a:pPr>
            <a:r>
              <a:rPr lang="en-US" sz="1600" dirty="0">
                <a:solidFill>
                  <a:schemeClr val="tx1">
                    <a:lumMod val="75000"/>
                    <a:lumOff val="25000"/>
                  </a:schemeClr>
                </a:solidFill>
              </a:rPr>
              <a:t>McDowell Technical Community College</a:t>
            </a:r>
          </a:p>
          <a:p>
            <a:pPr marL="0" indent="0" algn="ctr">
              <a:buNone/>
            </a:pPr>
            <a:endParaRPr lang="en-US" sz="1600" dirty="0">
              <a:solidFill>
                <a:schemeClr val="tx1">
                  <a:lumMod val="75000"/>
                  <a:lumOff val="25000"/>
                </a:schemeClr>
              </a:solidFill>
            </a:endParaRPr>
          </a:p>
          <a:p>
            <a:pPr marL="0" indent="0" algn="ctr">
              <a:buNone/>
            </a:pPr>
            <a:r>
              <a:rPr lang="en-US" sz="1600" dirty="0">
                <a:solidFill>
                  <a:schemeClr val="tx1">
                    <a:lumMod val="75000"/>
                    <a:lumOff val="25000"/>
                  </a:schemeClr>
                </a:solidFill>
              </a:rPr>
              <a:t>Gbhensley28@</a:t>
            </a:r>
          </a:p>
          <a:p>
            <a:pPr marL="0" indent="0" algn="ctr">
              <a:buNone/>
            </a:pPr>
            <a:r>
              <a:rPr lang="en-US" sz="1600" dirty="0">
                <a:solidFill>
                  <a:schemeClr val="tx1">
                    <a:lumMod val="75000"/>
                    <a:lumOff val="25000"/>
                  </a:schemeClr>
                </a:solidFill>
              </a:rPr>
              <a:t>go.mcdowelltech.edu</a:t>
            </a:r>
          </a:p>
        </p:txBody>
      </p:sp>
      <p:sp>
        <p:nvSpPr>
          <p:cNvPr id="7" name="Текст 4">
            <a:extLst>
              <a:ext uri="{FF2B5EF4-FFF2-40B4-BE49-F238E27FC236}">
                <a16:creationId xmlns:a16="http://schemas.microsoft.com/office/drawing/2014/main" id="{92C515C2-AF8D-78F3-4BFA-D94356F9C9B4}"/>
              </a:ext>
            </a:extLst>
          </p:cNvPr>
          <p:cNvSpPr txBox="1">
            <a:spLocks/>
          </p:cNvSpPr>
          <p:nvPr/>
        </p:nvSpPr>
        <p:spPr>
          <a:xfrm>
            <a:off x="3414432" y="2652673"/>
            <a:ext cx="2375864" cy="470821"/>
          </a:xfrm>
          <a:prstGeom prst="rect">
            <a:avLst/>
          </a:prstGeom>
        </p:spPr>
        <p:txBody>
          <a:bodyPr vert="horz" lIns="91440" tIns="45720" rIns="91440" bIns="45720" rtlCol="0" anchor="ctr">
            <a:noAutofit/>
          </a:bodyPr>
          <a:lstStyle>
            <a:lvl1pPr marL="228531" indent="-228531" algn="l" defTabSz="914126" rtl="0" eaLnBrk="1" latinLnBrk="0" hangingPunct="1">
              <a:lnSpc>
                <a:spcPct val="90000"/>
              </a:lnSpc>
              <a:spcBef>
                <a:spcPts val="1000"/>
              </a:spcBef>
              <a:buFont typeface="Arial" panose="020B0604020202020204" pitchFamily="34" charset="0"/>
              <a:buNone/>
              <a:defRPr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685594"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2657" indent="-228531" algn="l" defTabSz="914126" rtl="0" eaLnBrk="1" latinLnBrk="0" hangingPunct="1">
              <a:lnSpc>
                <a:spcPct val="90000"/>
              </a:lnSpc>
              <a:spcBef>
                <a:spcPts val="500"/>
              </a:spcBef>
              <a:buFont typeface="Arial" panose="020B0604020202020204" pitchFamily="34" charset="0"/>
              <a:buChar char="•"/>
              <a:defRPr sz="12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599720" indent="-228531" algn="l" defTabSz="914126" rtl="0" eaLnBrk="1" latinLnBrk="0" hangingPunct="1">
              <a:lnSpc>
                <a:spcPct val="90000"/>
              </a:lnSpc>
              <a:spcBef>
                <a:spcPts val="500"/>
              </a:spcBef>
              <a:buFont typeface="Arial" panose="020B0604020202020204" pitchFamily="34" charset="0"/>
              <a:buChar char="•"/>
              <a:defRPr sz="11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6783" indent="-228531" algn="l" defTabSz="914126" rtl="0" eaLnBrk="1" latinLnBrk="0" hangingPunct="1">
              <a:lnSpc>
                <a:spcPct val="90000"/>
              </a:lnSpc>
              <a:spcBef>
                <a:spcPts val="500"/>
              </a:spcBef>
              <a:buFont typeface="Arial" panose="020B0604020202020204" pitchFamily="34" charset="0"/>
              <a:buChar char="•"/>
              <a:defRPr sz="11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pPr algn="ctr"/>
            <a:r>
              <a:rPr lang="en-US" sz="1600" b="1" dirty="0"/>
              <a:t>Brandon Hensley, PhD</a:t>
            </a:r>
          </a:p>
        </p:txBody>
      </p:sp>
      <p:sp>
        <p:nvSpPr>
          <p:cNvPr id="15" name="Content Placeholder 14">
            <a:extLst>
              <a:ext uri="{FF2B5EF4-FFF2-40B4-BE49-F238E27FC236}">
                <a16:creationId xmlns:a16="http://schemas.microsoft.com/office/drawing/2014/main" id="{F1DC880C-27CF-E3F5-7C48-53DA0E845938}"/>
              </a:ext>
            </a:extLst>
          </p:cNvPr>
          <p:cNvSpPr>
            <a:spLocks noGrp="1"/>
          </p:cNvSpPr>
          <p:nvPr>
            <p:ph idx="1"/>
          </p:nvPr>
        </p:nvSpPr>
        <p:spPr/>
        <p:txBody>
          <a:bodyPr/>
          <a:lstStyle/>
          <a:p>
            <a:endParaRPr lang="en-US"/>
          </a:p>
        </p:txBody>
      </p:sp>
      <p:sp>
        <p:nvSpPr>
          <p:cNvPr id="17" name="Text Placeholder 16">
            <a:extLst>
              <a:ext uri="{FF2B5EF4-FFF2-40B4-BE49-F238E27FC236}">
                <a16:creationId xmlns:a16="http://schemas.microsoft.com/office/drawing/2014/main" id="{151A3AF5-0300-47B8-737A-803C2C74C2DD}"/>
              </a:ext>
            </a:extLst>
          </p:cNvPr>
          <p:cNvSpPr>
            <a:spLocks noGrp="1"/>
          </p:cNvSpPr>
          <p:nvPr>
            <p:ph type="body" sz="quarter" idx="15"/>
          </p:nvPr>
        </p:nvSpPr>
        <p:spPr/>
        <p:txBody>
          <a:bodyPr/>
          <a:lstStyle/>
          <a:p>
            <a:endParaRPr lang="en-US"/>
          </a:p>
        </p:txBody>
      </p:sp>
      <p:pic>
        <p:nvPicPr>
          <p:cNvPr id="18" name="Picture 17">
            <a:extLst>
              <a:ext uri="{FF2B5EF4-FFF2-40B4-BE49-F238E27FC236}">
                <a16:creationId xmlns:a16="http://schemas.microsoft.com/office/drawing/2014/main" id="{2F900FC9-9E03-4915-BF28-55E4E5835B1B}"/>
              </a:ext>
            </a:extLst>
          </p:cNvPr>
          <p:cNvPicPr>
            <a:picLocks noChangeAspect="1"/>
          </p:cNvPicPr>
          <p:nvPr/>
        </p:nvPicPr>
        <p:blipFill rotWithShape="1">
          <a:blip r:embed="rId3">
            <a:extLst>
              <a:ext uri="{28A0092B-C50C-407E-A947-70E740481C1C}">
                <a14:useLocalDpi xmlns:a14="http://schemas.microsoft.com/office/drawing/2010/main" val="0"/>
              </a:ext>
            </a:extLst>
          </a:blip>
          <a:srcRect l="8763" r="8763"/>
          <a:stretch/>
        </p:blipFill>
        <p:spPr>
          <a:xfrm>
            <a:off x="7010274" y="2240690"/>
            <a:ext cx="2946526" cy="3572664"/>
          </a:xfrm>
          <a:prstGeom prst="rect">
            <a:avLst/>
          </a:prstGeom>
        </p:spPr>
      </p:pic>
    </p:spTree>
    <p:extLst>
      <p:ext uri="{BB962C8B-B14F-4D97-AF65-F5344CB8AC3E}">
        <p14:creationId xmlns:p14="http://schemas.microsoft.com/office/powerpoint/2010/main" val="1944943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73C12E09-3583-6907-8774-332E755349E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6D0441E-E592-CACC-69BF-AA93E261BE6F}"/>
              </a:ext>
            </a:extLst>
          </p:cNvPr>
          <p:cNvSpPr/>
          <p:nvPr/>
        </p:nvSpPr>
        <p:spPr>
          <a:xfrm>
            <a:off x="119336" y="5877272"/>
            <a:ext cx="11953328" cy="86409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pSp>
        <p:nvGrpSpPr>
          <p:cNvPr id="11" name="Group 10">
            <a:extLst>
              <a:ext uri="{FF2B5EF4-FFF2-40B4-BE49-F238E27FC236}">
                <a16:creationId xmlns:a16="http://schemas.microsoft.com/office/drawing/2014/main" id="{DF3596B2-8EAD-E55E-6DC3-1653304D50B8}"/>
              </a:ext>
            </a:extLst>
          </p:cNvPr>
          <p:cNvGrpSpPr/>
          <p:nvPr/>
        </p:nvGrpSpPr>
        <p:grpSpPr>
          <a:xfrm rot="19599482">
            <a:off x="9347863" y="-3943375"/>
            <a:ext cx="5688274" cy="6657750"/>
            <a:chOff x="-7523974" y="-5291686"/>
            <a:chExt cx="5688274" cy="6657750"/>
          </a:xfrm>
        </p:grpSpPr>
        <p:sp>
          <p:nvSpPr>
            <p:cNvPr id="12" name="Овал 7">
              <a:extLst>
                <a:ext uri="{FF2B5EF4-FFF2-40B4-BE49-F238E27FC236}">
                  <a16:creationId xmlns:a16="http://schemas.microsoft.com/office/drawing/2014/main" id="{109377AF-7585-F516-F229-26B8D840B917}"/>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3" name="Овал 7">
              <a:extLst>
                <a:ext uri="{FF2B5EF4-FFF2-40B4-BE49-F238E27FC236}">
                  <a16:creationId xmlns:a16="http://schemas.microsoft.com/office/drawing/2014/main" id="{DF2E6C05-6A40-8862-BDFB-E85CBF3083AF}"/>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4" name="Овал 7">
              <a:extLst>
                <a:ext uri="{FF2B5EF4-FFF2-40B4-BE49-F238E27FC236}">
                  <a16:creationId xmlns:a16="http://schemas.microsoft.com/office/drawing/2014/main" id="{6CE16A5A-7F39-CB00-D115-9058C33D92BA}"/>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pic>
        <p:nvPicPr>
          <p:cNvPr id="4" name="Picture 3">
            <a:extLst>
              <a:ext uri="{FF2B5EF4-FFF2-40B4-BE49-F238E27FC236}">
                <a16:creationId xmlns:a16="http://schemas.microsoft.com/office/drawing/2014/main" id="{A0943A4D-C8BC-61F7-37EB-C5D06E5BFC0E}"/>
              </a:ext>
            </a:extLst>
          </p:cNvPr>
          <p:cNvPicPr>
            <a:picLocks noChangeAspect="1"/>
          </p:cNvPicPr>
          <p:nvPr/>
        </p:nvPicPr>
        <p:blipFill>
          <a:blip r:embed="rId3"/>
          <a:srcRect t="1598" b="16252"/>
          <a:stretch/>
        </p:blipFill>
        <p:spPr>
          <a:xfrm>
            <a:off x="2946400" y="1748315"/>
            <a:ext cx="9144000" cy="4627084"/>
          </a:xfrm>
          <a:prstGeom prst="rect">
            <a:avLst/>
          </a:prstGeom>
        </p:spPr>
      </p:pic>
      <p:sp>
        <p:nvSpPr>
          <p:cNvPr id="6" name="Rectangle 5">
            <a:extLst>
              <a:ext uri="{FF2B5EF4-FFF2-40B4-BE49-F238E27FC236}">
                <a16:creationId xmlns:a16="http://schemas.microsoft.com/office/drawing/2014/main" id="{69D10B5B-BABA-7028-30BC-1A48CDFDFF7B}"/>
              </a:ext>
            </a:extLst>
          </p:cNvPr>
          <p:cNvSpPr/>
          <p:nvPr/>
        </p:nvSpPr>
        <p:spPr>
          <a:xfrm>
            <a:off x="2946400" y="3022600"/>
            <a:ext cx="9144000" cy="1625600"/>
          </a:xfrm>
          <a:prstGeom prst="rect">
            <a:avLst/>
          </a:prstGeom>
          <a:noFill/>
          <a:ln w="28575">
            <a:solidFill>
              <a:srgbClr val="BF57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grpSp>
        <p:nvGrpSpPr>
          <p:cNvPr id="5" name="Group 4">
            <a:extLst>
              <a:ext uri="{FF2B5EF4-FFF2-40B4-BE49-F238E27FC236}">
                <a16:creationId xmlns:a16="http://schemas.microsoft.com/office/drawing/2014/main" id="{B45669D8-B422-7129-0D11-27D41D0A39EC}"/>
              </a:ext>
            </a:extLst>
          </p:cNvPr>
          <p:cNvGrpSpPr/>
          <p:nvPr/>
        </p:nvGrpSpPr>
        <p:grpSpPr>
          <a:xfrm rot="7991534">
            <a:off x="-4183830" y="2548397"/>
            <a:ext cx="5688274" cy="6657750"/>
            <a:chOff x="-7523974" y="-5291686"/>
            <a:chExt cx="5688274" cy="6657750"/>
          </a:xfrm>
        </p:grpSpPr>
        <p:sp>
          <p:nvSpPr>
            <p:cNvPr id="7" name="Овал 7">
              <a:extLst>
                <a:ext uri="{FF2B5EF4-FFF2-40B4-BE49-F238E27FC236}">
                  <a16:creationId xmlns:a16="http://schemas.microsoft.com/office/drawing/2014/main" id="{3356F565-CA58-69B3-32D7-BE8E9FB21476}"/>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9" name="Овал 7">
              <a:extLst>
                <a:ext uri="{FF2B5EF4-FFF2-40B4-BE49-F238E27FC236}">
                  <a16:creationId xmlns:a16="http://schemas.microsoft.com/office/drawing/2014/main" id="{73053E2C-25B5-3F6A-C546-E3AAADD4A7CA}"/>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6D18D4AF-0CA2-122F-61FB-F867DB61C840}"/>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5" name="Slide Number Placeholder 12">
            <a:extLst>
              <a:ext uri="{FF2B5EF4-FFF2-40B4-BE49-F238E27FC236}">
                <a16:creationId xmlns:a16="http://schemas.microsoft.com/office/drawing/2014/main" id="{1C1E573C-438D-6CB5-3EA1-242D7EBFAA4F}"/>
              </a:ext>
            </a:extLst>
          </p:cNvPr>
          <p:cNvSpPr>
            <a:spLocks noGrp="1"/>
          </p:cNvSpPr>
          <p:nvPr>
            <p:ph type="sldNum" sz="quarter" idx="12"/>
          </p:nvPr>
        </p:nvSpPr>
        <p:spPr>
          <a:xfrm>
            <a:off x="306309" y="6448252"/>
            <a:ext cx="2844059" cy="365125"/>
          </a:xfrm>
        </p:spPr>
        <p:txBody>
          <a:bodyPr/>
          <a:lstStyle/>
          <a:p>
            <a:fld id="{96E69268-9C8B-4EBF-A9EE-DC5DC2D48DC3}" type="slidenum">
              <a:rPr lang="en-US" sz="1400">
                <a:solidFill>
                  <a:srgbClr val="000000">
                    <a:tint val="75000"/>
                  </a:srgbClr>
                </a:solidFill>
              </a:rPr>
              <a:pPr/>
              <a:t>5</a:t>
            </a:fld>
            <a:endParaRPr lang="en-US" sz="1400" dirty="0">
              <a:solidFill>
                <a:srgbClr val="000000">
                  <a:tint val="75000"/>
                </a:srgbClr>
              </a:solidFill>
            </a:endParaRPr>
          </a:p>
        </p:txBody>
      </p:sp>
      <p:sp>
        <p:nvSpPr>
          <p:cNvPr id="2" name="Title 1">
            <a:extLst>
              <a:ext uri="{FF2B5EF4-FFF2-40B4-BE49-F238E27FC236}">
                <a16:creationId xmlns:a16="http://schemas.microsoft.com/office/drawing/2014/main" id="{3913D7B5-582F-692C-EA87-9109262AEAEF}"/>
              </a:ext>
            </a:extLst>
          </p:cNvPr>
          <p:cNvSpPr>
            <a:spLocks noGrp="1"/>
          </p:cNvSpPr>
          <p:nvPr>
            <p:ph type="title"/>
          </p:nvPr>
        </p:nvSpPr>
        <p:spPr>
          <a:xfrm>
            <a:off x="0" y="660400"/>
            <a:ext cx="12072664" cy="1143000"/>
          </a:xfrm>
        </p:spPr>
        <p:txBody>
          <a:bodyPr>
            <a:normAutofit/>
          </a:bodyPr>
          <a:lstStyle/>
          <a:p>
            <a:r>
              <a:rPr lang="en-US" dirty="0"/>
              <a:t>Outcomes of Postsecondary CTE Vary Across Fields</a:t>
            </a:r>
          </a:p>
        </p:txBody>
      </p:sp>
      <p:sp>
        <p:nvSpPr>
          <p:cNvPr id="16" name="Овал 7">
            <a:extLst>
              <a:ext uri="{FF2B5EF4-FFF2-40B4-BE49-F238E27FC236}">
                <a16:creationId xmlns:a16="http://schemas.microsoft.com/office/drawing/2014/main" id="{43C062F8-19D2-9595-0650-BBCCFFC2631C}"/>
              </a:ext>
            </a:extLst>
          </p:cNvPr>
          <p:cNvSpPr/>
          <p:nvPr/>
        </p:nvSpPr>
        <p:spPr>
          <a:xfrm rot="1800000">
            <a:off x="12906097" y="6064510"/>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7" name="Овал 7">
            <a:extLst>
              <a:ext uri="{FF2B5EF4-FFF2-40B4-BE49-F238E27FC236}">
                <a16:creationId xmlns:a16="http://schemas.microsoft.com/office/drawing/2014/main" id="{C6268172-EEF8-204D-0263-B7AC92FF9C88}"/>
              </a:ext>
            </a:extLst>
          </p:cNvPr>
          <p:cNvSpPr/>
          <p:nvPr/>
        </p:nvSpPr>
        <p:spPr>
          <a:xfrm rot="1800000">
            <a:off x="12826087" y="5900926"/>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8" name="Овал 7">
            <a:extLst>
              <a:ext uri="{FF2B5EF4-FFF2-40B4-BE49-F238E27FC236}">
                <a16:creationId xmlns:a16="http://schemas.microsoft.com/office/drawing/2014/main" id="{18EB1A5F-705A-1ED5-4790-2BEBD16E9F8D}"/>
              </a:ext>
            </a:extLst>
          </p:cNvPr>
          <p:cNvSpPr/>
          <p:nvPr/>
        </p:nvSpPr>
        <p:spPr>
          <a:xfrm rot="1800000">
            <a:off x="14255805" y="4870209"/>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8" name="TextBox 7">
            <a:extLst>
              <a:ext uri="{FF2B5EF4-FFF2-40B4-BE49-F238E27FC236}">
                <a16:creationId xmlns:a16="http://schemas.microsoft.com/office/drawing/2014/main" id="{68B3BAF5-E1B6-50CF-3108-70FD33F343C1}"/>
              </a:ext>
            </a:extLst>
          </p:cNvPr>
          <p:cNvSpPr txBox="1"/>
          <p:nvPr/>
        </p:nvSpPr>
        <p:spPr>
          <a:xfrm>
            <a:off x="203200" y="6267847"/>
            <a:ext cx="11887201" cy="584775"/>
          </a:xfrm>
          <a:prstGeom prst="rect">
            <a:avLst/>
          </a:prstGeom>
          <a:noFill/>
        </p:spPr>
        <p:txBody>
          <a:bodyPr wrap="square" rtlCol="0">
            <a:spAutoFit/>
          </a:bodyPr>
          <a:lstStyle/>
          <a:p>
            <a:r>
              <a:rPr lang="en-US" sz="1600" dirty="0"/>
              <a:t>Minaya, V., &amp; Scott-Clayton, J. (2022b). Labor Market Trajectories for Community College Graduates: How Returns to Certificates and Associate’s Degrees Evolve Over Time. </a:t>
            </a:r>
            <a:r>
              <a:rPr lang="en-US" sz="1600" i="1" dirty="0"/>
              <a:t>Education Finance and Policy</a:t>
            </a:r>
            <a:r>
              <a:rPr lang="en-US" sz="1600" dirty="0"/>
              <a:t>, </a:t>
            </a:r>
            <a:r>
              <a:rPr lang="en-US" sz="1600" i="1" dirty="0"/>
              <a:t>17</a:t>
            </a:r>
            <a:r>
              <a:rPr lang="en-US" sz="1600" dirty="0"/>
              <a:t>(1), 53–80. </a:t>
            </a:r>
            <a:r>
              <a:rPr lang="en-US" sz="1600" u="sng" dirty="0">
                <a:hlinkClick r:id="rId4"/>
              </a:rPr>
              <a:t>https://doi.org/10.1162/edfp_a_00325</a:t>
            </a:r>
            <a:endParaRPr lang="en-US" sz="1600" dirty="0"/>
          </a:p>
        </p:txBody>
      </p:sp>
    </p:spTree>
    <p:extLst>
      <p:ext uri="{BB962C8B-B14F-4D97-AF65-F5344CB8AC3E}">
        <p14:creationId xmlns:p14="http://schemas.microsoft.com/office/powerpoint/2010/main" val="38656529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8933E87E-16DD-D361-DA92-29CA1463DEF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DF836E1-07A4-B5AC-94FF-01AC6FE8E150}"/>
              </a:ext>
            </a:extLst>
          </p:cNvPr>
          <p:cNvSpPr/>
          <p:nvPr/>
        </p:nvSpPr>
        <p:spPr>
          <a:xfrm>
            <a:off x="119336" y="5877272"/>
            <a:ext cx="11953328" cy="86409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4" name="Овал 7">
            <a:extLst>
              <a:ext uri="{FF2B5EF4-FFF2-40B4-BE49-F238E27FC236}">
                <a16:creationId xmlns:a16="http://schemas.microsoft.com/office/drawing/2014/main" id="{87AF5CC6-F2DD-A5BC-E4E1-C52998740A4F}"/>
              </a:ext>
            </a:extLst>
          </p:cNvPr>
          <p:cNvSpPr/>
          <p:nvPr/>
        </p:nvSpPr>
        <p:spPr>
          <a:xfrm rot="1800000">
            <a:off x="10368140" y="4126276"/>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Овал 7">
            <a:extLst>
              <a:ext uri="{FF2B5EF4-FFF2-40B4-BE49-F238E27FC236}">
                <a16:creationId xmlns:a16="http://schemas.microsoft.com/office/drawing/2014/main" id="{73660BAD-E137-9698-9581-EC511913027F}"/>
              </a:ext>
            </a:extLst>
          </p:cNvPr>
          <p:cNvSpPr/>
          <p:nvPr/>
        </p:nvSpPr>
        <p:spPr>
          <a:xfrm rot="1800000">
            <a:off x="10288130" y="3962692"/>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7" name="Овал 7">
            <a:extLst>
              <a:ext uri="{FF2B5EF4-FFF2-40B4-BE49-F238E27FC236}">
                <a16:creationId xmlns:a16="http://schemas.microsoft.com/office/drawing/2014/main" id="{47E4A15D-4640-17A8-2D03-E138DB8B09D0}"/>
              </a:ext>
            </a:extLst>
          </p:cNvPr>
          <p:cNvSpPr/>
          <p:nvPr/>
        </p:nvSpPr>
        <p:spPr>
          <a:xfrm rot="1800000">
            <a:off x="11717848" y="2931975"/>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nvGrpSpPr>
          <p:cNvPr id="9" name="Group 8">
            <a:extLst>
              <a:ext uri="{FF2B5EF4-FFF2-40B4-BE49-F238E27FC236}">
                <a16:creationId xmlns:a16="http://schemas.microsoft.com/office/drawing/2014/main" id="{713C868E-76F1-2D1A-13B8-511B3A53A62E}"/>
              </a:ext>
            </a:extLst>
          </p:cNvPr>
          <p:cNvGrpSpPr/>
          <p:nvPr/>
        </p:nvGrpSpPr>
        <p:grpSpPr>
          <a:xfrm rot="10142616">
            <a:off x="-3169578" y="-3806409"/>
            <a:ext cx="5688274" cy="6657750"/>
            <a:chOff x="-7523974" y="-5291686"/>
            <a:chExt cx="5688274" cy="6657750"/>
          </a:xfrm>
        </p:grpSpPr>
        <p:sp>
          <p:nvSpPr>
            <p:cNvPr id="10" name="Овал 7">
              <a:extLst>
                <a:ext uri="{FF2B5EF4-FFF2-40B4-BE49-F238E27FC236}">
                  <a16:creationId xmlns:a16="http://schemas.microsoft.com/office/drawing/2014/main" id="{3633CB5A-2084-606F-E9B6-006BB72649FE}"/>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1" name="Овал 7">
              <a:extLst>
                <a:ext uri="{FF2B5EF4-FFF2-40B4-BE49-F238E27FC236}">
                  <a16:creationId xmlns:a16="http://schemas.microsoft.com/office/drawing/2014/main" id="{C8989368-A2C4-7202-5445-0C05E9A4843F}"/>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2" name="Овал 7">
              <a:extLst>
                <a:ext uri="{FF2B5EF4-FFF2-40B4-BE49-F238E27FC236}">
                  <a16:creationId xmlns:a16="http://schemas.microsoft.com/office/drawing/2014/main" id="{64E60396-4132-3E30-2209-292695319859}"/>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3" name="Slide Number Placeholder 12">
            <a:extLst>
              <a:ext uri="{FF2B5EF4-FFF2-40B4-BE49-F238E27FC236}">
                <a16:creationId xmlns:a16="http://schemas.microsoft.com/office/drawing/2014/main" id="{65705C07-62C0-FD21-6D61-C721E0DA8211}"/>
              </a:ext>
            </a:extLst>
          </p:cNvPr>
          <p:cNvSpPr>
            <a:spLocks noGrp="1"/>
          </p:cNvSpPr>
          <p:nvPr>
            <p:ph type="sldNum" sz="quarter" idx="12"/>
          </p:nvPr>
        </p:nvSpPr>
        <p:spPr>
          <a:xfrm>
            <a:off x="306309" y="6448252"/>
            <a:ext cx="2844059" cy="365125"/>
          </a:xfrm>
        </p:spPr>
        <p:txBody>
          <a:bodyPr/>
          <a:lstStyle/>
          <a:p>
            <a:fld id="{96E69268-9C8B-4EBF-A9EE-DC5DC2D48DC3}" type="slidenum">
              <a:rPr lang="en-US" sz="1400">
                <a:solidFill>
                  <a:srgbClr val="000000">
                    <a:tint val="75000"/>
                  </a:srgbClr>
                </a:solidFill>
              </a:rPr>
              <a:pPr/>
              <a:t>6</a:t>
            </a:fld>
            <a:endParaRPr lang="en-US" sz="1400" dirty="0">
              <a:solidFill>
                <a:srgbClr val="000000">
                  <a:tint val="75000"/>
                </a:srgbClr>
              </a:solidFill>
            </a:endParaRPr>
          </a:p>
        </p:txBody>
      </p:sp>
      <p:pic>
        <p:nvPicPr>
          <p:cNvPr id="5" name="Picture 4">
            <a:extLst>
              <a:ext uri="{FF2B5EF4-FFF2-40B4-BE49-F238E27FC236}">
                <a16:creationId xmlns:a16="http://schemas.microsoft.com/office/drawing/2014/main" id="{F7716171-96DC-6BB6-4EA6-BA05A94A2E4C}"/>
              </a:ext>
            </a:extLst>
          </p:cNvPr>
          <p:cNvPicPr>
            <a:picLocks noChangeAspect="1"/>
          </p:cNvPicPr>
          <p:nvPr/>
        </p:nvPicPr>
        <p:blipFill>
          <a:blip r:embed="rId3"/>
          <a:stretch>
            <a:fillRect/>
          </a:stretch>
        </p:blipFill>
        <p:spPr>
          <a:xfrm>
            <a:off x="2624089" y="2112568"/>
            <a:ext cx="7217975" cy="4103901"/>
          </a:xfrm>
          <a:prstGeom prst="rect">
            <a:avLst/>
          </a:prstGeom>
        </p:spPr>
      </p:pic>
      <p:sp>
        <p:nvSpPr>
          <p:cNvPr id="16" name="Title 1">
            <a:extLst>
              <a:ext uri="{FF2B5EF4-FFF2-40B4-BE49-F238E27FC236}">
                <a16:creationId xmlns:a16="http://schemas.microsoft.com/office/drawing/2014/main" id="{48B34989-F1F6-AFB3-8A2E-EBBB4E6F608B}"/>
              </a:ext>
            </a:extLst>
          </p:cNvPr>
          <p:cNvSpPr>
            <a:spLocks noGrp="1"/>
          </p:cNvSpPr>
          <p:nvPr>
            <p:ph type="title"/>
          </p:nvPr>
        </p:nvSpPr>
        <p:spPr>
          <a:xfrm>
            <a:off x="0" y="660400"/>
            <a:ext cx="12072664" cy="1143000"/>
          </a:xfrm>
        </p:spPr>
        <p:txBody>
          <a:bodyPr>
            <a:normAutofit/>
          </a:bodyPr>
          <a:lstStyle/>
          <a:p>
            <a:r>
              <a:rPr lang="en-US" dirty="0"/>
              <a:t>Outcomes of Postsecondary CTE Vary Across Fields</a:t>
            </a:r>
          </a:p>
        </p:txBody>
      </p:sp>
      <p:sp>
        <p:nvSpPr>
          <p:cNvPr id="8" name="TextBox 7">
            <a:extLst>
              <a:ext uri="{FF2B5EF4-FFF2-40B4-BE49-F238E27FC236}">
                <a16:creationId xmlns:a16="http://schemas.microsoft.com/office/drawing/2014/main" id="{5DB2B0F4-3520-55CD-C71B-C22AC120EC91}"/>
              </a:ext>
            </a:extLst>
          </p:cNvPr>
          <p:cNvSpPr txBox="1"/>
          <p:nvPr/>
        </p:nvSpPr>
        <p:spPr>
          <a:xfrm>
            <a:off x="203200" y="6267847"/>
            <a:ext cx="11887201" cy="584775"/>
          </a:xfrm>
          <a:prstGeom prst="rect">
            <a:avLst/>
          </a:prstGeom>
          <a:noFill/>
        </p:spPr>
        <p:txBody>
          <a:bodyPr wrap="square" rtlCol="0">
            <a:spAutoFit/>
          </a:bodyPr>
          <a:lstStyle/>
          <a:p>
            <a:r>
              <a:rPr lang="en-US" sz="1600" dirty="0"/>
              <a:t>Giani, M., &amp; Fox, H. L. (2017). Do stackable credentials reinforce stratification or promote upward mobility? An analysis of health professions pathways reform in a community college consortium. </a:t>
            </a:r>
            <a:r>
              <a:rPr lang="en-US" sz="1600" i="1" dirty="0"/>
              <a:t>Journal of Vocational Education &amp; Training</a:t>
            </a:r>
            <a:r>
              <a:rPr lang="en-US" sz="1600" dirty="0"/>
              <a:t>, </a:t>
            </a:r>
            <a:r>
              <a:rPr lang="en-US" sz="1600" i="1" dirty="0"/>
              <a:t>69</a:t>
            </a:r>
            <a:r>
              <a:rPr lang="en-US" sz="1600" dirty="0"/>
              <a:t>(1), 100-122.</a:t>
            </a:r>
          </a:p>
        </p:txBody>
      </p:sp>
      <p:grpSp>
        <p:nvGrpSpPr>
          <p:cNvPr id="17" name="Group 16">
            <a:extLst>
              <a:ext uri="{FF2B5EF4-FFF2-40B4-BE49-F238E27FC236}">
                <a16:creationId xmlns:a16="http://schemas.microsoft.com/office/drawing/2014/main" id="{942DA05D-CAC3-2A2B-6018-6A2AEAF44EFE}"/>
              </a:ext>
            </a:extLst>
          </p:cNvPr>
          <p:cNvGrpSpPr/>
          <p:nvPr/>
        </p:nvGrpSpPr>
        <p:grpSpPr>
          <a:xfrm rot="19599482">
            <a:off x="11303662" y="-6203898"/>
            <a:ext cx="5688274" cy="6657750"/>
            <a:chOff x="-7523974" y="-5291686"/>
            <a:chExt cx="5688274" cy="6657750"/>
          </a:xfrm>
        </p:grpSpPr>
        <p:sp>
          <p:nvSpPr>
            <p:cNvPr id="18" name="Овал 7">
              <a:extLst>
                <a:ext uri="{FF2B5EF4-FFF2-40B4-BE49-F238E27FC236}">
                  <a16:creationId xmlns:a16="http://schemas.microsoft.com/office/drawing/2014/main" id="{0621BC7B-0D98-000D-8505-059DC116AAA9}"/>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9" name="Овал 7">
              <a:extLst>
                <a:ext uri="{FF2B5EF4-FFF2-40B4-BE49-F238E27FC236}">
                  <a16:creationId xmlns:a16="http://schemas.microsoft.com/office/drawing/2014/main" id="{6A11376A-5AF4-84FA-9936-27DE31ED416E}"/>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20" name="Овал 7">
              <a:extLst>
                <a:ext uri="{FF2B5EF4-FFF2-40B4-BE49-F238E27FC236}">
                  <a16:creationId xmlns:a16="http://schemas.microsoft.com/office/drawing/2014/main" id="{4CEDE68D-98CC-0571-9E77-11E9AA7F97A2}"/>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Tree>
    <p:extLst>
      <p:ext uri="{BB962C8B-B14F-4D97-AF65-F5344CB8AC3E}">
        <p14:creationId xmlns:p14="http://schemas.microsoft.com/office/powerpoint/2010/main" val="43488901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290AC094-26A8-6460-E715-6F3503E40568}"/>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4FCB2EE1-F42E-EFF3-29D0-2185C3A14B77}"/>
              </a:ext>
            </a:extLst>
          </p:cNvPr>
          <p:cNvSpPr/>
          <p:nvPr/>
        </p:nvSpPr>
        <p:spPr>
          <a:xfrm>
            <a:off x="5076573" y="6164484"/>
            <a:ext cx="7013828" cy="272021"/>
          </a:xfrm>
          <a:prstGeom prst="rect">
            <a:avLst/>
          </a:prstGeom>
          <a:solidFill>
            <a:srgbClr val="CF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1" name="Rectangle 10">
            <a:extLst>
              <a:ext uri="{FF2B5EF4-FFF2-40B4-BE49-F238E27FC236}">
                <a16:creationId xmlns:a16="http://schemas.microsoft.com/office/drawing/2014/main" id="{C62B1E8A-9D00-72B1-24C7-5CA2FC1226C6}"/>
              </a:ext>
            </a:extLst>
          </p:cNvPr>
          <p:cNvSpPr/>
          <p:nvPr/>
        </p:nvSpPr>
        <p:spPr>
          <a:xfrm>
            <a:off x="273928" y="6165305"/>
            <a:ext cx="4741953" cy="28294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4" name="Овал 7">
            <a:extLst>
              <a:ext uri="{FF2B5EF4-FFF2-40B4-BE49-F238E27FC236}">
                <a16:creationId xmlns:a16="http://schemas.microsoft.com/office/drawing/2014/main" id="{510C257B-52A1-3F93-A6C0-CBBF1C3D927B}"/>
              </a:ext>
            </a:extLst>
          </p:cNvPr>
          <p:cNvSpPr/>
          <p:nvPr/>
        </p:nvSpPr>
        <p:spPr>
          <a:xfrm rot="1800000">
            <a:off x="5037290" y="2085063"/>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8" name="TextBox 7">
            <a:extLst>
              <a:ext uri="{FF2B5EF4-FFF2-40B4-BE49-F238E27FC236}">
                <a16:creationId xmlns:a16="http://schemas.microsoft.com/office/drawing/2014/main" id="{F4150F40-E342-B752-6A1E-4F3E97636383}"/>
              </a:ext>
            </a:extLst>
          </p:cNvPr>
          <p:cNvSpPr txBox="1"/>
          <p:nvPr/>
        </p:nvSpPr>
        <p:spPr>
          <a:xfrm>
            <a:off x="203200" y="6267847"/>
            <a:ext cx="11887201" cy="584775"/>
          </a:xfrm>
          <a:prstGeom prst="rect">
            <a:avLst/>
          </a:prstGeom>
          <a:noFill/>
        </p:spPr>
        <p:txBody>
          <a:bodyPr wrap="square" rtlCol="0">
            <a:spAutoFit/>
          </a:bodyPr>
          <a:lstStyle/>
          <a:p>
            <a:r>
              <a:rPr lang="en-US" sz="1600" dirty="0"/>
              <a:t>Xu, D., &amp; Trimble, M. (2016). What About Certificates? Evidence on the Labor Market Returns to Nondegree Community College Awards in Two States. </a:t>
            </a:r>
            <a:r>
              <a:rPr lang="en-US" sz="1600" i="1" dirty="0"/>
              <a:t>Educational Evaluation and Policy Analysis</a:t>
            </a:r>
            <a:r>
              <a:rPr lang="en-US" sz="1600" dirty="0"/>
              <a:t>, </a:t>
            </a:r>
            <a:r>
              <a:rPr lang="en-US" sz="1600" i="1" dirty="0"/>
              <a:t>38</a:t>
            </a:r>
            <a:r>
              <a:rPr lang="en-US" sz="1600" dirty="0"/>
              <a:t>(2), 272–292. </a:t>
            </a:r>
            <a:r>
              <a:rPr lang="en-US" sz="1600" u="sng" dirty="0">
                <a:hlinkClick r:id="rId3"/>
              </a:rPr>
              <a:t>https://doi.org/10.3102/0162373715617827</a:t>
            </a:r>
            <a:endParaRPr lang="en-US" sz="1600" dirty="0"/>
          </a:p>
        </p:txBody>
      </p:sp>
      <p:sp>
        <p:nvSpPr>
          <p:cNvPr id="3" name="Овал 7">
            <a:extLst>
              <a:ext uri="{FF2B5EF4-FFF2-40B4-BE49-F238E27FC236}">
                <a16:creationId xmlns:a16="http://schemas.microsoft.com/office/drawing/2014/main" id="{C6A84531-B858-B23F-52A8-FFFBF51892CD}"/>
              </a:ext>
            </a:extLst>
          </p:cNvPr>
          <p:cNvSpPr/>
          <p:nvPr/>
        </p:nvSpPr>
        <p:spPr>
          <a:xfrm rot="1800000">
            <a:off x="2796452" y="1015284"/>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Slide Number Placeholder 12">
            <a:extLst>
              <a:ext uri="{FF2B5EF4-FFF2-40B4-BE49-F238E27FC236}">
                <a16:creationId xmlns:a16="http://schemas.microsoft.com/office/drawing/2014/main" id="{55FE4D40-E204-C844-4605-CD93BD45E45A}"/>
              </a:ext>
            </a:extLst>
          </p:cNvPr>
          <p:cNvSpPr>
            <a:spLocks noGrp="1"/>
          </p:cNvSpPr>
          <p:nvPr>
            <p:ph type="sldNum" sz="quarter" idx="12"/>
          </p:nvPr>
        </p:nvSpPr>
        <p:spPr>
          <a:xfrm>
            <a:off x="304800" y="6448252"/>
            <a:ext cx="2844800" cy="365125"/>
          </a:xfrm>
        </p:spPr>
        <p:txBody>
          <a:bodyPr/>
          <a:lstStyle/>
          <a:p>
            <a:fld id="{96E69268-9C8B-4EBF-A9EE-DC5DC2D48DC3}" type="slidenum">
              <a:rPr lang="en-US" sz="1400">
                <a:solidFill>
                  <a:srgbClr val="000000">
                    <a:tint val="75000"/>
                  </a:srgbClr>
                </a:solidFill>
              </a:rPr>
              <a:pPr/>
              <a:t>7</a:t>
            </a:fld>
            <a:endParaRPr lang="en-US" sz="1400" dirty="0">
              <a:solidFill>
                <a:srgbClr val="000000">
                  <a:tint val="75000"/>
                </a:srgbClr>
              </a:solidFill>
            </a:endParaRPr>
          </a:p>
        </p:txBody>
      </p:sp>
      <p:sp>
        <p:nvSpPr>
          <p:cNvPr id="7" name="Овал 7">
            <a:extLst>
              <a:ext uri="{FF2B5EF4-FFF2-40B4-BE49-F238E27FC236}">
                <a16:creationId xmlns:a16="http://schemas.microsoft.com/office/drawing/2014/main" id="{F2D52744-16DD-5264-DE22-160D95AE454E}"/>
              </a:ext>
            </a:extLst>
          </p:cNvPr>
          <p:cNvSpPr/>
          <p:nvPr/>
        </p:nvSpPr>
        <p:spPr>
          <a:xfrm rot="1800000">
            <a:off x="3767442" y="1279776"/>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9" name="Овал 7">
            <a:extLst>
              <a:ext uri="{FF2B5EF4-FFF2-40B4-BE49-F238E27FC236}">
                <a16:creationId xmlns:a16="http://schemas.microsoft.com/office/drawing/2014/main" id="{264150CD-7D93-90B6-AA14-E89BAB2BC07D}"/>
              </a:ext>
            </a:extLst>
          </p:cNvPr>
          <p:cNvSpPr/>
          <p:nvPr/>
        </p:nvSpPr>
        <p:spPr>
          <a:xfrm rot="1800000" flipV="1">
            <a:off x="3327619" y="1322648"/>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75AE4938-0BD4-A256-CC1B-9AAE0B8B4ACB}"/>
              </a:ext>
            </a:extLst>
          </p:cNvPr>
          <p:cNvSpPr/>
          <p:nvPr/>
        </p:nvSpPr>
        <p:spPr>
          <a:xfrm rot="1800000" flipV="1">
            <a:off x="3370176" y="789696"/>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pic>
        <p:nvPicPr>
          <p:cNvPr id="5" name="Picture 4">
            <a:extLst>
              <a:ext uri="{FF2B5EF4-FFF2-40B4-BE49-F238E27FC236}">
                <a16:creationId xmlns:a16="http://schemas.microsoft.com/office/drawing/2014/main" id="{81BC370C-60FA-76CD-0000-FEBCA279B709}"/>
              </a:ext>
            </a:extLst>
          </p:cNvPr>
          <p:cNvPicPr>
            <a:picLocks noChangeAspect="1"/>
          </p:cNvPicPr>
          <p:nvPr/>
        </p:nvPicPr>
        <p:blipFill>
          <a:blip r:embed="rId4"/>
          <a:stretch>
            <a:fillRect/>
          </a:stretch>
        </p:blipFill>
        <p:spPr>
          <a:xfrm>
            <a:off x="5588001" y="925106"/>
            <a:ext cx="6307991" cy="5342741"/>
          </a:xfrm>
          <a:prstGeom prst="rect">
            <a:avLst/>
          </a:prstGeom>
        </p:spPr>
      </p:pic>
      <p:sp>
        <p:nvSpPr>
          <p:cNvPr id="2" name="Title 1">
            <a:extLst>
              <a:ext uri="{FF2B5EF4-FFF2-40B4-BE49-F238E27FC236}">
                <a16:creationId xmlns:a16="http://schemas.microsoft.com/office/drawing/2014/main" id="{577D07AA-EDA6-D7FA-7FB1-D8513A0E7D5F}"/>
              </a:ext>
            </a:extLst>
          </p:cNvPr>
          <p:cNvSpPr>
            <a:spLocks noGrp="1"/>
          </p:cNvSpPr>
          <p:nvPr>
            <p:ph type="title"/>
          </p:nvPr>
        </p:nvSpPr>
        <p:spPr>
          <a:xfrm>
            <a:off x="374400" y="990600"/>
            <a:ext cx="4978400" cy="4876800"/>
          </a:xfrm>
        </p:spPr>
        <p:txBody>
          <a:bodyPr>
            <a:normAutofit/>
          </a:bodyPr>
          <a:lstStyle/>
          <a:p>
            <a:pPr algn="ctr"/>
            <a:r>
              <a:rPr lang="en-US" dirty="0"/>
              <a:t>Outcomes of post-secondary CTE vary across credentials and fields</a:t>
            </a:r>
          </a:p>
        </p:txBody>
      </p:sp>
    </p:spTree>
    <p:extLst>
      <p:ext uri="{BB962C8B-B14F-4D97-AF65-F5344CB8AC3E}">
        <p14:creationId xmlns:p14="http://schemas.microsoft.com/office/powerpoint/2010/main" val="361790696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61AD9AF4-2773-7AA1-1C5E-B949DFB2C6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246FBD-5387-728D-BCA9-B8BEDB31D6C2}"/>
              </a:ext>
            </a:extLst>
          </p:cNvPr>
          <p:cNvSpPr>
            <a:spLocks noGrp="1"/>
          </p:cNvSpPr>
          <p:nvPr>
            <p:ph type="title"/>
          </p:nvPr>
        </p:nvSpPr>
        <p:spPr>
          <a:xfrm>
            <a:off x="1507087" y="1140676"/>
            <a:ext cx="10075313" cy="1143000"/>
          </a:xfrm>
        </p:spPr>
        <p:txBody>
          <a:bodyPr>
            <a:normAutofit/>
          </a:bodyPr>
          <a:lstStyle/>
          <a:p>
            <a:r>
              <a:rPr lang="en-US" dirty="0"/>
              <a:t>The Field is Beginning to Identify Promising Practice for Alignment</a:t>
            </a:r>
          </a:p>
        </p:txBody>
      </p:sp>
      <p:sp>
        <p:nvSpPr>
          <p:cNvPr id="5" name="Овал 7">
            <a:extLst>
              <a:ext uri="{FF2B5EF4-FFF2-40B4-BE49-F238E27FC236}">
                <a16:creationId xmlns:a16="http://schemas.microsoft.com/office/drawing/2014/main" id="{AA2DD509-CEC2-74B2-6D9C-6B127D5E3608}"/>
              </a:ext>
            </a:extLst>
          </p:cNvPr>
          <p:cNvSpPr/>
          <p:nvPr/>
        </p:nvSpPr>
        <p:spPr>
          <a:xfrm rot="1800000">
            <a:off x="1849507" y="2434729"/>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6" name="Slide Number Placeholder 12">
            <a:extLst>
              <a:ext uri="{FF2B5EF4-FFF2-40B4-BE49-F238E27FC236}">
                <a16:creationId xmlns:a16="http://schemas.microsoft.com/office/drawing/2014/main" id="{78721A8A-6200-AF93-0566-0070FF7A204E}"/>
              </a:ext>
            </a:extLst>
          </p:cNvPr>
          <p:cNvSpPr>
            <a:spLocks noGrp="1"/>
          </p:cNvSpPr>
          <p:nvPr>
            <p:ph type="sldNum" sz="quarter" idx="12"/>
          </p:nvPr>
        </p:nvSpPr>
        <p:spPr>
          <a:xfrm>
            <a:off x="304800" y="6448252"/>
            <a:ext cx="2844800" cy="365125"/>
          </a:xfrm>
        </p:spPr>
        <p:txBody>
          <a:bodyPr/>
          <a:lstStyle/>
          <a:p>
            <a:fld id="{96E69268-9C8B-4EBF-A9EE-DC5DC2D48DC3}" type="slidenum">
              <a:rPr lang="en-US" sz="1400">
                <a:solidFill>
                  <a:srgbClr val="000000">
                    <a:tint val="75000"/>
                  </a:srgbClr>
                </a:solidFill>
              </a:rPr>
              <a:pPr/>
              <a:t>8</a:t>
            </a:fld>
            <a:endParaRPr lang="en-US" sz="1400" dirty="0">
              <a:solidFill>
                <a:srgbClr val="000000">
                  <a:tint val="75000"/>
                </a:srgbClr>
              </a:solidFill>
            </a:endParaRPr>
          </a:p>
        </p:txBody>
      </p:sp>
      <p:sp>
        <p:nvSpPr>
          <p:cNvPr id="7" name="Rectangle 6">
            <a:extLst>
              <a:ext uri="{FF2B5EF4-FFF2-40B4-BE49-F238E27FC236}">
                <a16:creationId xmlns:a16="http://schemas.microsoft.com/office/drawing/2014/main" id="{BA5616A0-9BCC-1D8B-B71D-047F0E57EE98}"/>
              </a:ext>
            </a:extLst>
          </p:cNvPr>
          <p:cNvSpPr/>
          <p:nvPr/>
        </p:nvSpPr>
        <p:spPr>
          <a:xfrm>
            <a:off x="7109360" y="6221494"/>
            <a:ext cx="4824536" cy="28294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8" name="Rectangle 7">
            <a:extLst>
              <a:ext uri="{FF2B5EF4-FFF2-40B4-BE49-F238E27FC236}">
                <a16:creationId xmlns:a16="http://schemas.microsoft.com/office/drawing/2014/main" id="{F25BEB3A-4B9F-3A56-B989-B281AC830F79}"/>
              </a:ext>
            </a:extLst>
          </p:cNvPr>
          <p:cNvSpPr/>
          <p:nvPr/>
        </p:nvSpPr>
        <p:spPr>
          <a:xfrm>
            <a:off x="1914131" y="6221494"/>
            <a:ext cx="8597753" cy="282947"/>
          </a:xfrm>
          <a:prstGeom prst="rect">
            <a:avLst/>
          </a:prstGeom>
          <a:solidFill>
            <a:srgbClr val="CF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pSp>
        <p:nvGrpSpPr>
          <p:cNvPr id="10" name="Group 9">
            <a:extLst>
              <a:ext uri="{FF2B5EF4-FFF2-40B4-BE49-F238E27FC236}">
                <a16:creationId xmlns:a16="http://schemas.microsoft.com/office/drawing/2014/main" id="{A716FD6E-FCE1-9D83-B794-5FF8ADE59C47}"/>
              </a:ext>
            </a:extLst>
          </p:cNvPr>
          <p:cNvGrpSpPr/>
          <p:nvPr/>
        </p:nvGrpSpPr>
        <p:grpSpPr>
          <a:xfrm rot="8435324">
            <a:off x="-557092" y="2077678"/>
            <a:ext cx="2336726" cy="2562315"/>
            <a:chOff x="-5798442" y="453344"/>
            <a:chExt cx="2336726" cy="2562315"/>
          </a:xfrm>
        </p:grpSpPr>
        <p:sp>
          <p:nvSpPr>
            <p:cNvPr id="11" name="Овал 7">
              <a:extLst>
                <a:ext uri="{FF2B5EF4-FFF2-40B4-BE49-F238E27FC236}">
                  <a16:creationId xmlns:a16="http://schemas.microsoft.com/office/drawing/2014/main" id="{E2202167-F9DF-04F8-E897-47247E53780F}"/>
                </a:ext>
              </a:extLst>
            </p:cNvPr>
            <p:cNvSpPr/>
            <p:nvPr/>
          </p:nvSpPr>
          <p:spPr>
            <a:xfrm rot="1800000">
              <a:off x="-5798442" y="678933"/>
              <a:ext cx="2336726" cy="2336726"/>
            </a:xfrm>
            <a:prstGeom prst="ellipse">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2" name="Овал 7">
              <a:extLst>
                <a:ext uri="{FF2B5EF4-FFF2-40B4-BE49-F238E27FC236}">
                  <a16:creationId xmlns:a16="http://schemas.microsoft.com/office/drawing/2014/main" id="{1DCE4DC8-EF1B-D963-ED5C-9B856644A6D4}"/>
                </a:ext>
              </a:extLst>
            </p:cNvPr>
            <p:cNvSpPr/>
            <p:nvPr/>
          </p:nvSpPr>
          <p:spPr>
            <a:xfrm rot="1800000">
              <a:off x="-4827452" y="943425"/>
              <a:ext cx="551026" cy="551026"/>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3" name="Овал 7">
              <a:extLst>
                <a:ext uri="{FF2B5EF4-FFF2-40B4-BE49-F238E27FC236}">
                  <a16:creationId xmlns:a16="http://schemas.microsoft.com/office/drawing/2014/main" id="{D47A8D12-5A8B-88A1-682A-3BDCE4AFCA2D}"/>
                </a:ext>
              </a:extLst>
            </p:cNvPr>
            <p:cNvSpPr/>
            <p:nvPr/>
          </p:nvSpPr>
          <p:spPr>
            <a:xfrm rot="1800000" flipV="1">
              <a:off x="-5267275" y="986297"/>
              <a:ext cx="236540" cy="236540"/>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4" name="Овал 7">
              <a:extLst>
                <a:ext uri="{FF2B5EF4-FFF2-40B4-BE49-F238E27FC236}">
                  <a16:creationId xmlns:a16="http://schemas.microsoft.com/office/drawing/2014/main" id="{82942BFE-9572-69D3-9F71-1B1E42F02237}"/>
                </a:ext>
              </a:extLst>
            </p:cNvPr>
            <p:cNvSpPr/>
            <p:nvPr/>
          </p:nvSpPr>
          <p:spPr>
            <a:xfrm rot="1800000" flipV="1">
              <a:off x="-5224719" y="453344"/>
              <a:ext cx="159949" cy="159949"/>
            </a:xfrm>
            <a:prstGeom prst="ellipse">
              <a:avLst/>
            </a:prstGeom>
            <a:solidFill>
              <a:schemeClr val="accent1">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5" name="Овал 7">
            <a:extLst>
              <a:ext uri="{FF2B5EF4-FFF2-40B4-BE49-F238E27FC236}">
                <a16:creationId xmlns:a16="http://schemas.microsoft.com/office/drawing/2014/main" id="{CA369530-6CD7-EFEF-CC5E-982A2FB46485}"/>
              </a:ext>
            </a:extLst>
          </p:cNvPr>
          <p:cNvSpPr/>
          <p:nvPr/>
        </p:nvSpPr>
        <p:spPr>
          <a:xfrm rot="1800000">
            <a:off x="10134940" y="-5182802"/>
            <a:ext cx="8695580" cy="869558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3" name="Content Placeholder 2">
            <a:extLst>
              <a:ext uri="{FF2B5EF4-FFF2-40B4-BE49-F238E27FC236}">
                <a16:creationId xmlns:a16="http://schemas.microsoft.com/office/drawing/2014/main" id="{4E93AB9A-52A2-3026-AE63-7BB01684C219}"/>
              </a:ext>
            </a:extLst>
          </p:cNvPr>
          <p:cNvSpPr>
            <a:spLocks noGrp="1"/>
          </p:cNvSpPr>
          <p:nvPr>
            <p:ph type="body" idx="1"/>
          </p:nvPr>
        </p:nvSpPr>
        <p:spPr/>
        <p:txBody>
          <a:bodyPr>
            <a:normAutofit/>
          </a:bodyPr>
          <a:lstStyle/>
          <a:p>
            <a:pPr marL="685783" indent="-685783">
              <a:buFont typeface="+mj-lt"/>
              <a:buAutoNum type="arabicParenR"/>
            </a:pPr>
            <a:r>
              <a:rPr lang="en-US" sz="2400" dirty="0"/>
              <a:t>Regular, well-functioning, and representative workforce advisory boards</a:t>
            </a:r>
          </a:p>
          <a:p>
            <a:pPr marL="685783" indent="-685783">
              <a:buFont typeface="+mj-lt"/>
              <a:buAutoNum type="arabicParenR"/>
            </a:pPr>
            <a:r>
              <a:rPr lang="en-US" sz="2400" dirty="0"/>
              <a:t>Apprenticeships (employer buy-in for paid training)</a:t>
            </a:r>
          </a:p>
          <a:p>
            <a:pPr marL="685783" indent="-685783">
              <a:buFont typeface="+mj-lt"/>
              <a:buAutoNum type="arabicParenR"/>
            </a:pPr>
            <a:r>
              <a:rPr lang="en-US" sz="2400" dirty="0"/>
              <a:t>Strengthened use of labor market data combined with programmatic data</a:t>
            </a:r>
          </a:p>
          <a:p>
            <a:pPr marL="0" indent="0">
              <a:buNone/>
            </a:pPr>
            <a:endParaRPr lang="en-US" sz="2400" dirty="0"/>
          </a:p>
          <a:p>
            <a:pPr marL="685783" indent="-685783">
              <a:buFont typeface="+mj-lt"/>
              <a:buAutoNum type="arabicParenR"/>
            </a:pPr>
            <a:endParaRPr lang="en-US" dirty="0"/>
          </a:p>
        </p:txBody>
      </p:sp>
      <p:sp>
        <p:nvSpPr>
          <p:cNvPr id="4" name="TextBox 3">
            <a:extLst>
              <a:ext uri="{FF2B5EF4-FFF2-40B4-BE49-F238E27FC236}">
                <a16:creationId xmlns:a16="http://schemas.microsoft.com/office/drawing/2014/main" id="{41F7513C-02E1-109B-90E7-A07D86537505}"/>
              </a:ext>
            </a:extLst>
          </p:cNvPr>
          <p:cNvSpPr txBox="1"/>
          <p:nvPr/>
        </p:nvSpPr>
        <p:spPr>
          <a:xfrm>
            <a:off x="203200" y="6070601"/>
            <a:ext cx="11379200" cy="830997"/>
          </a:xfrm>
          <a:prstGeom prst="rect">
            <a:avLst/>
          </a:prstGeom>
          <a:noFill/>
        </p:spPr>
        <p:txBody>
          <a:bodyPr wrap="square" rtlCol="0">
            <a:spAutoFit/>
          </a:bodyPr>
          <a:lstStyle/>
          <a:p>
            <a:r>
              <a:rPr lang="en-US" sz="1600" dirty="0"/>
              <a:t>Atwell, A., Ecton, W., Klein, S., D’Amico, M. M., &amp; Sublett, C. (2022). Community college responses to align career and technical education programs with changing labor markets. </a:t>
            </a:r>
            <a:r>
              <a:rPr lang="en-US" sz="1600" i="1" dirty="0"/>
              <a:t>New Directions for Community Colleges</a:t>
            </a:r>
            <a:r>
              <a:rPr lang="en-US" sz="1600" dirty="0"/>
              <a:t>, </a:t>
            </a:r>
            <a:r>
              <a:rPr lang="en-US" sz="1600" i="1" dirty="0"/>
              <a:t>2022</a:t>
            </a:r>
            <a:r>
              <a:rPr lang="en-US" sz="1600" dirty="0"/>
              <a:t>(197), 45–58. </a:t>
            </a:r>
            <a:r>
              <a:rPr lang="en-US" sz="1600" u="sng" dirty="0">
                <a:hlinkClick r:id="rId3"/>
              </a:rPr>
              <a:t>https://doi.org/10.1002/cc.20496</a:t>
            </a:r>
            <a:endParaRPr lang="en-US" sz="1600" dirty="0"/>
          </a:p>
        </p:txBody>
      </p:sp>
    </p:spTree>
    <p:extLst>
      <p:ext uri="{BB962C8B-B14F-4D97-AF65-F5344CB8AC3E}">
        <p14:creationId xmlns:p14="http://schemas.microsoft.com/office/powerpoint/2010/main" val="21378790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F0352B53-52E1-5EB2-B684-7B4B952D232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AB17AC2-EFA4-4AF9-0DC2-0B3D4CF26483}"/>
              </a:ext>
            </a:extLst>
          </p:cNvPr>
          <p:cNvSpPr>
            <a:spLocks noGrp="1"/>
          </p:cNvSpPr>
          <p:nvPr>
            <p:ph type="title"/>
          </p:nvPr>
        </p:nvSpPr>
        <p:spPr/>
        <p:txBody>
          <a:bodyPr>
            <a:normAutofit/>
          </a:bodyPr>
          <a:lstStyle/>
          <a:p>
            <a:r>
              <a:rPr lang="en-US" dirty="0"/>
              <a:t>What Don’t We Know About Postsecondary CTE?</a:t>
            </a:r>
          </a:p>
        </p:txBody>
      </p:sp>
      <p:sp>
        <p:nvSpPr>
          <p:cNvPr id="6" name="Text Placeholder 5">
            <a:extLst>
              <a:ext uri="{FF2B5EF4-FFF2-40B4-BE49-F238E27FC236}">
                <a16:creationId xmlns:a16="http://schemas.microsoft.com/office/drawing/2014/main" id="{9BE0DCF8-B1EC-5808-5ACE-B2F5490359F8}"/>
              </a:ext>
            </a:extLst>
          </p:cNvPr>
          <p:cNvSpPr>
            <a:spLocks noGrp="1"/>
          </p:cNvSpPr>
          <p:nvPr>
            <p:ph type="body" idx="1"/>
          </p:nvPr>
        </p:nvSpPr>
        <p:spPr/>
        <p:txBody>
          <a:bodyPr/>
          <a:lstStyle/>
          <a:p>
            <a:endParaRPr lang="en-US" dirty="0"/>
          </a:p>
        </p:txBody>
      </p:sp>
      <p:sp>
        <p:nvSpPr>
          <p:cNvPr id="3" name="Rectangle 2">
            <a:extLst>
              <a:ext uri="{FF2B5EF4-FFF2-40B4-BE49-F238E27FC236}">
                <a16:creationId xmlns:a16="http://schemas.microsoft.com/office/drawing/2014/main" id="{991470EF-C4E2-C0D0-D751-76AF3165D6E8}"/>
              </a:ext>
            </a:extLst>
          </p:cNvPr>
          <p:cNvSpPr/>
          <p:nvPr/>
        </p:nvSpPr>
        <p:spPr>
          <a:xfrm>
            <a:off x="119336" y="5877272"/>
            <a:ext cx="11953328" cy="86409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pSp>
        <p:nvGrpSpPr>
          <p:cNvPr id="7" name="Group 6">
            <a:extLst>
              <a:ext uri="{FF2B5EF4-FFF2-40B4-BE49-F238E27FC236}">
                <a16:creationId xmlns:a16="http://schemas.microsoft.com/office/drawing/2014/main" id="{39AFFD89-73A7-4E23-53C4-3C8C61737427}"/>
              </a:ext>
            </a:extLst>
          </p:cNvPr>
          <p:cNvGrpSpPr/>
          <p:nvPr/>
        </p:nvGrpSpPr>
        <p:grpSpPr>
          <a:xfrm rot="7991534">
            <a:off x="-4183830" y="2548397"/>
            <a:ext cx="5688274" cy="6657750"/>
            <a:chOff x="-7523974" y="-5291686"/>
            <a:chExt cx="5688274" cy="6657750"/>
          </a:xfrm>
        </p:grpSpPr>
        <p:sp>
          <p:nvSpPr>
            <p:cNvPr id="8" name="Овал 7">
              <a:extLst>
                <a:ext uri="{FF2B5EF4-FFF2-40B4-BE49-F238E27FC236}">
                  <a16:creationId xmlns:a16="http://schemas.microsoft.com/office/drawing/2014/main" id="{9F2E4913-94E0-7323-B37D-849DB9676C32}"/>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9" name="Овал 7">
              <a:extLst>
                <a:ext uri="{FF2B5EF4-FFF2-40B4-BE49-F238E27FC236}">
                  <a16:creationId xmlns:a16="http://schemas.microsoft.com/office/drawing/2014/main" id="{7EA4EA12-7719-3A0D-E21E-CA6E314E509E}"/>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0" name="Овал 7">
              <a:extLst>
                <a:ext uri="{FF2B5EF4-FFF2-40B4-BE49-F238E27FC236}">
                  <a16:creationId xmlns:a16="http://schemas.microsoft.com/office/drawing/2014/main" id="{9C5803C6-C10F-78AC-28F0-068E1EB346EB}"/>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grpSp>
        <p:nvGrpSpPr>
          <p:cNvPr id="11" name="Group 10">
            <a:extLst>
              <a:ext uri="{FF2B5EF4-FFF2-40B4-BE49-F238E27FC236}">
                <a16:creationId xmlns:a16="http://schemas.microsoft.com/office/drawing/2014/main" id="{5222E54A-4804-E5C7-7764-667B3376A126}"/>
              </a:ext>
            </a:extLst>
          </p:cNvPr>
          <p:cNvGrpSpPr/>
          <p:nvPr/>
        </p:nvGrpSpPr>
        <p:grpSpPr>
          <a:xfrm rot="19599482">
            <a:off x="9346276" y="-3905273"/>
            <a:ext cx="5688274" cy="6657750"/>
            <a:chOff x="-7523974" y="-5291686"/>
            <a:chExt cx="5688274" cy="6657750"/>
          </a:xfrm>
        </p:grpSpPr>
        <p:sp>
          <p:nvSpPr>
            <p:cNvPr id="12" name="Овал 7">
              <a:extLst>
                <a:ext uri="{FF2B5EF4-FFF2-40B4-BE49-F238E27FC236}">
                  <a16:creationId xmlns:a16="http://schemas.microsoft.com/office/drawing/2014/main" id="{999CEB97-925D-E2B3-35F6-A170919A40A2}"/>
                </a:ext>
              </a:extLst>
            </p:cNvPr>
            <p:cNvSpPr/>
            <p:nvPr/>
          </p:nvSpPr>
          <p:spPr>
            <a:xfrm rot="1426275">
              <a:off x="-7443965" y="-4097384"/>
              <a:ext cx="5608265" cy="5463448"/>
            </a:xfrm>
            <a:prstGeom prst="ellipse">
              <a:avLst/>
            </a:prstGeom>
            <a:solidFill>
              <a:srgbClr val="FFFFFF"/>
            </a:solidFill>
            <a:ln w="152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3" name="Овал 7">
              <a:extLst>
                <a:ext uri="{FF2B5EF4-FFF2-40B4-BE49-F238E27FC236}">
                  <a16:creationId xmlns:a16="http://schemas.microsoft.com/office/drawing/2014/main" id="{B91FF656-C7F0-D08A-EC17-A8AC7F673574}"/>
                </a:ext>
              </a:extLst>
            </p:cNvPr>
            <p:cNvSpPr/>
            <p:nvPr/>
          </p:nvSpPr>
          <p:spPr>
            <a:xfrm rot="1426275">
              <a:off x="-7523974" y="-4260968"/>
              <a:ext cx="2943600" cy="2943600"/>
            </a:xfrm>
            <a:prstGeom prst="ellipse">
              <a:avLst/>
            </a:prstGeom>
            <a:solidFill>
              <a:schemeClr val="accent1">
                <a:lumMod val="40000"/>
                <a:lumOff val="6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sp>
          <p:nvSpPr>
            <p:cNvPr id="14" name="Овал 7">
              <a:extLst>
                <a:ext uri="{FF2B5EF4-FFF2-40B4-BE49-F238E27FC236}">
                  <a16:creationId xmlns:a16="http://schemas.microsoft.com/office/drawing/2014/main" id="{18E61F3D-8A2B-C28E-4478-192B64E025BC}"/>
                </a:ext>
              </a:extLst>
            </p:cNvPr>
            <p:cNvSpPr/>
            <p:nvPr/>
          </p:nvSpPr>
          <p:spPr>
            <a:xfrm rot="1426275">
              <a:off x="-6094257" y="-5291686"/>
              <a:ext cx="2201789" cy="2201789"/>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Segoe UI" panose="020B0502040204020203" pitchFamily="34" charset="0"/>
              </a:endParaRPr>
            </a:p>
          </p:txBody>
        </p:sp>
      </p:grpSp>
      <p:sp>
        <p:nvSpPr>
          <p:cNvPr id="15" name="Slide Number Placeholder 12">
            <a:extLst>
              <a:ext uri="{FF2B5EF4-FFF2-40B4-BE49-F238E27FC236}">
                <a16:creationId xmlns:a16="http://schemas.microsoft.com/office/drawing/2014/main" id="{EFB2E13B-73B4-7FB1-A534-A1E4B8980A0D}"/>
              </a:ext>
            </a:extLst>
          </p:cNvPr>
          <p:cNvSpPr>
            <a:spLocks noGrp="1"/>
          </p:cNvSpPr>
          <p:nvPr>
            <p:ph type="sldNum" sz="quarter" idx="12"/>
          </p:nvPr>
        </p:nvSpPr>
        <p:spPr>
          <a:xfrm>
            <a:off x="306309" y="6448252"/>
            <a:ext cx="2844059" cy="365125"/>
          </a:xfrm>
        </p:spPr>
        <p:txBody>
          <a:bodyPr/>
          <a:lstStyle/>
          <a:p>
            <a:fld id="{96E69268-9C8B-4EBF-A9EE-DC5DC2D48DC3}" type="slidenum">
              <a:rPr lang="en-US" sz="1400">
                <a:solidFill>
                  <a:srgbClr val="000000">
                    <a:tint val="75000"/>
                  </a:srgbClr>
                </a:solidFill>
              </a:rPr>
              <a:pPr/>
              <a:t>9</a:t>
            </a:fld>
            <a:endParaRPr lang="en-US" sz="1400" dirty="0">
              <a:solidFill>
                <a:srgbClr val="000000">
                  <a:tint val="75000"/>
                </a:srgbClr>
              </a:solidFill>
            </a:endParaRPr>
          </a:p>
        </p:txBody>
      </p:sp>
    </p:spTree>
    <p:extLst>
      <p:ext uri="{BB962C8B-B14F-4D97-AF65-F5344CB8AC3E}">
        <p14:creationId xmlns:p14="http://schemas.microsoft.com/office/powerpoint/2010/main" val="290820874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theme/theme1.xml><?xml version="1.0" encoding="utf-8"?>
<a:theme xmlns:a="http://schemas.openxmlformats.org/drawingml/2006/main" name="1_Office Theme">
  <a:themeElements>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10.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11.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12.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13.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14.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15.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16.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17.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18.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2.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3.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4.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5.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6.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7.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8.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ppt/theme/themeOverride9.xml><?xml version="1.0" encoding="utf-8"?>
<a:themeOverride xmlns:a="http://schemas.openxmlformats.org/drawingml/2006/main">
  <a:clrScheme name="Custom 35">
    <a:dk1>
      <a:srgbClr val="000000"/>
    </a:dk1>
    <a:lt1>
      <a:sysClr val="window" lastClr="FFFFFF"/>
    </a:lt1>
    <a:dk2>
      <a:srgbClr val="5E5E5E"/>
    </a:dk2>
    <a:lt2>
      <a:srgbClr val="DDDDDD"/>
    </a:lt2>
    <a:accent1>
      <a:srgbClr val="11A6F8"/>
    </a:accent1>
    <a:accent2>
      <a:srgbClr val="F69200"/>
    </a:accent2>
    <a:accent3>
      <a:srgbClr val="11A6F8"/>
    </a:accent3>
    <a:accent4>
      <a:srgbClr val="838383"/>
    </a:accent4>
    <a:accent5>
      <a:srgbClr val="DF5327"/>
    </a:accent5>
    <a:accent6>
      <a:srgbClr val="418AB3"/>
    </a:accent6>
    <a:hlink>
      <a:srgbClr val="F59E00"/>
    </a:hlink>
    <a:folHlink>
      <a:srgbClr val="B2B2B2"/>
    </a:folHlink>
  </a:clrScheme>
</a:themeOverride>
</file>

<file path=docProps/app.xml><?xml version="1.0" encoding="utf-8"?>
<Properties xmlns="http://schemas.openxmlformats.org/officeDocument/2006/extended-properties" xmlns:vt="http://schemas.openxmlformats.org/officeDocument/2006/docPropsVTypes">
  <TotalTime>2837</TotalTime>
  <Words>3405</Words>
  <Application>Microsoft Office PowerPoint</Application>
  <PresentationFormat>Widescreen</PresentationFormat>
  <Paragraphs>357</Paragraphs>
  <Slides>42</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Arial</vt:lpstr>
      <vt:lpstr>Arial Black</vt:lpstr>
      <vt:lpstr>Bahnschrift Condensed</vt:lpstr>
      <vt:lpstr>Calibri</vt:lpstr>
      <vt:lpstr>Segoe UI</vt:lpstr>
      <vt:lpstr>1_Office Theme</vt:lpstr>
      <vt:lpstr>The Postsecondary CTE Research Agenda</vt:lpstr>
      <vt:lpstr>PowerPoint Presentation</vt:lpstr>
      <vt:lpstr>What We Know About Postsecondary CTE</vt:lpstr>
      <vt:lpstr>Who are post-secondary CTE students?</vt:lpstr>
      <vt:lpstr>Outcomes of Postsecondary CTE Vary Across Fields</vt:lpstr>
      <vt:lpstr>Outcomes of Postsecondary CTE Vary Across Fields</vt:lpstr>
      <vt:lpstr>Outcomes of post-secondary CTE vary across credentials and fields</vt:lpstr>
      <vt:lpstr>The Field is Beginning to Identify Promising Practice for Alignment</vt:lpstr>
      <vt:lpstr>What Don’t We Know About Postsecondary CTE?</vt:lpstr>
      <vt:lpstr>What are the long-term outcomes of postsecondary CTE? </vt:lpstr>
      <vt:lpstr>What are Effective Postsecondary CTE Advising Practices?</vt:lpstr>
      <vt:lpstr>What Fields Provide the Greatest Returns, and Why?</vt:lpstr>
      <vt:lpstr>What are Effective Practices for Aligning CTE with Industry? </vt:lpstr>
      <vt:lpstr>How do CTE Instructors Influence Program Effectiveness? </vt:lpstr>
      <vt:lpstr>What are the Skills Developed by Postsecondary CTE?</vt:lpstr>
      <vt:lpstr>How can we Address Unequal Outcomes in an Anti-DEI Climate?</vt:lpstr>
      <vt:lpstr>How to Build the Postsecondary CTE Evidence Base</vt:lpstr>
      <vt:lpstr>Recommendations</vt:lpstr>
      <vt:lpstr>Current Research</vt:lpstr>
      <vt:lpstr>Postsecondary CTE Faculty Retention</vt:lpstr>
      <vt:lpstr>National Survey</vt:lpstr>
      <vt:lpstr>PowerPoint Presentation</vt:lpstr>
      <vt:lpstr>PowerPoint Presentation</vt:lpstr>
      <vt:lpstr>PowerPoint Presentation</vt:lpstr>
      <vt:lpstr>North Carolina Postsecondary CTE Faculty</vt:lpstr>
      <vt:lpstr>Statement of Problem</vt:lpstr>
      <vt:lpstr>Purpose of the Study</vt:lpstr>
      <vt:lpstr>Research Question</vt:lpstr>
      <vt:lpstr>Findings</vt:lpstr>
      <vt:lpstr>Disabled Trades Workers as CTE Faculty</vt:lpstr>
      <vt:lpstr>Statement of Problem</vt:lpstr>
      <vt:lpstr>Purpose of the Study</vt:lpstr>
      <vt:lpstr>Q Methodology</vt:lpstr>
      <vt:lpstr>Conceptual Framework</vt:lpstr>
      <vt:lpstr>PowerPoint Presentation</vt:lpstr>
      <vt:lpstr>https://secondcareer.unisorta.com/</vt:lpstr>
      <vt:lpstr>PowerPoint Presentation</vt:lpstr>
      <vt:lpstr>Participant Demographics (N=15) [Preliminary]</vt:lpstr>
      <vt:lpstr>Preliminary Findings</vt:lpstr>
      <vt:lpstr>PowerPoint Presentation</vt:lpstr>
      <vt:lpstr>Recommendations for Future Research  </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Garry Hensley</dc:creator>
  <cp:lastModifiedBy>Brandon Hensley</cp:lastModifiedBy>
  <cp:revision>9</cp:revision>
  <dcterms:created xsi:type="dcterms:W3CDTF">2026-01-30T14:48:55Z</dcterms:created>
  <dcterms:modified xsi:type="dcterms:W3CDTF">2026-02-04T12:08:12Z</dcterms:modified>
</cp:coreProperties>
</file>