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8"/>
  </p:notesMasterIdLst>
  <p:handoutMasterIdLst>
    <p:handoutMasterId r:id="rId49"/>
  </p:handoutMasterIdLst>
  <p:sldIdLst>
    <p:sldId id="778" r:id="rId2"/>
    <p:sldId id="1046" r:id="rId3"/>
    <p:sldId id="1029" r:id="rId4"/>
    <p:sldId id="1050" r:id="rId5"/>
    <p:sldId id="960" r:id="rId6"/>
    <p:sldId id="884" r:id="rId7"/>
    <p:sldId id="963" r:id="rId8"/>
    <p:sldId id="906" r:id="rId9"/>
    <p:sldId id="917" r:id="rId10"/>
    <p:sldId id="1016" r:id="rId11"/>
    <p:sldId id="961" r:id="rId12"/>
    <p:sldId id="1007" r:id="rId13"/>
    <p:sldId id="1037" r:id="rId14"/>
    <p:sldId id="1038" r:id="rId15"/>
    <p:sldId id="1039" r:id="rId16"/>
    <p:sldId id="1040" r:id="rId17"/>
    <p:sldId id="1041" r:id="rId18"/>
    <p:sldId id="1042" r:id="rId19"/>
    <p:sldId id="1043" r:id="rId20"/>
    <p:sldId id="1044" r:id="rId21"/>
    <p:sldId id="1045" r:id="rId22"/>
    <p:sldId id="1013" r:id="rId23"/>
    <p:sldId id="1012" r:id="rId24"/>
    <p:sldId id="1017" r:id="rId25"/>
    <p:sldId id="1019" r:id="rId26"/>
    <p:sldId id="1047" r:id="rId27"/>
    <p:sldId id="1048" r:id="rId28"/>
    <p:sldId id="1049" r:id="rId29"/>
    <p:sldId id="997" r:id="rId30"/>
    <p:sldId id="1018" r:id="rId31"/>
    <p:sldId id="1014" r:id="rId32"/>
    <p:sldId id="1010" r:id="rId33"/>
    <p:sldId id="998" r:id="rId34"/>
    <p:sldId id="1026" r:id="rId35"/>
    <p:sldId id="1027" r:id="rId36"/>
    <p:sldId id="1025" r:id="rId37"/>
    <p:sldId id="1031" r:id="rId38"/>
    <p:sldId id="999" r:id="rId39"/>
    <p:sldId id="1020" r:id="rId40"/>
    <p:sldId id="1024" r:id="rId41"/>
    <p:sldId id="1021" r:id="rId42"/>
    <p:sldId id="1022" r:id="rId43"/>
    <p:sldId id="1023" r:id="rId44"/>
    <p:sldId id="1035" r:id="rId45"/>
    <p:sldId id="1008" r:id="rId46"/>
    <p:sldId id="704"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ADC057-A01C-5746-A25B-6D22345C444B}">
          <p14:sldIdLst>
            <p14:sldId id="778"/>
            <p14:sldId id="1046"/>
            <p14:sldId id="1029"/>
            <p14:sldId id="1050"/>
            <p14:sldId id="960"/>
            <p14:sldId id="884"/>
            <p14:sldId id="963"/>
            <p14:sldId id="906"/>
            <p14:sldId id="917"/>
            <p14:sldId id="1016"/>
            <p14:sldId id="961"/>
            <p14:sldId id="1007"/>
            <p14:sldId id="1037"/>
            <p14:sldId id="1038"/>
            <p14:sldId id="1039"/>
            <p14:sldId id="1040"/>
            <p14:sldId id="1041"/>
            <p14:sldId id="1042"/>
            <p14:sldId id="1043"/>
            <p14:sldId id="1044"/>
            <p14:sldId id="1045"/>
            <p14:sldId id="1013"/>
            <p14:sldId id="1012"/>
            <p14:sldId id="1017"/>
            <p14:sldId id="1019"/>
            <p14:sldId id="1047"/>
            <p14:sldId id="1048"/>
            <p14:sldId id="1049"/>
            <p14:sldId id="997"/>
            <p14:sldId id="1018"/>
            <p14:sldId id="1014"/>
            <p14:sldId id="1010"/>
            <p14:sldId id="998"/>
            <p14:sldId id="1026"/>
            <p14:sldId id="1027"/>
            <p14:sldId id="1025"/>
            <p14:sldId id="1031"/>
            <p14:sldId id="999"/>
            <p14:sldId id="1020"/>
            <p14:sldId id="1024"/>
            <p14:sldId id="1021"/>
            <p14:sldId id="1022"/>
            <p14:sldId id="1023"/>
            <p14:sldId id="1035"/>
            <p14:sldId id="1008"/>
            <p14:sldId id="7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4EB56B-12DC-A94C-B0CF-E21A98137943}" v="457" dt="2020-02-19T19:16:09.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18" autoAdjust="0"/>
    <p:restoredTop sz="75510"/>
  </p:normalViewPr>
  <p:slideViewPr>
    <p:cSldViewPr snapToGrid="0">
      <p:cViewPr varScale="1">
        <p:scale>
          <a:sx n="127" d="100"/>
          <a:sy n="127" d="100"/>
        </p:scale>
        <p:origin x="1616" y="168"/>
      </p:cViewPr>
      <p:guideLst/>
    </p:cSldViewPr>
  </p:slideViewPr>
  <p:outlineViewPr>
    <p:cViewPr>
      <p:scale>
        <a:sx n="33" d="100"/>
        <a:sy n="33" d="100"/>
      </p:scale>
      <p:origin x="0" y="-116320"/>
    </p:cViewPr>
  </p:outlineViewPr>
  <p:notesTextViewPr>
    <p:cViewPr>
      <p:scale>
        <a:sx n="1" d="1"/>
        <a:sy n="1" d="1"/>
      </p:scale>
      <p:origin x="0" y="0"/>
    </p:cViewPr>
  </p:notesTextViewPr>
  <p:sorterViewPr>
    <p:cViewPr>
      <p:scale>
        <a:sx n="160" d="100"/>
        <a:sy n="16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E4AA3BD0-AAC9-A941-A220-389C2CE08B02}"/>
    <pc:docChg chg="delSld modSection">
      <pc:chgData name="Chris Droessler" userId="625c3661-9d64-47fa-b83c-4b49393bd161" providerId="ADAL" clId="{E4AA3BD0-AAC9-A941-A220-389C2CE08B02}" dt="2020-02-20T13:14:45.396" v="83" actId="2696"/>
      <pc:docMkLst>
        <pc:docMk/>
      </pc:docMkLst>
      <pc:sldChg chg="del">
        <pc:chgData name="Chris Droessler" userId="625c3661-9d64-47fa-b83c-4b49393bd161" providerId="ADAL" clId="{E4AA3BD0-AAC9-A941-A220-389C2CE08B02}" dt="2020-02-20T13:14:45.179" v="50" actId="2696"/>
        <pc:sldMkLst>
          <pc:docMk/>
          <pc:sldMk cId="1601590592" sldId="265"/>
        </pc:sldMkLst>
      </pc:sldChg>
      <pc:sldChg chg="del">
        <pc:chgData name="Chris Droessler" userId="625c3661-9d64-47fa-b83c-4b49393bd161" providerId="ADAL" clId="{E4AA3BD0-AAC9-A941-A220-389C2CE08B02}" dt="2020-02-20T13:14:44.498" v="4" actId="2696"/>
        <pc:sldMkLst>
          <pc:docMk/>
          <pc:sldMk cId="3754574763" sldId="266"/>
        </pc:sldMkLst>
      </pc:sldChg>
      <pc:sldChg chg="del">
        <pc:chgData name="Chris Droessler" userId="625c3661-9d64-47fa-b83c-4b49393bd161" providerId="ADAL" clId="{E4AA3BD0-AAC9-A941-A220-389C2CE08B02}" dt="2020-02-20T13:14:45.277" v="61" actId="2696"/>
        <pc:sldMkLst>
          <pc:docMk/>
          <pc:sldMk cId="1792735702" sldId="272"/>
        </pc:sldMkLst>
      </pc:sldChg>
      <pc:sldChg chg="del">
        <pc:chgData name="Chris Droessler" userId="625c3661-9d64-47fa-b83c-4b49393bd161" providerId="ADAL" clId="{E4AA3BD0-AAC9-A941-A220-389C2CE08B02}" dt="2020-02-20T13:14:45.384" v="79" actId="2696"/>
        <pc:sldMkLst>
          <pc:docMk/>
          <pc:sldMk cId="485712414" sldId="274"/>
        </pc:sldMkLst>
      </pc:sldChg>
      <pc:sldChg chg="del">
        <pc:chgData name="Chris Droessler" userId="625c3661-9d64-47fa-b83c-4b49393bd161" providerId="ADAL" clId="{E4AA3BD0-AAC9-A941-A220-389C2CE08B02}" dt="2020-02-20T13:14:45.353" v="72" actId="2696"/>
        <pc:sldMkLst>
          <pc:docMk/>
          <pc:sldMk cId="1312623294" sldId="275"/>
        </pc:sldMkLst>
      </pc:sldChg>
      <pc:sldChg chg="del">
        <pc:chgData name="Chris Droessler" userId="625c3661-9d64-47fa-b83c-4b49393bd161" providerId="ADAL" clId="{E4AA3BD0-AAC9-A941-A220-389C2CE08B02}" dt="2020-02-20T13:14:45.396" v="83" actId="2696"/>
        <pc:sldMkLst>
          <pc:docMk/>
          <pc:sldMk cId="753626156" sldId="281"/>
        </pc:sldMkLst>
      </pc:sldChg>
      <pc:sldChg chg="del">
        <pc:chgData name="Chris Droessler" userId="625c3661-9d64-47fa-b83c-4b49393bd161" providerId="ADAL" clId="{E4AA3BD0-AAC9-A941-A220-389C2CE08B02}" dt="2020-02-20T13:14:44.518" v="5" actId="2696"/>
        <pc:sldMkLst>
          <pc:docMk/>
          <pc:sldMk cId="157070210" sldId="411"/>
        </pc:sldMkLst>
      </pc:sldChg>
      <pc:sldChg chg="del">
        <pc:chgData name="Chris Droessler" userId="625c3661-9d64-47fa-b83c-4b49393bd161" providerId="ADAL" clId="{E4AA3BD0-AAC9-A941-A220-389C2CE08B02}" dt="2020-02-20T13:14:44.478" v="3" actId="2696"/>
        <pc:sldMkLst>
          <pc:docMk/>
          <pc:sldMk cId="1960297345" sldId="483"/>
        </pc:sldMkLst>
      </pc:sldChg>
      <pc:sldChg chg="del">
        <pc:chgData name="Chris Droessler" userId="625c3661-9d64-47fa-b83c-4b49393bd161" providerId="ADAL" clId="{E4AA3BD0-AAC9-A941-A220-389C2CE08B02}" dt="2020-02-20T13:14:45.252" v="58" actId="2696"/>
        <pc:sldMkLst>
          <pc:docMk/>
          <pc:sldMk cId="3223483966" sldId="509"/>
        </pc:sldMkLst>
      </pc:sldChg>
      <pc:sldChg chg="del">
        <pc:chgData name="Chris Droessler" userId="625c3661-9d64-47fa-b83c-4b49393bd161" providerId="ADAL" clId="{E4AA3BD0-AAC9-A941-A220-389C2CE08B02}" dt="2020-02-20T13:14:45.149" v="47" actId="2696"/>
        <pc:sldMkLst>
          <pc:docMk/>
          <pc:sldMk cId="3526271831" sldId="511"/>
        </pc:sldMkLst>
      </pc:sldChg>
      <pc:sldChg chg="del">
        <pc:chgData name="Chris Droessler" userId="625c3661-9d64-47fa-b83c-4b49393bd161" providerId="ADAL" clId="{E4AA3BD0-AAC9-A941-A220-389C2CE08B02}" dt="2020-02-20T13:14:45.310" v="65" actId="2696"/>
        <pc:sldMkLst>
          <pc:docMk/>
          <pc:sldMk cId="4254513729" sldId="512"/>
        </pc:sldMkLst>
      </pc:sldChg>
      <pc:sldChg chg="del">
        <pc:chgData name="Chris Droessler" userId="625c3661-9d64-47fa-b83c-4b49393bd161" providerId="ADAL" clId="{E4AA3BD0-AAC9-A941-A220-389C2CE08B02}" dt="2020-02-20T13:14:45.008" v="35" actId="2696"/>
        <pc:sldMkLst>
          <pc:docMk/>
          <pc:sldMk cId="2817247336" sldId="513"/>
        </pc:sldMkLst>
      </pc:sldChg>
      <pc:sldChg chg="del">
        <pc:chgData name="Chris Droessler" userId="625c3661-9d64-47fa-b83c-4b49393bd161" providerId="ADAL" clId="{E4AA3BD0-AAC9-A941-A220-389C2CE08B02}" dt="2020-02-20T13:14:45.380" v="78" actId="2696"/>
        <pc:sldMkLst>
          <pc:docMk/>
          <pc:sldMk cId="3186210653" sldId="514"/>
        </pc:sldMkLst>
      </pc:sldChg>
      <pc:sldChg chg="del">
        <pc:chgData name="Chris Droessler" userId="625c3661-9d64-47fa-b83c-4b49393bd161" providerId="ADAL" clId="{E4AA3BD0-AAC9-A941-A220-389C2CE08B02}" dt="2020-02-20T13:14:45.376" v="77" actId="2696"/>
        <pc:sldMkLst>
          <pc:docMk/>
          <pc:sldMk cId="1148131924" sldId="515"/>
        </pc:sldMkLst>
      </pc:sldChg>
      <pc:sldChg chg="del">
        <pc:chgData name="Chris Droessler" userId="625c3661-9d64-47fa-b83c-4b49393bd161" providerId="ADAL" clId="{E4AA3BD0-AAC9-A941-A220-389C2CE08B02}" dt="2020-02-20T13:14:44.924" v="29" actId="2696"/>
        <pc:sldMkLst>
          <pc:docMk/>
          <pc:sldMk cId="2881002776" sldId="521"/>
        </pc:sldMkLst>
      </pc:sldChg>
      <pc:sldChg chg="del">
        <pc:chgData name="Chris Droessler" userId="625c3661-9d64-47fa-b83c-4b49393bd161" providerId="ADAL" clId="{E4AA3BD0-AAC9-A941-A220-389C2CE08B02}" dt="2020-02-20T13:14:45.107" v="43" actId="2696"/>
        <pc:sldMkLst>
          <pc:docMk/>
          <pc:sldMk cId="2779310115" sldId="525"/>
        </pc:sldMkLst>
      </pc:sldChg>
      <pc:sldChg chg="del">
        <pc:chgData name="Chris Droessler" userId="625c3661-9d64-47fa-b83c-4b49393bd161" providerId="ADAL" clId="{E4AA3BD0-AAC9-A941-A220-389C2CE08B02}" dt="2020-02-20T13:14:45.368" v="75" actId="2696"/>
        <pc:sldMkLst>
          <pc:docMk/>
          <pc:sldMk cId="1802031989" sldId="528"/>
        </pc:sldMkLst>
      </pc:sldChg>
      <pc:sldChg chg="del">
        <pc:chgData name="Chris Droessler" userId="625c3661-9d64-47fa-b83c-4b49393bd161" providerId="ADAL" clId="{E4AA3BD0-AAC9-A941-A220-389C2CE08B02}" dt="2020-02-20T13:14:44.894" v="27" actId="2696"/>
        <pc:sldMkLst>
          <pc:docMk/>
          <pc:sldMk cId="1557097039" sldId="532"/>
        </pc:sldMkLst>
      </pc:sldChg>
      <pc:sldChg chg="del">
        <pc:chgData name="Chris Droessler" userId="625c3661-9d64-47fa-b83c-4b49393bd161" providerId="ADAL" clId="{E4AA3BD0-AAC9-A941-A220-389C2CE08B02}" dt="2020-02-20T13:14:45.336" v="69" actId="2696"/>
        <pc:sldMkLst>
          <pc:docMk/>
          <pc:sldMk cId="3308247913" sldId="534"/>
        </pc:sldMkLst>
      </pc:sldChg>
      <pc:sldChg chg="del">
        <pc:chgData name="Chris Droessler" userId="625c3661-9d64-47fa-b83c-4b49393bd161" providerId="ADAL" clId="{E4AA3BD0-AAC9-A941-A220-389C2CE08B02}" dt="2020-02-20T13:14:44.981" v="33" actId="2696"/>
        <pc:sldMkLst>
          <pc:docMk/>
          <pc:sldMk cId="1170993290" sldId="538"/>
        </pc:sldMkLst>
      </pc:sldChg>
      <pc:sldChg chg="del">
        <pc:chgData name="Chris Droessler" userId="625c3661-9d64-47fa-b83c-4b49393bd161" providerId="ADAL" clId="{E4AA3BD0-AAC9-A941-A220-389C2CE08B02}" dt="2020-02-20T13:14:45.347" v="71" actId="2696"/>
        <pc:sldMkLst>
          <pc:docMk/>
          <pc:sldMk cId="2992138866" sldId="542"/>
        </pc:sldMkLst>
      </pc:sldChg>
      <pc:sldChg chg="del">
        <pc:chgData name="Chris Droessler" userId="625c3661-9d64-47fa-b83c-4b49393bd161" providerId="ADAL" clId="{E4AA3BD0-AAC9-A941-A220-389C2CE08B02}" dt="2020-02-20T13:14:45.021" v="36" actId="2696"/>
        <pc:sldMkLst>
          <pc:docMk/>
          <pc:sldMk cId="1152502431" sldId="543"/>
        </pc:sldMkLst>
      </pc:sldChg>
      <pc:sldChg chg="del">
        <pc:chgData name="Chris Droessler" userId="625c3661-9d64-47fa-b83c-4b49393bd161" providerId="ADAL" clId="{E4AA3BD0-AAC9-A941-A220-389C2CE08B02}" dt="2020-02-20T13:14:45.084" v="41" actId="2696"/>
        <pc:sldMkLst>
          <pc:docMk/>
          <pc:sldMk cId="1784353046" sldId="544"/>
        </pc:sldMkLst>
      </pc:sldChg>
      <pc:sldChg chg="del">
        <pc:chgData name="Chris Droessler" userId="625c3661-9d64-47fa-b83c-4b49393bd161" providerId="ADAL" clId="{E4AA3BD0-AAC9-A941-A220-389C2CE08B02}" dt="2020-02-20T13:14:44.953" v="31" actId="2696"/>
        <pc:sldMkLst>
          <pc:docMk/>
          <pc:sldMk cId="1969882827" sldId="545"/>
        </pc:sldMkLst>
      </pc:sldChg>
      <pc:sldChg chg="del">
        <pc:chgData name="Chris Droessler" userId="625c3661-9d64-47fa-b83c-4b49393bd161" providerId="ADAL" clId="{E4AA3BD0-AAC9-A941-A220-389C2CE08B02}" dt="2020-02-20T13:14:45.323" v="67" actId="2696"/>
        <pc:sldMkLst>
          <pc:docMk/>
          <pc:sldMk cId="3765622904" sldId="546"/>
        </pc:sldMkLst>
      </pc:sldChg>
      <pc:sldChg chg="del">
        <pc:chgData name="Chris Droessler" userId="625c3661-9d64-47fa-b83c-4b49393bd161" providerId="ADAL" clId="{E4AA3BD0-AAC9-A941-A220-389C2CE08B02}" dt="2020-02-20T13:14:45.095" v="42" actId="2696"/>
        <pc:sldMkLst>
          <pc:docMk/>
          <pc:sldMk cId="1567014597" sldId="547"/>
        </pc:sldMkLst>
      </pc:sldChg>
      <pc:sldChg chg="del">
        <pc:chgData name="Chris Droessler" userId="625c3661-9d64-47fa-b83c-4b49393bd161" providerId="ADAL" clId="{E4AA3BD0-AAC9-A941-A220-389C2CE08B02}" dt="2020-02-20T13:14:45.388" v="80" actId="2696"/>
        <pc:sldMkLst>
          <pc:docMk/>
          <pc:sldMk cId="1972243842" sldId="548"/>
        </pc:sldMkLst>
      </pc:sldChg>
      <pc:sldChg chg="del">
        <pc:chgData name="Chris Droessler" userId="625c3661-9d64-47fa-b83c-4b49393bd161" providerId="ADAL" clId="{E4AA3BD0-AAC9-A941-A220-389C2CE08B02}" dt="2020-02-20T13:14:45.302" v="64" actId="2696"/>
        <pc:sldMkLst>
          <pc:docMk/>
          <pc:sldMk cId="3928822900" sldId="549"/>
        </pc:sldMkLst>
      </pc:sldChg>
      <pc:sldChg chg="del">
        <pc:chgData name="Chris Droessler" userId="625c3661-9d64-47fa-b83c-4b49393bd161" providerId="ADAL" clId="{E4AA3BD0-AAC9-A941-A220-389C2CE08B02}" dt="2020-02-20T13:14:45.261" v="59" actId="2696"/>
        <pc:sldMkLst>
          <pc:docMk/>
          <pc:sldMk cId="3038918188" sldId="551"/>
        </pc:sldMkLst>
      </pc:sldChg>
      <pc:sldChg chg="del">
        <pc:chgData name="Chris Droessler" userId="625c3661-9d64-47fa-b83c-4b49393bd161" providerId="ADAL" clId="{E4AA3BD0-AAC9-A941-A220-389C2CE08B02}" dt="2020-02-20T13:14:45.292" v="63" actId="2696"/>
        <pc:sldMkLst>
          <pc:docMk/>
          <pc:sldMk cId="2261795799" sldId="552"/>
        </pc:sldMkLst>
      </pc:sldChg>
      <pc:sldChg chg="del">
        <pc:chgData name="Chris Droessler" userId="625c3661-9d64-47fa-b83c-4b49393bd161" providerId="ADAL" clId="{E4AA3BD0-AAC9-A941-A220-389C2CE08B02}" dt="2020-02-20T13:14:45.234" v="56" actId="2696"/>
        <pc:sldMkLst>
          <pc:docMk/>
          <pc:sldMk cId="797042957" sldId="554"/>
        </pc:sldMkLst>
      </pc:sldChg>
      <pc:sldChg chg="del">
        <pc:chgData name="Chris Droessler" userId="625c3661-9d64-47fa-b83c-4b49393bd161" providerId="ADAL" clId="{E4AA3BD0-AAC9-A941-A220-389C2CE08B02}" dt="2020-02-20T13:14:45.243" v="57" actId="2696"/>
        <pc:sldMkLst>
          <pc:docMk/>
          <pc:sldMk cId="1127496624" sldId="561"/>
        </pc:sldMkLst>
      </pc:sldChg>
      <pc:sldChg chg="del">
        <pc:chgData name="Chris Droessler" userId="625c3661-9d64-47fa-b83c-4b49393bd161" providerId="ADAL" clId="{E4AA3BD0-AAC9-A941-A220-389C2CE08B02}" dt="2020-02-20T13:14:44.967" v="32" actId="2696"/>
        <pc:sldMkLst>
          <pc:docMk/>
          <pc:sldMk cId="1107501514" sldId="562"/>
        </pc:sldMkLst>
      </pc:sldChg>
      <pc:sldChg chg="del">
        <pc:chgData name="Chris Droessler" userId="625c3661-9d64-47fa-b83c-4b49393bd161" providerId="ADAL" clId="{E4AA3BD0-AAC9-A941-A220-389C2CE08B02}" dt="2020-02-20T13:14:44.733" v="17" actId="2696"/>
        <pc:sldMkLst>
          <pc:docMk/>
          <pc:sldMk cId="1261742435" sldId="564"/>
        </pc:sldMkLst>
      </pc:sldChg>
      <pc:sldChg chg="del">
        <pc:chgData name="Chris Droessler" userId="625c3661-9d64-47fa-b83c-4b49393bd161" providerId="ADAL" clId="{E4AA3BD0-AAC9-A941-A220-389C2CE08B02}" dt="2020-02-20T13:14:45.034" v="37" actId="2696"/>
        <pc:sldMkLst>
          <pc:docMk/>
          <pc:sldMk cId="793579014" sldId="566"/>
        </pc:sldMkLst>
      </pc:sldChg>
      <pc:sldChg chg="del">
        <pc:chgData name="Chris Droessler" userId="625c3661-9d64-47fa-b83c-4b49393bd161" providerId="ADAL" clId="{E4AA3BD0-AAC9-A941-A220-389C2CE08B02}" dt="2020-02-20T13:14:45.216" v="54" actId="2696"/>
        <pc:sldMkLst>
          <pc:docMk/>
          <pc:sldMk cId="520573234" sldId="599"/>
        </pc:sldMkLst>
      </pc:sldChg>
      <pc:sldChg chg="del">
        <pc:chgData name="Chris Droessler" userId="625c3661-9d64-47fa-b83c-4b49393bd161" providerId="ADAL" clId="{E4AA3BD0-AAC9-A941-A220-389C2CE08B02}" dt="2020-02-20T13:14:45.170" v="49" actId="2696"/>
        <pc:sldMkLst>
          <pc:docMk/>
          <pc:sldMk cId="279613620" sldId="613"/>
        </pc:sldMkLst>
      </pc:sldChg>
      <pc:sldChg chg="del">
        <pc:chgData name="Chris Droessler" userId="625c3661-9d64-47fa-b83c-4b49393bd161" providerId="ADAL" clId="{E4AA3BD0-AAC9-A941-A220-389C2CE08B02}" dt="2020-02-20T13:14:44.800" v="21" actId="2696"/>
        <pc:sldMkLst>
          <pc:docMk/>
          <pc:sldMk cId="158575149" sldId="699"/>
        </pc:sldMkLst>
      </pc:sldChg>
      <pc:sldChg chg="del">
        <pc:chgData name="Chris Droessler" userId="625c3661-9d64-47fa-b83c-4b49393bd161" providerId="ADAL" clId="{E4AA3BD0-AAC9-A941-A220-389C2CE08B02}" dt="2020-02-20T13:14:44.784" v="20" actId="2696"/>
        <pc:sldMkLst>
          <pc:docMk/>
          <pc:sldMk cId="1704069926" sldId="710"/>
        </pc:sldMkLst>
      </pc:sldChg>
      <pc:sldChg chg="del">
        <pc:chgData name="Chris Droessler" userId="625c3661-9d64-47fa-b83c-4b49393bd161" providerId="ADAL" clId="{E4AA3BD0-AAC9-A941-A220-389C2CE08B02}" dt="2020-02-20T13:14:45.394" v="82" actId="2696"/>
        <pc:sldMkLst>
          <pc:docMk/>
          <pc:sldMk cId="2473793993" sldId="744"/>
        </pc:sldMkLst>
      </pc:sldChg>
      <pc:sldChg chg="del">
        <pc:chgData name="Chris Droessler" userId="625c3661-9d64-47fa-b83c-4b49393bd161" providerId="ADAL" clId="{E4AA3BD0-AAC9-A941-A220-389C2CE08B02}" dt="2020-02-20T13:14:44.750" v="18" actId="2696"/>
        <pc:sldMkLst>
          <pc:docMk/>
          <pc:sldMk cId="4200904338" sldId="746"/>
        </pc:sldMkLst>
      </pc:sldChg>
      <pc:sldChg chg="del">
        <pc:chgData name="Chris Droessler" userId="625c3661-9d64-47fa-b83c-4b49393bd161" providerId="ADAL" clId="{E4AA3BD0-AAC9-A941-A220-389C2CE08B02}" dt="2020-02-20T13:14:45.391" v="81" actId="2696"/>
        <pc:sldMkLst>
          <pc:docMk/>
          <pc:sldMk cId="3168181729" sldId="751"/>
        </pc:sldMkLst>
      </pc:sldChg>
      <pc:sldChg chg="del">
        <pc:chgData name="Chris Droessler" userId="625c3661-9d64-47fa-b83c-4b49393bd161" providerId="ADAL" clId="{E4AA3BD0-AAC9-A941-A220-389C2CE08B02}" dt="2020-02-20T13:14:45.317" v="66" actId="2696"/>
        <pc:sldMkLst>
          <pc:docMk/>
          <pc:sldMk cId="393665633" sldId="763"/>
        </pc:sldMkLst>
      </pc:sldChg>
      <pc:sldChg chg="del">
        <pc:chgData name="Chris Droessler" userId="625c3661-9d64-47fa-b83c-4b49393bd161" providerId="ADAL" clId="{E4AA3BD0-AAC9-A941-A220-389C2CE08B02}" dt="2020-02-20T13:14:45.059" v="39" actId="2696"/>
        <pc:sldMkLst>
          <pc:docMk/>
          <pc:sldMk cId="2827184821" sldId="798"/>
        </pc:sldMkLst>
      </pc:sldChg>
      <pc:sldChg chg="del">
        <pc:chgData name="Chris Droessler" userId="625c3661-9d64-47fa-b83c-4b49393bd161" providerId="ADAL" clId="{E4AA3BD0-AAC9-A941-A220-389C2CE08B02}" dt="2020-02-20T13:14:45.342" v="70" actId="2696"/>
        <pc:sldMkLst>
          <pc:docMk/>
          <pc:sldMk cId="3347850964" sldId="800"/>
        </pc:sldMkLst>
      </pc:sldChg>
      <pc:sldChg chg="del">
        <pc:chgData name="Chris Droessler" userId="625c3661-9d64-47fa-b83c-4b49393bd161" providerId="ADAL" clId="{E4AA3BD0-AAC9-A941-A220-389C2CE08B02}" dt="2020-02-20T13:14:45.372" v="76" actId="2696"/>
        <pc:sldMkLst>
          <pc:docMk/>
          <pc:sldMk cId="1262652315" sldId="802"/>
        </pc:sldMkLst>
      </pc:sldChg>
      <pc:sldChg chg="del">
        <pc:chgData name="Chris Droessler" userId="625c3661-9d64-47fa-b83c-4b49393bd161" providerId="ADAL" clId="{E4AA3BD0-AAC9-A941-A220-389C2CE08B02}" dt="2020-02-20T13:14:44.995" v="34" actId="2696"/>
        <pc:sldMkLst>
          <pc:docMk/>
          <pc:sldMk cId="1148999987" sldId="803"/>
        </pc:sldMkLst>
      </pc:sldChg>
      <pc:sldChg chg="del">
        <pc:chgData name="Chris Droessler" userId="625c3661-9d64-47fa-b83c-4b49393bd161" providerId="ADAL" clId="{E4AA3BD0-AAC9-A941-A220-389C2CE08B02}" dt="2020-02-20T13:14:45.226" v="55" actId="2696"/>
        <pc:sldMkLst>
          <pc:docMk/>
          <pc:sldMk cId="1473567741" sldId="804"/>
        </pc:sldMkLst>
      </pc:sldChg>
      <pc:sldChg chg="del">
        <pc:chgData name="Chris Droessler" userId="625c3661-9d64-47fa-b83c-4b49393bd161" providerId="ADAL" clId="{E4AA3BD0-AAC9-A941-A220-389C2CE08B02}" dt="2020-02-20T13:14:45.139" v="46" actId="2696"/>
        <pc:sldMkLst>
          <pc:docMk/>
          <pc:sldMk cId="2753603042" sldId="805"/>
        </pc:sldMkLst>
      </pc:sldChg>
      <pc:sldChg chg="del">
        <pc:chgData name="Chris Droessler" userId="625c3661-9d64-47fa-b83c-4b49393bd161" providerId="ADAL" clId="{E4AA3BD0-AAC9-A941-A220-389C2CE08B02}" dt="2020-02-20T13:14:45.363" v="74" actId="2696"/>
        <pc:sldMkLst>
          <pc:docMk/>
          <pc:sldMk cId="947539613" sldId="806"/>
        </pc:sldMkLst>
      </pc:sldChg>
      <pc:sldChg chg="del">
        <pc:chgData name="Chris Droessler" userId="625c3661-9d64-47fa-b83c-4b49393bd161" providerId="ADAL" clId="{E4AA3BD0-AAC9-A941-A220-389C2CE08B02}" dt="2020-02-20T13:14:44.699" v="15" actId="2696"/>
        <pc:sldMkLst>
          <pc:docMk/>
          <pc:sldMk cId="1550910330" sldId="807"/>
        </pc:sldMkLst>
      </pc:sldChg>
      <pc:sldChg chg="del">
        <pc:chgData name="Chris Droessler" userId="625c3661-9d64-47fa-b83c-4b49393bd161" providerId="ADAL" clId="{E4AA3BD0-AAC9-A941-A220-389C2CE08B02}" dt="2020-02-20T13:14:44.879" v="26" actId="2696"/>
        <pc:sldMkLst>
          <pc:docMk/>
          <pc:sldMk cId="32531782" sldId="817"/>
        </pc:sldMkLst>
      </pc:sldChg>
      <pc:sldChg chg="del">
        <pc:chgData name="Chris Droessler" userId="625c3661-9d64-47fa-b83c-4b49393bd161" providerId="ADAL" clId="{E4AA3BD0-AAC9-A941-A220-389C2CE08B02}" dt="2020-02-20T13:14:44.909" v="28" actId="2696"/>
        <pc:sldMkLst>
          <pc:docMk/>
          <pc:sldMk cId="683639959" sldId="818"/>
        </pc:sldMkLst>
      </pc:sldChg>
      <pc:sldChg chg="del">
        <pc:chgData name="Chris Droessler" userId="625c3661-9d64-47fa-b83c-4b49393bd161" providerId="ADAL" clId="{E4AA3BD0-AAC9-A941-A220-389C2CE08B02}" dt="2020-02-20T13:14:45.285" v="62" actId="2696"/>
        <pc:sldMkLst>
          <pc:docMk/>
          <pc:sldMk cId="2076646751" sldId="819"/>
        </pc:sldMkLst>
      </pc:sldChg>
      <pc:sldChg chg="del">
        <pc:chgData name="Chris Droessler" userId="625c3661-9d64-47fa-b83c-4b49393bd161" providerId="ADAL" clId="{E4AA3BD0-AAC9-A941-A220-389C2CE08B02}" dt="2020-02-20T13:14:45.129" v="45" actId="2696"/>
        <pc:sldMkLst>
          <pc:docMk/>
          <pc:sldMk cId="3148774109" sldId="849"/>
        </pc:sldMkLst>
      </pc:sldChg>
      <pc:sldChg chg="del">
        <pc:chgData name="Chris Droessler" userId="625c3661-9d64-47fa-b83c-4b49393bd161" providerId="ADAL" clId="{E4AA3BD0-AAC9-A941-A220-389C2CE08B02}" dt="2020-02-20T13:14:44.716" v="16" actId="2696"/>
        <pc:sldMkLst>
          <pc:docMk/>
          <pc:sldMk cId="2344696338" sldId="878"/>
        </pc:sldMkLst>
      </pc:sldChg>
      <pc:sldChg chg="del">
        <pc:chgData name="Chris Droessler" userId="625c3661-9d64-47fa-b83c-4b49393bd161" providerId="ADAL" clId="{E4AA3BD0-AAC9-A941-A220-389C2CE08B02}" dt="2020-02-20T13:14:45.269" v="60" actId="2696"/>
        <pc:sldMkLst>
          <pc:docMk/>
          <pc:sldMk cId="1497470689" sldId="883"/>
        </pc:sldMkLst>
      </pc:sldChg>
      <pc:sldChg chg="del">
        <pc:chgData name="Chris Droessler" userId="625c3661-9d64-47fa-b83c-4b49393bd161" providerId="ADAL" clId="{E4AA3BD0-AAC9-A941-A220-389C2CE08B02}" dt="2020-02-20T13:14:44.832" v="23" actId="2696"/>
        <pc:sldMkLst>
          <pc:docMk/>
          <pc:sldMk cId="1962525254" sldId="914"/>
        </pc:sldMkLst>
      </pc:sldChg>
      <pc:sldChg chg="del">
        <pc:chgData name="Chris Droessler" userId="625c3661-9d64-47fa-b83c-4b49393bd161" providerId="ADAL" clId="{E4AA3BD0-AAC9-A941-A220-389C2CE08B02}" dt="2020-02-20T13:14:44.848" v="24" actId="2696"/>
        <pc:sldMkLst>
          <pc:docMk/>
          <pc:sldMk cId="2733898511" sldId="915"/>
        </pc:sldMkLst>
      </pc:sldChg>
      <pc:sldChg chg="del">
        <pc:chgData name="Chris Droessler" userId="625c3661-9d64-47fa-b83c-4b49393bd161" providerId="ADAL" clId="{E4AA3BD0-AAC9-A941-A220-389C2CE08B02}" dt="2020-02-20T13:14:44.863" v="25" actId="2696"/>
        <pc:sldMkLst>
          <pc:docMk/>
          <pc:sldMk cId="1248866755" sldId="916"/>
        </pc:sldMkLst>
      </pc:sldChg>
      <pc:sldChg chg="del">
        <pc:chgData name="Chris Droessler" userId="625c3661-9d64-47fa-b83c-4b49393bd161" providerId="ADAL" clId="{E4AA3BD0-AAC9-A941-A220-389C2CE08B02}" dt="2020-02-20T13:14:44.556" v="7" actId="2696"/>
        <pc:sldMkLst>
          <pc:docMk/>
          <pc:sldMk cId="3088084254" sldId="920"/>
        </pc:sldMkLst>
      </pc:sldChg>
      <pc:sldChg chg="del">
        <pc:chgData name="Chris Droessler" userId="625c3661-9d64-47fa-b83c-4b49393bd161" providerId="ADAL" clId="{E4AA3BD0-AAC9-A941-A220-389C2CE08B02}" dt="2020-02-20T13:14:44.537" v="6" actId="2696"/>
        <pc:sldMkLst>
          <pc:docMk/>
          <pc:sldMk cId="2710816544" sldId="921"/>
        </pc:sldMkLst>
      </pc:sldChg>
      <pc:sldChg chg="del">
        <pc:chgData name="Chris Droessler" userId="625c3661-9d64-47fa-b83c-4b49393bd161" providerId="ADAL" clId="{E4AA3BD0-AAC9-A941-A220-389C2CE08B02}" dt="2020-02-20T13:14:44.574" v="8" actId="2696"/>
        <pc:sldMkLst>
          <pc:docMk/>
          <pc:sldMk cId="576158929" sldId="923"/>
        </pc:sldMkLst>
      </pc:sldChg>
      <pc:sldChg chg="del">
        <pc:chgData name="Chris Droessler" userId="625c3661-9d64-47fa-b83c-4b49393bd161" providerId="ADAL" clId="{E4AA3BD0-AAC9-A941-A220-389C2CE08B02}" dt="2020-02-20T13:14:44.592" v="9" actId="2696"/>
        <pc:sldMkLst>
          <pc:docMk/>
          <pc:sldMk cId="3074644395" sldId="924"/>
        </pc:sldMkLst>
      </pc:sldChg>
      <pc:sldChg chg="del">
        <pc:chgData name="Chris Droessler" userId="625c3661-9d64-47fa-b83c-4b49393bd161" providerId="ADAL" clId="{E4AA3BD0-AAC9-A941-A220-389C2CE08B02}" dt="2020-02-20T13:14:44.628" v="11" actId="2696"/>
        <pc:sldMkLst>
          <pc:docMk/>
          <pc:sldMk cId="3195706392" sldId="925"/>
        </pc:sldMkLst>
      </pc:sldChg>
      <pc:sldChg chg="del">
        <pc:chgData name="Chris Droessler" userId="625c3661-9d64-47fa-b83c-4b49393bd161" providerId="ADAL" clId="{E4AA3BD0-AAC9-A941-A220-389C2CE08B02}" dt="2020-02-20T13:14:44.610" v="10" actId="2696"/>
        <pc:sldMkLst>
          <pc:docMk/>
          <pc:sldMk cId="3708436992" sldId="926"/>
        </pc:sldMkLst>
      </pc:sldChg>
      <pc:sldChg chg="del">
        <pc:chgData name="Chris Droessler" userId="625c3661-9d64-47fa-b83c-4b49393bd161" providerId="ADAL" clId="{E4AA3BD0-AAC9-A941-A220-389C2CE08B02}" dt="2020-02-20T13:14:44.646" v="12" actId="2696"/>
        <pc:sldMkLst>
          <pc:docMk/>
          <pc:sldMk cId="122683630" sldId="927"/>
        </pc:sldMkLst>
      </pc:sldChg>
      <pc:sldChg chg="del">
        <pc:chgData name="Chris Droessler" userId="625c3661-9d64-47fa-b83c-4b49393bd161" providerId="ADAL" clId="{E4AA3BD0-AAC9-A941-A220-389C2CE08B02}" dt="2020-02-20T13:14:44.664" v="13" actId="2696"/>
        <pc:sldMkLst>
          <pc:docMk/>
          <pc:sldMk cId="205677332" sldId="928"/>
        </pc:sldMkLst>
      </pc:sldChg>
      <pc:sldChg chg="del">
        <pc:chgData name="Chris Droessler" userId="625c3661-9d64-47fa-b83c-4b49393bd161" providerId="ADAL" clId="{E4AA3BD0-AAC9-A941-A220-389C2CE08B02}" dt="2020-02-20T13:14:44.681" v="14" actId="2696"/>
        <pc:sldMkLst>
          <pc:docMk/>
          <pc:sldMk cId="145721764" sldId="929"/>
        </pc:sldMkLst>
      </pc:sldChg>
      <pc:sldChg chg="del">
        <pc:chgData name="Chris Droessler" userId="625c3661-9d64-47fa-b83c-4b49393bd161" providerId="ADAL" clId="{E4AA3BD0-AAC9-A941-A220-389C2CE08B02}" dt="2020-02-20T13:14:45.047" v="38" actId="2696"/>
        <pc:sldMkLst>
          <pc:docMk/>
          <pc:sldMk cId="522455022" sldId="930"/>
        </pc:sldMkLst>
      </pc:sldChg>
      <pc:sldChg chg="del">
        <pc:chgData name="Chris Droessler" userId="625c3661-9d64-47fa-b83c-4b49393bd161" providerId="ADAL" clId="{E4AA3BD0-AAC9-A941-A220-389C2CE08B02}" dt="2020-02-20T13:14:45.159" v="48" actId="2696"/>
        <pc:sldMkLst>
          <pc:docMk/>
          <pc:sldMk cId="1955860665" sldId="945"/>
        </pc:sldMkLst>
      </pc:sldChg>
      <pc:sldChg chg="del">
        <pc:chgData name="Chris Droessler" userId="625c3661-9d64-47fa-b83c-4b49393bd161" providerId="ADAL" clId="{E4AA3BD0-AAC9-A941-A220-389C2CE08B02}" dt="2020-02-20T13:14:45.072" v="40" actId="2696"/>
        <pc:sldMkLst>
          <pc:docMk/>
          <pc:sldMk cId="3413008259" sldId="981"/>
        </pc:sldMkLst>
      </pc:sldChg>
      <pc:sldChg chg="del">
        <pc:chgData name="Chris Droessler" userId="625c3661-9d64-47fa-b83c-4b49393bd161" providerId="ADAL" clId="{E4AA3BD0-AAC9-A941-A220-389C2CE08B02}" dt="2020-02-20T13:14:45.206" v="53" actId="2696"/>
        <pc:sldMkLst>
          <pc:docMk/>
          <pc:sldMk cId="2133438890" sldId="982"/>
        </pc:sldMkLst>
      </pc:sldChg>
      <pc:sldChg chg="del">
        <pc:chgData name="Chris Droessler" userId="625c3661-9d64-47fa-b83c-4b49393bd161" providerId="ADAL" clId="{E4AA3BD0-AAC9-A941-A220-389C2CE08B02}" dt="2020-02-20T13:14:45.118" v="44" actId="2696"/>
        <pc:sldMkLst>
          <pc:docMk/>
          <pc:sldMk cId="83167984" sldId="983"/>
        </pc:sldMkLst>
      </pc:sldChg>
      <pc:sldChg chg="del">
        <pc:chgData name="Chris Droessler" userId="625c3661-9d64-47fa-b83c-4b49393bd161" providerId="ADAL" clId="{E4AA3BD0-AAC9-A941-A220-389C2CE08B02}" dt="2020-02-20T13:14:45.358" v="73" actId="2696"/>
        <pc:sldMkLst>
          <pc:docMk/>
          <pc:sldMk cId="749169474" sldId="984"/>
        </pc:sldMkLst>
      </pc:sldChg>
      <pc:sldChg chg="del">
        <pc:chgData name="Chris Droessler" userId="625c3661-9d64-47fa-b83c-4b49393bd161" providerId="ADAL" clId="{E4AA3BD0-AAC9-A941-A220-389C2CE08B02}" dt="2020-02-20T13:14:45.188" v="51" actId="2696"/>
        <pc:sldMkLst>
          <pc:docMk/>
          <pc:sldMk cId="4072857890" sldId="985"/>
        </pc:sldMkLst>
      </pc:sldChg>
      <pc:sldChg chg="del">
        <pc:chgData name="Chris Droessler" userId="625c3661-9d64-47fa-b83c-4b49393bd161" providerId="ADAL" clId="{E4AA3BD0-AAC9-A941-A220-389C2CE08B02}" dt="2020-02-20T13:14:45.330" v="68" actId="2696"/>
        <pc:sldMkLst>
          <pc:docMk/>
          <pc:sldMk cId="227261500" sldId="986"/>
        </pc:sldMkLst>
      </pc:sldChg>
      <pc:sldChg chg="del">
        <pc:chgData name="Chris Droessler" userId="625c3661-9d64-47fa-b83c-4b49393bd161" providerId="ADAL" clId="{E4AA3BD0-AAC9-A941-A220-389C2CE08B02}" dt="2020-02-20T13:14:44.939" v="30" actId="2696"/>
        <pc:sldMkLst>
          <pc:docMk/>
          <pc:sldMk cId="2259922933" sldId="987"/>
        </pc:sldMkLst>
      </pc:sldChg>
      <pc:sldChg chg="del">
        <pc:chgData name="Chris Droessler" userId="625c3661-9d64-47fa-b83c-4b49393bd161" providerId="ADAL" clId="{E4AA3BD0-AAC9-A941-A220-389C2CE08B02}" dt="2020-02-20T13:14:45.197" v="52" actId="2696"/>
        <pc:sldMkLst>
          <pc:docMk/>
          <pc:sldMk cId="247372015" sldId="995"/>
        </pc:sldMkLst>
      </pc:sldChg>
      <pc:sldChg chg="del">
        <pc:chgData name="Chris Droessler" userId="625c3661-9d64-47fa-b83c-4b49393bd161" providerId="ADAL" clId="{E4AA3BD0-AAC9-A941-A220-389C2CE08B02}" dt="2020-02-20T13:14:44.767" v="19" actId="2696"/>
        <pc:sldMkLst>
          <pc:docMk/>
          <pc:sldMk cId="3877361193" sldId="1000"/>
        </pc:sldMkLst>
      </pc:sldChg>
      <pc:sldChg chg="del">
        <pc:chgData name="Chris Droessler" userId="625c3661-9d64-47fa-b83c-4b49393bd161" providerId="ADAL" clId="{E4AA3BD0-AAC9-A941-A220-389C2CE08B02}" dt="2020-02-20T13:14:44.816" v="22" actId="2696"/>
        <pc:sldMkLst>
          <pc:docMk/>
          <pc:sldMk cId="1058306211" sldId="1011"/>
        </pc:sldMkLst>
      </pc:sldChg>
      <pc:sldChg chg="del">
        <pc:chgData name="Chris Droessler" userId="625c3661-9d64-47fa-b83c-4b49393bd161" providerId="ADAL" clId="{E4AA3BD0-AAC9-A941-A220-389C2CE08B02}" dt="2020-02-20T13:14:44.439" v="1" actId="2696"/>
        <pc:sldMkLst>
          <pc:docMk/>
          <pc:sldMk cId="2741928806" sldId="1028"/>
        </pc:sldMkLst>
      </pc:sldChg>
      <pc:sldChg chg="del">
        <pc:chgData name="Chris Droessler" userId="625c3661-9d64-47fa-b83c-4b49393bd161" providerId="ADAL" clId="{E4AA3BD0-AAC9-A941-A220-389C2CE08B02}" dt="2020-02-20T13:14:44.459" v="2" actId="2696"/>
        <pc:sldMkLst>
          <pc:docMk/>
          <pc:sldMk cId="2104700287" sldId="1030"/>
        </pc:sldMkLst>
      </pc:sldChg>
      <pc:sldChg chg="del">
        <pc:chgData name="Chris Droessler" userId="625c3661-9d64-47fa-b83c-4b49393bd161" providerId="ADAL" clId="{E4AA3BD0-AAC9-A941-A220-389C2CE08B02}" dt="2020-02-20T13:14:44.419" v="0" actId="2696"/>
        <pc:sldMkLst>
          <pc:docMk/>
          <pc:sldMk cId="536136265" sldId="1033"/>
        </pc:sldMkLst>
      </pc:sldChg>
    </pc:docChg>
  </pc:docChgLst>
  <pc:docChgLst>
    <pc:chgData name="Chris Droessler" userId="625c3661-9d64-47fa-b83c-4b49393bd161" providerId="ADAL" clId="{EB4EB56B-12DC-A94C-B0CF-E21A98137943}"/>
    <pc:docChg chg="undo custSel addSld delSld modSld sldOrd modMainMaster delSection modSection">
      <pc:chgData name="Chris Droessler" userId="625c3661-9d64-47fa-b83c-4b49393bd161" providerId="ADAL" clId="{EB4EB56B-12DC-A94C-B0CF-E21A98137943}" dt="2020-02-19T19:16:17.981" v="6158" actId="20577"/>
      <pc:docMkLst>
        <pc:docMk/>
      </pc:docMkLst>
      <pc:sldChg chg="modSp">
        <pc:chgData name="Chris Droessler" userId="625c3661-9d64-47fa-b83c-4b49393bd161" providerId="ADAL" clId="{EB4EB56B-12DC-A94C-B0CF-E21A98137943}" dt="2020-01-16T17:24:54.485" v="116" actId="403"/>
        <pc:sldMkLst>
          <pc:docMk/>
          <pc:sldMk cId="3754574763" sldId="266"/>
        </pc:sldMkLst>
        <pc:spChg chg="mod">
          <ac:chgData name="Chris Droessler" userId="625c3661-9d64-47fa-b83c-4b49393bd161" providerId="ADAL" clId="{EB4EB56B-12DC-A94C-B0CF-E21A98137943}" dt="2020-01-16T17:24:54.485" v="116" actId="403"/>
          <ac:spMkLst>
            <pc:docMk/>
            <pc:sldMk cId="3754574763" sldId="266"/>
            <ac:spMk id="2" creationId="{00000000-0000-0000-0000-000000000000}"/>
          </ac:spMkLst>
        </pc:spChg>
        <pc:spChg chg="mod">
          <ac:chgData name="Chris Droessler" userId="625c3661-9d64-47fa-b83c-4b49393bd161" providerId="ADAL" clId="{EB4EB56B-12DC-A94C-B0CF-E21A98137943}" dt="2020-01-16T17:17:09.873" v="18"/>
          <ac:spMkLst>
            <pc:docMk/>
            <pc:sldMk cId="3754574763" sldId="266"/>
            <ac:spMk id="6" creationId="{00000000-0000-0000-0000-000000000000}"/>
          </ac:spMkLst>
        </pc:spChg>
        <pc:picChg chg="mod">
          <ac:chgData name="Chris Droessler" userId="625c3661-9d64-47fa-b83c-4b49393bd161" providerId="ADAL" clId="{EB4EB56B-12DC-A94C-B0CF-E21A98137943}" dt="2020-01-16T17:17:09.873" v="18"/>
          <ac:picMkLst>
            <pc:docMk/>
            <pc:sldMk cId="3754574763" sldId="266"/>
            <ac:picMk id="4" creationId="{00000000-0000-0000-0000-000000000000}"/>
          </ac:picMkLst>
        </pc:picChg>
      </pc:sldChg>
      <pc:sldChg chg="modSp">
        <pc:chgData name="Chris Droessler" userId="625c3661-9d64-47fa-b83c-4b49393bd161" providerId="ADAL" clId="{EB4EB56B-12DC-A94C-B0CF-E21A98137943}" dt="2020-01-16T17:17:09.873" v="18"/>
        <pc:sldMkLst>
          <pc:docMk/>
          <pc:sldMk cId="1792735702" sldId="272"/>
        </pc:sldMkLst>
        <pc:picChg chg="mod">
          <ac:chgData name="Chris Droessler" userId="625c3661-9d64-47fa-b83c-4b49393bd161" providerId="ADAL" clId="{EB4EB56B-12DC-A94C-B0CF-E21A98137943}" dt="2020-01-16T17:17:09.873" v="18"/>
          <ac:picMkLst>
            <pc:docMk/>
            <pc:sldMk cId="1792735702" sldId="272"/>
            <ac:picMk id="4" creationId="{00000000-0000-0000-0000-000000000000}"/>
          </ac:picMkLst>
        </pc:picChg>
      </pc:sldChg>
      <pc:sldChg chg="modSp">
        <pc:chgData name="Chris Droessler" userId="625c3661-9d64-47fa-b83c-4b49393bd161" providerId="ADAL" clId="{EB4EB56B-12DC-A94C-B0CF-E21A98137943}" dt="2020-01-16T17:17:09.873" v="18"/>
        <pc:sldMkLst>
          <pc:docMk/>
          <pc:sldMk cId="485712414" sldId="274"/>
        </pc:sldMkLst>
        <pc:picChg chg="mod">
          <ac:chgData name="Chris Droessler" userId="625c3661-9d64-47fa-b83c-4b49393bd161" providerId="ADAL" clId="{EB4EB56B-12DC-A94C-B0CF-E21A98137943}" dt="2020-01-16T17:17:09.873" v="18"/>
          <ac:picMkLst>
            <pc:docMk/>
            <pc:sldMk cId="485712414" sldId="274"/>
            <ac:picMk id="3074" creationId="{04A5F22A-A24A-0741-930B-76F75B303A96}"/>
          </ac:picMkLst>
        </pc:picChg>
        <pc:picChg chg="mod">
          <ac:chgData name="Chris Droessler" userId="625c3661-9d64-47fa-b83c-4b49393bd161" providerId="ADAL" clId="{EB4EB56B-12DC-A94C-B0CF-E21A98137943}" dt="2020-01-16T17:17:09.873" v="18"/>
          <ac:picMkLst>
            <pc:docMk/>
            <pc:sldMk cId="485712414" sldId="274"/>
            <ac:picMk id="3078" creationId="{9810D77B-E7F0-D940-8A3D-042DCCD5BCC3}"/>
          </ac:picMkLst>
        </pc:picChg>
        <pc:picChg chg="mod">
          <ac:chgData name="Chris Droessler" userId="625c3661-9d64-47fa-b83c-4b49393bd161" providerId="ADAL" clId="{EB4EB56B-12DC-A94C-B0CF-E21A98137943}" dt="2020-01-16T17:17:09.873" v="18"/>
          <ac:picMkLst>
            <pc:docMk/>
            <pc:sldMk cId="485712414" sldId="274"/>
            <ac:picMk id="3082" creationId="{2AB29D75-D11B-2748-A3BD-ED116D3AE042}"/>
          </ac:picMkLst>
        </pc:picChg>
        <pc:picChg chg="mod">
          <ac:chgData name="Chris Droessler" userId="625c3661-9d64-47fa-b83c-4b49393bd161" providerId="ADAL" clId="{EB4EB56B-12DC-A94C-B0CF-E21A98137943}" dt="2020-01-16T17:17:09.873" v="18"/>
          <ac:picMkLst>
            <pc:docMk/>
            <pc:sldMk cId="485712414" sldId="274"/>
            <ac:picMk id="3083" creationId="{8BCE4ED8-0F5E-DD43-9D06-4CABC24B257D}"/>
          </ac:picMkLst>
        </pc:picChg>
      </pc:sldChg>
      <pc:sldChg chg="modSp">
        <pc:chgData name="Chris Droessler" userId="625c3661-9d64-47fa-b83c-4b49393bd161" providerId="ADAL" clId="{EB4EB56B-12DC-A94C-B0CF-E21A98137943}" dt="2020-01-16T17:17:09.873" v="18"/>
        <pc:sldMkLst>
          <pc:docMk/>
          <pc:sldMk cId="1312623294" sldId="275"/>
        </pc:sldMkLst>
        <pc:spChg chg="mod">
          <ac:chgData name="Chris Droessler" userId="625c3661-9d64-47fa-b83c-4b49393bd161" providerId="ADAL" clId="{EB4EB56B-12DC-A94C-B0CF-E21A98137943}" dt="2020-01-16T17:17:09.873" v="18"/>
          <ac:spMkLst>
            <pc:docMk/>
            <pc:sldMk cId="1312623294" sldId="275"/>
            <ac:spMk id="2" creationId="{00000000-0000-0000-0000-000000000000}"/>
          </ac:spMkLst>
        </pc:spChg>
        <pc:picChg chg="mod">
          <ac:chgData name="Chris Droessler" userId="625c3661-9d64-47fa-b83c-4b49393bd161" providerId="ADAL" clId="{EB4EB56B-12DC-A94C-B0CF-E21A98137943}" dt="2020-01-16T17:17:09.873" v="18"/>
          <ac:picMkLst>
            <pc:docMk/>
            <pc:sldMk cId="1312623294" sldId="275"/>
            <ac:picMk id="5" creationId="{D13439D5-41D2-514A-9FC7-53639649F677}"/>
          </ac:picMkLst>
        </pc:picChg>
      </pc:sldChg>
      <pc:sldChg chg="modSp">
        <pc:chgData name="Chris Droessler" userId="625c3661-9d64-47fa-b83c-4b49393bd161" providerId="ADAL" clId="{EB4EB56B-12DC-A94C-B0CF-E21A98137943}" dt="2020-01-16T17:24:40.940" v="113" actId="403"/>
        <pc:sldMkLst>
          <pc:docMk/>
          <pc:sldMk cId="157070210" sldId="411"/>
        </pc:sldMkLst>
        <pc:spChg chg="mod">
          <ac:chgData name="Chris Droessler" userId="625c3661-9d64-47fa-b83c-4b49393bd161" providerId="ADAL" clId="{EB4EB56B-12DC-A94C-B0CF-E21A98137943}" dt="2020-01-16T17:24:40.940" v="113" actId="403"/>
          <ac:spMkLst>
            <pc:docMk/>
            <pc:sldMk cId="157070210" sldId="411"/>
            <ac:spMk id="1695746" creationId="{00000000-0000-0000-0000-000000000000}"/>
          </ac:spMkLst>
        </pc:spChg>
        <pc:spChg chg="mod">
          <ac:chgData name="Chris Droessler" userId="625c3661-9d64-47fa-b83c-4b49393bd161" providerId="ADAL" clId="{EB4EB56B-12DC-A94C-B0CF-E21A98137943}" dt="2020-01-16T17:17:09.873" v="18"/>
          <ac:spMkLst>
            <pc:docMk/>
            <pc:sldMk cId="157070210" sldId="411"/>
            <ac:spMk id="1695749" creationId="{00000000-0000-0000-0000-000000000000}"/>
          </ac:spMkLst>
        </pc:spChg>
      </pc:sldChg>
      <pc:sldChg chg="modSp">
        <pc:chgData name="Chris Droessler" userId="625c3661-9d64-47fa-b83c-4b49393bd161" providerId="ADAL" clId="{EB4EB56B-12DC-A94C-B0CF-E21A98137943}" dt="2020-01-16T17:17:09.873" v="18"/>
        <pc:sldMkLst>
          <pc:docMk/>
          <pc:sldMk cId="1960297345" sldId="483"/>
        </pc:sldMkLst>
        <pc:picChg chg="mod">
          <ac:chgData name="Chris Droessler" userId="625c3661-9d64-47fa-b83c-4b49393bd161" providerId="ADAL" clId="{EB4EB56B-12DC-A94C-B0CF-E21A98137943}" dt="2020-01-16T17:17:09.873" v="18"/>
          <ac:picMkLst>
            <pc:docMk/>
            <pc:sldMk cId="1960297345" sldId="483"/>
            <ac:picMk id="2054" creationId="{00000000-0000-0000-0000-000000000000}"/>
          </ac:picMkLst>
        </pc:picChg>
      </pc:sldChg>
      <pc:sldChg chg="modSp">
        <pc:chgData name="Chris Droessler" userId="625c3661-9d64-47fa-b83c-4b49393bd161" providerId="ADAL" clId="{EB4EB56B-12DC-A94C-B0CF-E21A98137943}" dt="2020-01-16T17:17:09.873" v="18"/>
        <pc:sldMkLst>
          <pc:docMk/>
          <pc:sldMk cId="3526271831" sldId="511"/>
        </pc:sldMkLst>
        <pc:spChg chg="mod">
          <ac:chgData name="Chris Droessler" userId="625c3661-9d64-47fa-b83c-4b49393bd161" providerId="ADAL" clId="{EB4EB56B-12DC-A94C-B0CF-E21A98137943}" dt="2020-01-16T17:17:09.873" v="18"/>
          <ac:spMkLst>
            <pc:docMk/>
            <pc:sldMk cId="3526271831" sldId="511"/>
            <ac:spMk id="2" creationId="{00000000-0000-0000-0000-000000000000}"/>
          </ac:spMkLst>
        </pc:spChg>
        <pc:spChg chg="mod">
          <ac:chgData name="Chris Droessler" userId="625c3661-9d64-47fa-b83c-4b49393bd161" providerId="ADAL" clId="{EB4EB56B-12DC-A94C-B0CF-E21A98137943}" dt="2020-01-16T17:17:09.873" v="18"/>
          <ac:spMkLst>
            <pc:docMk/>
            <pc:sldMk cId="3526271831" sldId="511"/>
            <ac:spMk id="3" creationId="{00000000-0000-0000-0000-000000000000}"/>
          </ac:spMkLst>
        </pc:spChg>
        <pc:picChg chg="mod">
          <ac:chgData name="Chris Droessler" userId="625c3661-9d64-47fa-b83c-4b49393bd161" providerId="ADAL" clId="{EB4EB56B-12DC-A94C-B0CF-E21A98137943}" dt="2020-01-16T17:17:09.873" v="18"/>
          <ac:picMkLst>
            <pc:docMk/>
            <pc:sldMk cId="3526271831" sldId="511"/>
            <ac:picMk id="4" creationId="{2D1E78B0-48EF-DE42-B2C4-CDB09E4B6110}"/>
          </ac:picMkLst>
        </pc:picChg>
      </pc:sldChg>
      <pc:sldChg chg="modSp">
        <pc:chgData name="Chris Droessler" userId="625c3661-9d64-47fa-b83c-4b49393bd161" providerId="ADAL" clId="{EB4EB56B-12DC-A94C-B0CF-E21A98137943}" dt="2020-01-16T17:17:09.873" v="18"/>
        <pc:sldMkLst>
          <pc:docMk/>
          <pc:sldMk cId="4254513729" sldId="512"/>
        </pc:sldMkLst>
        <pc:picChg chg="mod">
          <ac:chgData name="Chris Droessler" userId="625c3661-9d64-47fa-b83c-4b49393bd161" providerId="ADAL" clId="{EB4EB56B-12DC-A94C-B0CF-E21A98137943}" dt="2020-01-16T17:17:09.873" v="18"/>
          <ac:picMkLst>
            <pc:docMk/>
            <pc:sldMk cId="4254513729" sldId="512"/>
            <ac:picMk id="4" creationId="{7C100561-EFD9-0A4A-B6B3-05B4367DF3DF}"/>
          </ac:picMkLst>
        </pc:picChg>
      </pc:sldChg>
      <pc:sldChg chg="modSp">
        <pc:chgData name="Chris Droessler" userId="625c3661-9d64-47fa-b83c-4b49393bd161" providerId="ADAL" clId="{EB4EB56B-12DC-A94C-B0CF-E21A98137943}" dt="2020-01-16T17:17:09.873" v="18"/>
        <pc:sldMkLst>
          <pc:docMk/>
          <pc:sldMk cId="2817247336" sldId="513"/>
        </pc:sldMkLst>
        <pc:spChg chg="mod">
          <ac:chgData name="Chris Droessler" userId="625c3661-9d64-47fa-b83c-4b49393bd161" providerId="ADAL" clId="{EB4EB56B-12DC-A94C-B0CF-E21A98137943}" dt="2020-01-16T17:17:09.873" v="18"/>
          <ac:spMkLst>
            <pc:docMk/>
            <pc:sldMk cId="2817247336" sldId="513"/>
            <ac:spMk id="3" creationId="{00000000-0000-0000-0000-000000000000}"/>
          </ac:spMkLst>
        </pc:spChg>
      </pc:sldChg>
      <pc:sldChg chg="modSp">
        <pc:chgData name="Chris Droessler" userId="625c3661-9d64-47fa-b83c-4b49393bd161" providerId="ADAL" clId="{EB4EB56B-12DC-A94C-B0CF-E21A98137943}" dt="2020-01-16T17:17:09.873" v="18"/>
        <pc:sldMkLst>
          <pc:docMk/>
          <pc:sldMk cId="1148131924" sldId="515"/>
        </pc:sldMkLst>
        <pc:picChg chg="mod">
          <ac:chgData name="Chris Droessler" userId="625c3661-9d64-47fa-b83c-4b49393bd161" providerId="ADAL" clId="{EB4EB56B-12DC-A94C-B0CF-E21A98137943}" dt="2020-01-16T17:17:09.873" v="18"/>
          <ac:picMkLst>
            <pc:docMk/>
            <pc:sldMk cId="1148131924" sldId="515"/>
            <ac:picMk id="4" creationId="{9C22FA0F-E725-2741-9384-7A71BA0A6706}"/>
          </ac:picMkLst>
        </pc:picChg>
      </pc:sldChg>
      <pc:sldChg chg="modSp">
        <pc:chgData name="Chris Droessler" userId="625c3661-9d64-47fa-b83c-4b49393bd161" providerId="ADAL" clId="{EB4EB56B-12DC-A94C-B0CF-E21A98137943}" dt="2020-01-16T17:17:09.873" v="18"/>
        <pc:sldMkLst>
          <pc:docMk/>
          <pc:sldMk cId="2881002776" sldId="521"/>
        </pc:sldMkLst>
        <pc:spChg chg="mod">
          <ac:chgData name="Chris Droessler" userId="625c3661-9d64-47fa-b83c-4b49393bd161" providerId="ADAL" clId="{EB4EB56B-12DC-A94C-B0CF-E21A98137943}" dt="2020-01-16T17:16:56.674" v="17"/>
          <ac:spMkLst>
            <pc:docMk/>
            <pc:sldMk cId="2881002776" sldId="521"/>
            <ac:spMk id="2" creationId="{00000000-0000-0000-0000-000000000000}"/>
          </ac:spMkLst>
        </pc:spChg>
        <pc:spChg chg="mod">
          <ac:chgData name="Chris Droessler" userId="625c3661-9d64-47fa-b83c-4b49393bd161" providerId="ADAL" clId="{EB4EB56B-12DC-A94C-B0CF-E21A98137943}" dt="2020-01-16T17:17:09.873" v="18"/>
          <ac:spMkLst>
            <pc:docMk/>
            <pc:sldMk cId="2881002776" sldId="521"/>
            <ac:spMk id="3" creationId="{00000000-0000-0000-0000-000000000000}"/>
          </ac:spMkLst>
        </pc:spChg>
        <pc:picChg chg="mod">
          <ac:chgData name="Chris Droessler" userId="625c3661-9d64-47fa-b83c-4b49393bd161" providerId="ADAL" clId="{EB4EB56B-12DC-A94C-B0CF-E21A98137943}" dt="2020-01-16T17:17:09.873" v="18"/>
          <ac:picMkLst>
            <pc:docMk/>
            <pc:sldMk cId="2881002776" sldId="521"/>
            <ac:picMk id="2050" creationId="{518C1754-55D5-F040-B335-91D7C77DB15B}"/>
          </ac:picMkLst>
        </pc:picChg>
      </pc:sldChg>
      <pc:sldChg chg="modSp">
        <pc:chgData name="Chris Droessler" userId="625c3661-9d64-47fa-b83c-4b49393bd161" providerId="ADAL" clId="{EB4EB56B-12DC-A94C-B0CF-E21A98137943}" dt="2020-01-16T17:17:09.873" v="18"/>
        <pc:sldMkLst>
          <pc:docMk/>
          <pc:sldMk cId="2779310115" sldId="525"/>
        </pc:sldMkLst>
        <pc:picChg chg="mod">
          <ac:chgData name="Chris Droessler" userId="625c3661-9d64-47fa-b83c-4b49393bd161" providerId="ADAL" clId="{EB4EB56B-12DC-A94C-B0CF-E21A98137943}" dt="2020-01-16T17:17:09.873" v="18"/>
          <ac:picMkLst>
            <pc:docMk/>
            <pc:sldMk cId="2779310115" sldId="525"/>
            <ac:picMk id="2050" creationId="{00000000-0000-0000-0000-000000000000}"/>
          </ac:picMkLst>
        </pc:picChg>
      </pc:sldChg>
      <pc:sldChg chg="modSp">
        <pc:chgData name="Chris Droessler" userId="625c3661-9d64-47fa-b83c-4b49393bd161" providerId="ADAL" clId="{EB4EB56B-12DC-A94C-B0CF-E21A98137943}" dt="2020-01-16T17:17:09.873" v="18"/>
        <pc:sldMkLst>
          <pc:docMk/>
          <pc:sldMk cId="1557097039" sldId="532"/>
        </pc:sldMkLst>
        <pc:picChg chg="mod">
          <ac:chgData name="Chris Droessler" userId="625c3661-9d64-47fa-b83c-4b49393bd161" providerId="ADAL" clId="{EB4EB56B-12DC-A94C-B0CF-E21A98137943}" dt="2020-01-16T17:17:09.873" v="18"/>
          <ac:picMkLst>
            <pc:docMk/>
            <pc:sldMk cId="1557097039" sldId="532"/>
            <ac:picMk id="4" creationId="{BF712781-E59E-D746-8625-8853C9C86868}"/>
          </ac:picMkLst>
        </pc:picChg>
      </pc:sldChg>
      <pc:sldChg chg="modSp">
        <pc:chgData name="Chris Droessler" userId="625c3661-9d64-47fa-b83c-4b49393bd161" providerId="ADAL" clId="{EB4EB56B-12DC-A94C-B0CF-E21A98137943}" dt="2020-01-16T17:17:09.873" v="18"/>
        <pc:sldMkLst>
          <pc:docMk/>
          <pc:sldMk cId="3308247913" sldId="534"/>
        </pc:sldMkLst>
        <pc:picChg chg="mod">
          <ac:chgData name="Chris Droessler" userId="625c3661-9d64-47fa-b83c-4b49393bd161" providerId="ADAL" clId="{EB4EB56B-12DC-A94C-B0CF-E21A98137943}" dt="2020-01-16T17:17:09.873" v="18"/>
          <ac:picMkLst>
            <pc:docMk/>
            <pc:sldMk cId="3308247913" sldId="534"/>
            <ac:picMk id="1025" creationId="{E58E3D0E-2641-D945-9701-76B26B78DFFB}"/>
          </ac:picMkLst>
        </pc:picChg>
      </pc:sldChg>
      <pc:sldChg chg="modSp">
        <pc:chgData name="Chris Droessler" userId="625c3661-9d64-47fa-b83c-4b49393bd161" providerId="ADAL" clId="{EB4EB56B-12DC-A94C-B0CF-E21A98137943}" dt="2020-01-16T17:17:09.873" v="18"/>
        <pc:sldMkLst>
          <pc:docMk/>
          <pc:sldMk cId="1170993290" sldId="538"/>
        </pc:sldMkLst>
        <pc:picChg chg="mod">
          <ac:chgData name="Chris Droessler" userId="625c3661-9d64-47fa-b83c-4b49393bd161" providerId="ADAL" clId="{EB4EB56B-12DC-A94C-B0CF-E21A98137943}" dt="2020-01-16T17:17:09.873" v="18"/>
          <ac:picMkLst>
            <pc:docMk/>
            <pc:sldMk cId="1170993290" sldId="538"/>
            <ac:picMk id="5" creationId="{6ADD8354-8647-3842-AAAC-619C425E1478}"/>
          </ac:picMkLst>
        </pc:picChg>
        <pc:picChg chg="mod">
          <ac:chgData name="Chris Droessler" userId="625c3661-9d64-47fa-b83c-4b49393bd161" providerId="ADAL" clId="{EB4EB56B-12DC-A94C-B0CF-E21A98137943}" dt="2020-01-16T17:17:09.873" v="18"/>
          <ac:picMkLst>
            <pc:docMk/>
            <pc:sldMk cId="1170993290" sldId="538"/>
            <ac:picMk id="1026" creationId="{00000000-0000-0000-0000-000000000000}"/>
          </ac:picMkLst>
        </pc:picChg>
      </pc:sldChg>
      <pc:sldChg chg="modSp">
        <pc:chgData name="Chris Droessler" userId="625c3661-9d64-47fa-b83c-4b49393bd161" providerId="ADAL" clId="{EB4EB56B-12DC-A94C-B0CF-E21A98137943}" dt="2020-01-16T17:17:09.873" v="18"/>
        <pc:sldMkLst>
          <pc:docMk/>
          <pc:sldMk cId="2992138866" sldId="542"/>
        </pc:sldMkLst>
        <pc:picChg chg="mod">
          <ac:chgData name="Chris Droessler" userId="625c3661-9d64-47fa-b83c-4b49393bd161" providerId="ADAL" clId="{EB4EB56B-12DC-A94C-B0CF-E21A98137943}" dt="2020-01-16T17:17:09.873" v="18"/>
          <ac:picMkLst>
            <pc:docMk/>
            <pc:sldMk cId="2992138866" sldId="542"/>
            <ac:picMk id="5" creationId="{B84536B0-E3A0-534F-8030-BA0D2186DD8F}"/>
          </ac:picMkLst>
        </pc:picChg>
      </pc:sldChg>
      <pc:sldChg chg="modSp">
        <pc:chgData name="Chris Droessler" userId="625c3661-9d64-47fa-b83c-4b49393bd161" providerId="ADAL" clId="{EB4EB56B-12DC-A94C-B0CF-E21A98137943}" dt="2020-01-16T17:17:09.873" v="18"/>
        <pc:sldMkLst>
          <pc:docMk/>
          <pc:sldMk cId="1152502431" sldId="543"/>
        </pc:sldMkLst>
        <pc:picChg chg="mod">
          <ac:chgData name="Chris Droessler" userId="625c3661-9d64-47fa-b83c-4b49393bd161" providerId="ADAL" clId="{EB4EB56B-12DC-A94C-B0CF-E21A98137943}" dt="2020-01-16T17:17:09.873" v="18"/>
          <ac:picMkLst>
            <pc:docMk/>
            <pc:sldMk cId="1152502431" sldId="543"/>
            <ac:picMk id="4" creationId="{BF712781-E59E-D746-8625-8853C9C86868}"/>
          </ac:picMkLst>
        </pc:picChg>
      </pc:sldChg>
      <pc:sldChg chg="modSp">
        <pc:chgData name="Chris Droessler" userId="625c3661-9d64-47fa-b83c-4b49393bd161" providerId="ADAL" clId="{EB4EB56B-12DC-A94C-B0CF-E21A98137943}" dt="2020-01-16T17:17:09.873" v="18"/>
        <pc:sldMkLst>
          <pc:docMk/>
          <pc:sldMk cId="1784353046" sldId="544"/>
        </pc:sldMkLst>
        <pc:picChg chg="mod">
          <ac:chgData name="Chris Droessler" userId="625c3661-9d64-47fa-b83c-4b49393bd161" providerId="ADAL" clId="{EB4EB56B-12DC-A94C-B0CF-E21A98137943}" dt="2020-01-16T17:17:09.873" v="18"/>
          <ac:picMkLst>
            <pc:docMk/>
            <pc:sldMk cId="1784353046" sldId="544"/>
            <ac:picMk id="4" creationId="{BF712781-E59E-D746-8625-8853C9C86868}"/>
          </ac:picMkLst>
        </pc:picChg>
      </pc:sldChg>
      <pc:sldChg chg="modSp">
        <pc:chgData name="Chris Droessler" userId="625c3661-9d64-47fa-b83c-4b49393bd161" providerId="ADAL" clId="{EB4EB56B-12DC-A94C-B0CF-E21A98137943}" dt="2020-01-16T17:17:09.873" v="18"/>
        <pc:sldMkLst>
          <pc:docMk/>
          <pc:sldMk cId="1969882827" sldId="545"/>
        </pc:sldMkLst>
        <pc:picChg chg="mod">
          <ac:chgData name="Chris Droessler" userId="625c3661-9d64-47fa-b83c-4b49393bd161" providerId="ADAL" clId="{EB4EB56B-12DC-A94C-B0CF-E21A98137943}" dt="2020-01-16T17:17:09.873" v="18"/>
          <ac:picMkLst>
            <pc:docMk/>
            <pc:sldMk cId="1969882827" sldId="545"/>
            <ac:picMk id="1026" creationId="{F8684672-4077-7847-964D-5BA75A242725}"/>
          </ac:picMkLst>
        </pc:picChg>
      </pc:sldChg>
      <pc:sldChg chg="modSp">
        <pc:chgData name="Chris Droessler" userId="625c3661-9d64-47fa-b83c-4b49393bd161" providerId="ADAL" clId="{EB4EB56B-12DC-A94C-B0CF-E21A98137943}" dt="2020-01-16T17:17:09.873" v="18"/>
        <pc:sldMkLst>
          <pc:docMk/>
          <pc:sldMk cId="3765622904" sldId="546"/>
        </pc:sldMkLst>
        <pc:picChg chg="mod">
          <ac:chgData name="Chris Droessler" userId="625c3661-9d64-47fa-b83c-4b49393bd161" providerId="ADAL" clId="{EB4EB56B-12DC-A94C-B0CF-E21A98137943}" dt="2020-01-16T17:17:09.873" v="18"/>
          <ac:picMkLst>
            <pc:docMk/>
            <pc:sldMk cId="3765622904" sldId="546"/>
            <ac:picMk id="2050" creationId="{58F783CD-4B15-4C42-8365-93E62C31D943}"/>
          </ac:picMkLst>
        </pc:picChg>
      </pc:sldChg>
      <pc:sldChg chg="modSp">
        <pc:chgData name="Chris Droessler" userId="625c3661-9d64-47fa-b83c-4b49393bd161" providerId="ADAL" clId="{EB4EB56B-12DC-A94C-B0CF-E21A98137943}" dt="2020-01-16T17:17:09.873" v="18"/>
        <pc:sldMkLst>
          <pc:docMk/>
          <pc:sldMk cId="1567014597" sldId="547"/>
        </pc:sldMkLst>
        <pc:picChg chg="mod">
          <ac:chgData name="Chris Droessler" userId="625c3661-9d64-47fa-b83c-4b49393bd161" providerId="ADAL" clId="{EB4EB56B-12DC-A94C-B0CF-E21A98137943}" dt="2020-01-16T17:17:09.873" v="18"/>
          <ac:picMkLst>
            <pc:docMk/>
            <pc:sldMk cId="1567014597" sldId="547"/>
            <ac:picMk id="5" creationId="{A993DAE6-998D-9C45-B5BB-3B7643E4DA4E}"/>
          </ac:picMkLst>
        </pc:picChg>
      </pc:sldChg>
      <pc:sldChg chg="modSp">
        <pc:chgData name="Chris Droessler" userId="625c3661-9d64-47fa-b83c-4b49393bd161" providerId="ADAL" clId="{EB4EB56B-12DC-A94C-B0CF-E21A98137943}" dt="2020-01-16T17:17:09.873" v="18"/>
        <pc:sldMkLst>
          <pc:docMk/>
          <pc:sldMk cId="1972243842" sldId="548"/>
        </pc:sldMkLst>
        <pc:picChg chg="mod">
          <ac:chgData name="Chris Droessler" userId="625c3661-9d64-47fa-b83c-4b49393bd161" providerId="ADAL" clId="{EB4EB56B-12DC-A94C-B0CF-E21A98137943}" dt="2020-01-16T17:17:09.873" v="18"/>
          <ac:picMkLst>
            <pc:docMk/>
            <pc:sldMk cId="1972243842" sldId="548"/>
            <ac:picMk id="5" creationId="{B7D38A8B-0C87-C347-9B6B-AFAC66F873D9}"/>
          </ac:picMkLst>
        </pc:picChg>
      </pc:sldChg>
      <pc:sldChg chg="modSp">
        <pc:chgData name="Chris Droessler" userId="625c3661-9d64-47fa-b83c-4b49393bd161" providerId="ADAL" clId="{EB4EB56B-12DC-A94C-B0CF-E21A98137943}" dt="2020-01-16T17:17:09.873" v="18"/>
        <pc:sldMkLst>
          <pc:docMk/>
          <pc:sldMk cId="3928822900" sldId="549"/>
        </pc:sldMkLst>
        <pc:spChg chg="mod">
          <ac:chgData name="Chris Droessler" userId="625c3661-9d64-47fa-b83c-4b49393bd161" providerId="ADAL" clId="{EB4EB56B-12DC-A94C-B0CF-E21A98137943}" dt="2020-01-16T17:17:09.873" v="18"/>
          <ac:spMkLst>
            <pc:docMk/>
            <pc:sldMk cId="3928822900" sldId="549"/>
            <ac:spMk id="3" creationId="{00000000-0000-0000-0000-000000000000}"/>
          </ac:spMkLst>
        </pc:spChg>
        <pc:picChg chg="mod">
          <ac:chgData name="Chris Droessler" userId="625c3661-9d64-47fa-b83c-4b49393bd161" providerId="ADAL" clId="{EB4EB56B-12DC-A94C-B0CF-E21A98137943}" dt="2020-01-16T17:17:09.873" v="18"/>
          <ac:picMkLst>
            <pc:docMk/>
            <pc:sldMk cId="3928822900" sldId="549"/>
            <ac:picMk id="1026" creationId="{DC9E601E-5F34-D54C-B269-6C7626537B6C}"/>
          </ac:picMkLst>
        </pc:picChg>
      </pc:sldChg>
      <pc:sldChg chg="modSp">
        <pc:chgData name="Chris Droessler" userId="625c3661-9d64-47fa-b83c-4b49393bd161" providerId="ADAL" clId="{EB4EB56B-12DC-A94C-B0CF-E21A98137943}" dt="2020-01-16T17:17:09.873" v="18"/>
        <pc:sldMkLst>
          <pc:docMk/>
          <pc:sldMk cId="3038918188" sldId="551"/>
        </pc:sldMkLst>
        <pc:picChg chg="mod">
          <ac:chgData name="Chris Droessler" userId="625c3661-9d64-47fa-b83c-4b49393bd161" providerId="ADAL" clId="{EB4EB56B-12DC-A94C-B0CF-E21A98137943}" dt="2020-01-16T17:17:09.873" v="18"/>
          <ac:picMkLst>
            <pc:docMk/>
            <pc:sldMk cId="3038918188" sldId="551"/>
            <ac:picMk id="1026" creationId="{E35A8927-2E6F-E34C-A975-9E4835ECD1AD}"/>
          </ac:picMkLst>
        </pc:picChg>
      </pc:sldChg>
      <pc:sldChg chg="modSp">
        <pc:chgData name="Chris Droessler" userId="625c3661-9d64-47fa-b83c-4b49393bd161" providerId="ADAL" clId="{EB4EB56B-12DC-A94C-B0CF-E21A98137943}" dt="2020-01-16T17:17:09.873" v="18"/>
        <pc:sldMkLst>
          <pc:docMk/>
          <pc:sldMk cId="2261795799" sldId="552"/>
        </pc:sldMkLst>
        <pc:picChg chg="mod">
          <ac:chgData name="Chris Droessler" userId="625c3661-9d64-47fa-b83c-4b49393bd161" providerId="ADAL" clId="{EB4EB56B-12DC-A94C-B0CF-E21A98137943}" dt="2020-01-16T17:17:09.873" v="18"/>
          <ac:picMkLst>
            <pc:docMk/>
            <pc:sldMk cId="2261795799" sldId="552"/>
            <ac:picMk id="1027" creationId="{506C48BC-3EF9-084A-BA13-3791641007FD}"/>
          </ac:picMkLst>
        </pc:picChg>
      </pc:sldChg>
      <pc:sldChg chg="modSp">
        <pc:chgData name="Chris Droessler" userId="625c3661-9d64-47fa-b83c-4b49393bd161" providerId="ADAL" clId="{EB4EB56B-12DC-A94C-B0CF-E21A98137943}" dt="2020-01-16T17:17:09.873" v="18"/>
        <pc:sldMkLst>
          <pc:docMk/>
          <pc:sldMk cId="797042957" sldId="554"/>
        </pc:sldMkLst>
        <pc:picChg chg="mod">
          <ac:chgData name="Chris Droessler" userId="625c3661-9d64-47fa-b83c-4b49393bd161" providerId="ADAL" clId="{EB4EB56B-12DC-A94C-B0CF-E21A98137943}" dt="2020-01-16T17:17:09.873" v="18"/>
          <ac:picMkLst>
            <pc:docMk/>
            <pc:sldMk cId="797042957" sldId="554"/>
            <ac:picMk id="4" creationId="{817AF903-69E2-C546-8D3C-BB7D38DDBE60}"/>
          </ac:picMkLst>
        </pc:picChg>
      </pc:sldChg>
      <pc:sldChg chg="modSp">
        <pc:chgData name="Chris Droessler" userId="625c3661-9d64-47fa-b83c-4b49393bd161" providerId="ADAL" clId="{EB4EB56B-12DC-A94C-B0CF-E21A98137943}" dt="2020-01-16T17:17:09.873" v="18"/>
        <pc:sldMkLst>
          <pc:docMk/>
          <pc:sldMk cId="1107501514" sldId="562"/>
        </pc:sldMkLst>
        <pc:picChg chg="mod">
          <ac:chgData name="Chris Droessler" userId="625c3661-9d64-47fa-b83c-4b49393bd161" providerId="ADAL" clId="{EB4EB56B-12DC-A94C-B0CF-E21A98137943}" dt="2020-01-16T17:17:09.873" v="18"/>
          <ac:picMkLst>
            <pc:docMk/>
            <pc:sldMk cId="1107501514" sldId="562"/>
            <ac:picMk id="4" creationId="{86D4DE34-F50D-594D-8F33-5800E9B660A4}"/>
          </ac:picMkLst>
        </pc:picChg>
        <pc:picChg chg="mod">
          <ac:chgData name="Chris Droessler" userId="625c3661-9d64-47fa-b83c-4b49393bd161" providerId="ADAL" clId="{EB4EB56B-12DC-A94C-B0CF-E21A98137943}" dt="2020-01-16T17:17:09.873" v="18"/>
          <ac:picMkLst>
            <pc:docMk/>
            <pc:sldMk cId="1107501514" sldId="562"/>
            <ac:picMk id="1026" creationId="{00000000-0000-0000-0000-000000000000}"/>
          </ac:picMkLst>
        </pc:picChg>
      </pc:sldChg>
      <pc:sldChg chg="modSp">
        <pc:chgData name="Chris Droessler" userId="625c3661-9d64-47fa-b83c-4b49393bd161" providerId="ADAL" clId="{EB4EB56B-12DC-A94C-B0CF-E21A98137943}" dt="2020-01-16T17:17:09.873" v="18"/>
        <pc:sldMkLst>
          <pc:docMk/>
          <pc:sldMk cId="1261742435" sldId="564"/>
        </pc:sldMkLst>
        <pc:spChg chg="mod">
          <ac:chgData name="Chris Droessler" userId="625c3661-9d64-47fa-b83c-4b49393bd161" providerId="ADAL" clId="{EB4EB56B-12DC-A94C-B0CF-E21A98137943}" dt="2020-01-16T17:17:09.873" v="18"/>
          <ac:spMkLst>
            <pc:docMk/>
            <pc:sldMk cId="1261742435" sldId="564"/>
            <ac:spMk id="2" creationId="{00000000-0000-0000-0000-000000000000}"/>
          </ac:spMkLst>
        </pc:spChg>
        <pc:spChg chg="mod">
          <ac:chgData name="Chris Droessler" userId="625c3661-9d64-47fa-b83c-4b49393bd161" providerId="ADAL" clId="{EB4EB56B-12DC-A94C-B0CF-E21A98137943}" dt="2020-01-16T17:17:09.873" v="18"/>
          <ac:spMkLst>
            <pc:docMk/>
            <pc:sldMk cId="1261742435" sldId="564"/>
            <ac:spMk id="3" creationId="{00000000-0000-0000-0000-000000000000}"/>
          </ac:spMkLst>
        </pc:spChg>
        <pc:picChg chg="mod">
          <ac:chgData name="Chris Droessler" userId="625c3661-9d64-47fa-b83c-4b49393bd161" providerId="ADAL" clId="{EB4EB56B-12DC-A94C-B0CF-E21A98137943}" dt="2020-01-16T17:17:09.873" v="18"/>
          <ac:picMkLst>
            <pc:docMk/>
            <pc:sldMk cId="1261742435" sldId="564"/>
            <ac:picMk id="4" creationId="{00000000-0000-0000-0000-000000000000}"/>
          </ac:picMkLst>
        </pc:picChg>
        <pc:picChg chg="mod">
          <ac:chgData name="Chris Droessler" userId="625c3661-9d64-47fa-b83c-4b49393bd161" providerId="ADAL" clId="{EB4EB56B-12DC-A94C-B0CF-E21A98137943}" dt="2020-01-16T17:17:09.873" v="18"/>
          <ac:picMkLst>
            <pc:docMk/>
            <pc:sldMk cId="1261742435" sldId="564"/>
            <ac:picMk id="6" creationId="{70CBF4BC-48B2-F640-A5CB-9147AFA43FF0}"/>
          </ac:picMkLst>
        </pc:picChg>
      </pc:sldChg>
      <pc:sldChg chg="modSp">
        <pc:chgData name="Chris Droessler" userId="625c3661-9d64-47fa-b83c-4b49393bd161" providerId="ADAL" clId="{EB4EB56B-12DC-A94C-B0CF-E21A98137943}" dt="2020-01-16T17:17:09.873" v="18"/>
        <pc:sldMkLst>
          <pc:docMk/>
          <pc:sldMk cId="793579014" sldId="566"/>
        </pc:sldMkLst>
        <pc:picChg chg="mod">
          <ac:chgData name="Chris Droessler" userId="625c3661-9d64-47fa-b83c-4b49393bd161" providerId="ADAL" clId="{EB4EB56B-12DC-A94C-B0CF-E21A98137943}" dt="2020-01-16T17:17:09.873" v="18"/>
          <ac:picMkLst>
            <pc:docMk/>
            <pc:sldMk cId="793579014" sldId="566"/>
            <ac:picMk id="6" creationId="{B3E8CEA5-1282-C842-9C61-8C6CC62DE34F}"/>
          </ac:picMkLst>
        </pc:picChg>
      </pc:sldChg>
      <pc:sldChg chg="modSp">
        <pc:chgData name="Chris Droessler" userId="625c3661-9d64-47fa-b83c-4b49393bd161" providerId="ADAL" clId="{EB4EB56B-12DC-A94C-B0CF-E21A98137943}" dt="2020-01-16T17:17:09.873" v="18"/>
        <pc:sldMkLst>
          <pc:docMk/>
          <pc:sldMk cId="520573234" sldId="599"/>
        </pc:sldMkLst>
        <pc:picChg chg="mod">
          <ac:chgData name="Chris Droessler" userId="625c3661-9d64-47fa-b83c-4b49393bd161" providerId="ADAL" clId="{EB4EB56B-12DC-A94C-B0CF-E21A98137943}" dt="2020-01-16T17:17:09.873" v="18"/>
          <ac:picMkLst>
            <pc:docMk/>
            <pc:sldMk cId="520573234" sldId="599"/>
            <ac:picMk id="1026" creationId="{34A0266D-C0D7-4C41-9FFF-43825CA045C5}"/>
          </ac:picMkLst>
        </pc:picChg>
      </pc:sldChg>
      <pc:sldChg chg="modSp">
        <pc:chgData name="Chris Droessler" userId="625c3661-9d64-47fa-b83c-4b49393bd161" providerId="ADAL" clId="{EB4EB56B-12DC-A94C-B0CF-E21A98137943}" dt="2020-01-16T17:17:09.873" v="18"/>
        <pc:sldMkLst>
          <pc:docMk/>
          <pc:sldMk cId="279613620" sldId="613"/>
        </pc:sldMkLst>
        <pc:picChg chg="mod">
          <ac:chgData name="Chris Droessler" userId="625c3661-9d64-47fa-b83c-4b49393bd161" providerId="ADAL" clId="{EB4EB56B-12DC-A94C-B0CF-E21A98137943}" dt="2020-01-16T17:17:09.873" v="18"/>
          <ac:picMkLst>
            <pc:docMk/>
            <pc:sldMk cId="279613620" sldId="613"/>
            <ac:picMk id="5" creationId="{87959093-2605-0B45-9EEC-29D8B0619713}"/>
          </ac:picMkLst>
        </pc:picChg>
      </pc:sldChg>
      <pc:sldChg chg="modSp ord modNotesTx">
        <pc:chgData name="Chris Droessler" userId="625c3661-9d64-47fa-b83c-4b49393bd161" providerId="ADAL" clId="{EB4EB56B-12DC-A94C-B0CF-E21A98137943}" dt="2020-02-18T15:41:53.864" v="4524" actId="20577"/>
        <pc:sldMkLst>
          <pc:docMk/>
          <pc:sldMk cId="3713166176" sldId="704"/>
        </pc:sldMkLst>
        <pc:spChg chg="mod">
          <ac:chgData name="Chris Droessler" userId="625c3661-9d64-47fa-b83c-4b49393bd161" providerId="ADAL" clId="{EB4EB56B-12DC-A94C-B0CF-E21A98137943}" dt="2020-01-16T17:27:41.682" v="146" actId="20577"/>
          <ac:spMkLst>
            <pc:docMk/>
            <pc:sldMk cId="3713166176" sldId="704"/>
            <ac:spMk id="2" creationId="{D323E2E6-2EF3-C942-8A91-325510536B92}"/>
          </ac:spMkLst>
        </pc:spChg>
        <pc:spChg chg="mod">
          <ac:chgData name="Chris Droessler" userId="625c3661-9d64-47fa-b83c-4b49393bd161" providerId="ADAL" clId="{EB4EB56B-12DC-A94C-B0CF-E21A98137943}" dt="2020-01-16T17:16:56.674" v="17"/>
          <ac:spMkLst>
            <pc:docMk/>
            <pc:sldMk cId="3713166176" sldId="704"/>
            <ac:spMk id="3" creationId="{8CDE6DEC-CB0D-7145-803C-51F4CE813CBB}"/>
          </ac:spMkLst>
        </pc:spChg>
        <pc:spChg chg="mod">
          <ac:chgData name="Chris Droessler" userId="625c3661-9d64-47fa-b83c-4b49393bd161" providerId="ADAL" clId="{EB4EB56B-12DC-A94C-B0CF-E21A98137943}" dt="2020-01-16T17:17:09.873" v="18"/>
          <ac:spMkLst>
            <pc:docMk/>
            <pc:sldMk cId="3713166176" sldId="704"/>
            <ac:spMk id="5" creationId="{D4A2742A-214E-AF4E-84BB-772094E1028F}"/>
          </ac:spMkLst>
        </pc:spChg>
        <pc:spChg chg="mod">
          <ac:chgData name="Chris Droessler" userId="625c3661-9d64-47fa-b83c-4b49393bd161" providerId="ADAL" clId="{EB4EB56B-12DC-A94C-B0CF-E21A98137943}" dt="2020-01-16T17:22:32.955" v="101" actId="1038"/>
          <ac:spMkLst>
            <pc:docMk/>
            <pc:sldMk cId="3713166176" sldId="704"/>
            <ac:spMk id="6" creationId="{DCF4D865-680C-634D-B5B6-097AF769FED9}"/>
          </ac:spMkLst>
        </pc:spChg>
        <pc:spChg chg="mod">
          <ac:chgData name="Chris Droessler" userId="625c3661-9d64-47fa-b83c-4b49393bd161" providerId="ADAL" clId="{EB4EB56B-12DC-A94C-B0CF-E21A98137943}" dt="2020-01-16T17:17:09.873" v="18"/>
          <ac:spMkLst>
            <pc:docMk/>
            <pc:sldMk cId="3713166176" sldId="704"/>
            <ac:spMk id="7" creationId="{6913A1F7-E1F0-1C4B-A3D4-D9208E295A27}"/>
          </ac:spMkLst>
        </pc:spChg>
        <pc:picChg chg="mod">
          <ac:chgData name="Chris Droessler" userId="625c3661-9d64-47fa-b83c-4b49393bd161" providerId="ADAL" clId="{EB4EB56B-12DC-A94C-B0CF-E21A98137943}" dt="2020-01-16T17:17:09.873" v="18"/>
          <ac:picMkLst>
            <pc:docMk/>
            <pc:sldMk cId="3713166176" sldId="704"/>
            <ac:picMk id="4" creationId="{BF5147F9-B717-F149-BD91-DB7BA249B072}"/>
          </ac:picMkLst>
        </pc:picChg>
      </pc:sldChg>
      <pc:sldChg chg="modSp">
        <pc:chgData name="Chris Droessler" userId="625c3661-9d64-47fa-b83c-4b49393bd161" providerId="ADAL" clId="{EB4EB56B-12DC-A94C-B0CF-E21A98137943}" dt="2020-01-16T17:17:09.873" v="18"/>
        <pc:sldMkLst>
          <pc:docMk/>
          <pc:sldMk cId="1704069926" sldId="710"/>
        </pc:sldMkLst>
        <pc:picChg chg="mod">
          <ac:chgData name="Chris Droessler" userId="625c3661-9d64-47fa-b83c-4b49393bd161" providerId="ADAL" clId="{EB4EB56B-12DC-A94C-B0CF-E21A98137943}" dt="2020-01-16T17:17:09.873" v="18"/>
          <ac:picMkLst>
            <pc:docMk/>
            <pc:sldMk cId="1704069926" sldId="710"/>
            <ac:picMk id="4" creationId="{164CAF52-9DA5-F14D-84D1-2F9C07ADAF55}"/>
          </ac:picMkLst>
        </pc:picChg>
      </pc:sldChg>
      <pc:sldChg chg="modSp">
        <pc:chgData name="Chris Droessler" userId="625c3661-9d64-47fa-b83c-4b49393bd161" providerId="ADAL" clId="{EB4EB56B-12DC-A94C-B0CF-E21A98137943}" dt="2020-01-16T17:17:09.873" v="18"/>
        <pc:sldMkLst>
          <pc:docMk/>
          <pc:sldMk cId="4200904338" sldId="746"/>
        </pc:sldMkLst>
        <pc:picChg chg="mod">
          <ac:chgData name="Chris Droessler" userId="625c3661-9d64-47fa-b83c-4b49393bd161" providerId="ADAL" clId="{EB4EB56B-12DC-A94C-B0CF-E21A98137943}" dt="2020-01-16T17:17:09.873" v="18"/>
          <ac:picMkLst>
            <pc:docMk/>
            <pc:sldMk cId="4200904338" sldId="746"/>
            <ac:picMk id="5" creationId="{3934FDD6-5269-414A-B618-47FC22525006}"/>
          </ac:picMkLst>
        </pc:picChg>
        <pc:picChg chg="mod">
          <ac:chgData name="Chris Droessler" userId="625c3661-9d64-47fa-b83c-4b49393bd161" providerId="ADAL" clId="{EB4EB56B-12DC-A94C-B0CF-E21A98137943}" dt="2020-01-16T17:17:09.873" v="18"/>
          <ac:picMkLst>
            <pc:docMk/>
            <pc:sldMk cId="4200904338" sldId="746"/>
            <ac:picMk id="6" creationId="{4057853D-7C54-B547-833F-C6A90D639660}"/>
          </ac:picMkLst>
        </pc:picChg>
      </pc:sldChg>
      <pc:sldChg chg="modSp">
        <pc:chgData name="Chris Droessler" userId="625c3661-9d64-47fa-b83c-4b49393bd161" providerId="ADAL" clId="{EB4EB56B-12DC-A94C-B0CF-E21A98137943}" dt="2020-01-16T17:17:09.873" v="18"/>
        <pc:sldMkLst>
          <pc:docMk/>
          <pc:sldMk cId="3168181729" sldId="751"/>
        </pc:sldMkLst>
        <pc:picChg chg="mod">
          <ac:chgData name="Chris Droessler" userId="625c3661-9d64-47fa-b83c-4b49393bd161" providerId="ADAL" clId="{EB4EB56B-12DC-A94C-B0CF-E21A98137943}" dt="2020-01-16T17:17:09.873" v="18"/>
          <ac:picMkLst>
            <pc:docMk/>
            <pc:sldMk cId="3168181729" sldId="751"/>
            <ac:picMk id="6" creationId="{ED418CA5-1C5F-7A44-BC36-0CF86C99BF6B}"/>
          </ac:picMkLst>
        </pc:picChg>
      </pc:sldChg>
      <pc:sldChg chg="modSp">
        <pc:chgData name="Chris Droessler" userId="625c3661-9d64-47fa-b83c-4b49393bd161" providerId="ADAL" clId="{EB4EB56B-12DC-A94C-B0CF-E21A98137943}" dt="2020-01-16T17:17:09.873" v="18"/>
        <pc:sldMkLst>
          <pc:docMk/>
          <pc:sldMk cId="393665633" sldId="763"/>
        </pc:sldMkLst>
        <pc:picChg chg="mod">
          <ac:chgData name="Chris Droessler" userId="625c3661-9d64-47fa-b83c-4b49393bd161" providerId="ADAL" clId="{EB4EB56B-12DC-A94C-B0CF-E21A98137943}" dt="2020-01-16T17:17:09.873" v="18"/>
          <ac:picMkLst>
            <pc:docMk/>
            <pc:sldMk cId="393665633" sldId="763"/>
            <ac:picMk id="1027" creationId="{97481E44-36EE-E64B-9690-A8D54C1B9B25}"/>
          </ac:picMkLst>
        </pc:picChg>
      </pc:sldChg>
      <pc:sldChg chg="modSp modNotesTx">
        <pc:chgData name="Chris Droessler" userId="625c3661-9d64-47fa-b83c-4b49393bd161" providerId="ADAL" clId="{EB4EB56B-12DC-A94C-B0CF-E21A98137943}" dt="2020-02-19T19:02:10.343" v="5662" actId="20577"/>
        <pc:sldMkLst>
          <pc:docMk/>
          <pc:sldMk cId="2111422149" sldId="778"/>
        </pc:sldMkLst>
        <pc:spChg chg="mod">
          <ac:chgData name="Chris Droessler" userId="625c3661-9d64-47fa-b83c-4b49393bd161" providerId="ADAL" clId="{EB4EB56B-12DC-A94C-B0CF-E21A98137943}" dt="2020-01-16T17:16:12.894" v="10" actId="20577"/>
          <ac:spMkLst>
            <pc:docMk/>
            <pc:sldMk cId="2111422149" sldId="778"/>
            <ac:spMk id="2" creationId="{00000000-0000-0000-0000-000000000000}"/>
          </ac:spMkLst>
        </pc:spChg>
        <pc:spChg chg="mod">
          <ac:chgData name="Chris Droessler" userId="625c3661-9d64-47fa-b83c-4b49393bd161" providerId="ADAL" clId="{EB4EB56B-12DC-A94C-B0CF-E21A98137943}" dt="2020-01-16T17:20:22.492" v="40" actId="1076"/>
          <ac:spMkLst>
            <pc:docMk/>
            <pc:sldMk cId="2111422149" sldId="778"/>
            <ac:spMk id="3" creationId="{00000000-0000-0000-0000-000000000000}"/>
          </ac:spMkLst>
        </pc:spChg>
        <pc:spChg chg="mod">
          <ac:chgData name="Chris Droessler" userId="625c3661-9d64-47fa-b83c-4b49393bd161" providerId="ADAL" clId="{EB4EB56B-12DC-A94C-B0CF-E21A98137943}" dt="2020-01-16T17:17:09.873" v="18"/>
          <ac:spMkLst>
            <pc:docMk/>
            <pc:sldMk cId="2111422149" sldId="778"/>
            <ac:spMk id="4" creationId="{00000000-0000-0000-0000-000000000000}"/>
          </ac:spMkLst>
        </pc:spChg>
        <pc:spChg chg="mod">
          <ac:chgData name="Chris Droessler" userId="625c3661-9d64-47fa-b83c-4b49393bd161" providerId="ADAL" clId="{EB4EB56B-12DC-A94C-B0CF-E21A98137943}" dt="2020-01-16T17:29:04.340" v="181" actId="1037"/>
          <ac:spMkLst>
            <pc:docMk/>
            <pc:sldMk cId="2111422149" sldId="778"/>
            <ac:spMk id="14339" creationId="{00000000-0000-0000-0000-000000000000}"/>
          </ac:spMkLst>
        </pc:spChg>
        <pc:picChg chg="mod">
          <ac:chgData name="Chris Droessler" userId="625c3661-9d64-47fa-b83c-4b49393bd161" providerId="ADAL" clId="{EB4EB56B-12DC-A94C-B0CF-E21A98137943}" dt="2020-01-16T17:29:09.204" v="184" actId="1036"/>
          <ac:picMkLst>
            <pc:docMk/>
            <pc:sldMk cId="2111422149" sldId="778"/>
            <ac:picMk id="7" creationId="{C34FA5AD-EDA3-CA4A-B82D-39A326CBC943}"/>
          </ac:picMkLst>
        </pc:picChg>
      </pc:sldChg>
      <pc:sldChg chg="modSp del">
        <pc:chgData name="Chris Droessler" userId="625c3661-9d64-47fa-b83c-4b49393bd161" providerId="ADAL" clId="{EB4EB56B-12DC-A94C-B0CF-E21A98137943}" dt="2020-01-16T17:27:10.307" v="136" actId="2696"/>
        <pc:sldMkLst>
          <pc:docMk/>
          <pc:sldMk cId="666327769" sldId="779"/>
        </pc:sldMkLst>
        <pc:spChg chg="mod">
          <ac:chgData name="Chris Droessler" userId="625c3661-9d64-47fa-b83c-4b49393bd161" providerId="ADAL" clId="{EB4EB56B-12DC-A94C-B0CF-E21A98137943}" dt="2020-01-16T17:17:09.873" v="18"/>
          <ac:spMkLst>
            <pc:docMk/>
            <pc:sldMk cId="666327769" sldId="779"/>
            <ac:spMk id="3" creationId="{00000000-0000-0000-0000-000000000000}"/>
          </ac:spMkLst>
        </pc:spChg>
        <pc:picChg chg="mod">
          <ac:chgData name="Chris Droessler" userId="625c3661-9d64-47fa-b83c-4b49393bd161" providerId="ADAL" clId="{EB4EB56B-12DC-A94C-B0CF-E21A98137943}" dt="2020-01-16T17:17:09.873" v="18"/>
          <ac:picMkLst>
            <pc:docMk/>
            <pc:sldMk cId="666327769" sldId="779"/>
            <ac:picMk id="7" creationId="{C34FA5AD-EDA3-CA4A-B82D-39A326CBC943}"/>
          </ac:picMkLst>
        </pc:picChg>
      </pc:sldChg>
      <pc:sldChg chg="modSp del">
        <pc:chgData name="Chris Droessler" userId="625c3661-9d64-47fa-b83c-4b49393bd161" providerId="ADAL" clId="{EB4EB56B-12DC-A94C-B0CF-E21A98137943}" dt="2020-01-16T17:27:08.730" v="134" actId="2696"/>
        <pc:sldMkLst>
          <pc:docMk/>
          <pc:sldMk cId="2428821435" sldId="782"/>
        </pc:sldMkLst>
        <pc:spChg chg="mod">
          <ac:chgData name="Chris Droessler" userId="625c3661-9d64-47fa-b83c-4b49393bd161" providerId="ADAL" clId="{EB4EB56B-12DC-A94C-B0CF-E21A98137943}" dt="2020-01-16T17:17:09.873" v="18"/>
          <ac:spMkLst>
            <pc:docMk/>
            <pc:sldMk cId="2428821435" sldId="782"/>
            <ac:spMk id="3" creationId="{00000000-0000-0000-0000-000000000000}"/>
          </ac:spMkLst>
        </pc:spChg>
        <pc:picChg chg="mod">
          <ac:chgData name="Chris Droessler" userId="625c3661-9d64-47fa-b83c-4b49393bd161" providerId="ADAL" clId="{EB4EB56B-12DC-A94C-B0CF-E21A98137943}" dt="2020-01-16T17:17:09.873" v="18"/>
          <ac:picMkLst>
            <pc:docMk/>
            <pc:sldMk cId="2428821435" sldId="782"/>
            <ac:picMk id="7" creationId="{C34FA5AD-EDA3-CA4A-B82D-39A326CBC943}"/>
          </ac:picMkLst>
        </pc:picChg>
      </pc:sldChg>
      <pc:sldChg chg="modSp del">
        <pc:chgData name="Chris Droessler" userId="625c3661-9d64-47fa-b83c-4b49393bd161" providerId="ADAL" clId="{EB4EB56B-12DC-A94C-B0CF-E21A98137943}" dt="2020-01-16T17:27:08.749" v="135" actId="2696"/>
        <pc:sldMkLst>
          <pc:docMk/>
          <pc:sldMk cId="1632643314" sldId="783"/>
        </pc:sldMkLst>
        <pc:spChg chg="mod">
          <ac:chgData name="Chris Droessler" userId="625c3661-9d64-47fa-b83c-4b49393bd161" providerId="ADAL" clId="{EB4EB56B-12DC-A94C-B0CF-E21A98137943}" dt="2020-01-16T17:17:09.873" v="18"/>
          <ac:spMkLst>
            <pc:docMk/>
            <pc:sldMk cId="1632643314" sldId="783"/>
            <ac:spMk id="3" creationId="{00000000-0000-0000-0000-000000000000}"/>
          </ac:spMkLst>
        </pc:spChg>
        <pc:picChg chg="mod">
          <ac:chgData name="Chris Droessler" userId="625c3661-9d64-47fa-b83c-4b49393bd161" providerId="ADAL" clId="{EB4EB56B-12DC-A94C-B0CF-E21A98137943}" dt="2020-01-16T17:17:09.873" v="18"/>
          <ac:picMkLst>
            <pc:docMk/>
            <pc:sldMk cId="1632643314" sldId="783"/>
            <ac:picMk id="7" creationId="{C34FA5AD-EDA3-CA4A-B82D-39A326CBC943}"/>
          </ac:picMkLst>
        </pc:picChg>
      </pc:sldChg>
      <pc:sldChg chg="modSp del">
        <pc:chgData name="Chris Droessler" userId="625c3661-9d64-47fa-b83c-4b49393bd161" providerId="ADAL" clId="{EB4EB56B-12DC-A94C-B0CF-E21A98137943}" dt="2020-01-16T17:27:08.708" v="133" actId="2696"/>
        <pc:sldMkLst>
          <pc:docMk/>
          <pc:sldMk cId="3773207400" sldId="785"/>
        </pc:sldMkLst>
        <pc:spChg chg="mod">
          <ac:chgData name="Chris Droessler" userId="625c3661-9d64-47fa-b83c-4b49393bd161" providerId="ADAL" clId="{EB4EB56B-12DC-A94C-B0CF-E21A98137943}" dt="2020-01-16T17:17:09.873" v="18"/>
          <ac:spMkLst>
            <pc:docMk/>
            <pc:sldMk cId="3773207400" sldId="785"/>
            <ac:spMk id="3" creationId="{00000000-0000-0000-0000-000000000000}"/>
          </ac:spMkLst>
        </pc:spChg>
        <pc:picChg chg="mod">
          <ac:chgData name="Chris Droessler" userId="625c3661-9d64-47fa-b83c-4b49393bd161" providerId="ADAL" clId="{EB4EB56B-12DC-A94C-B0CF-E21A98137943}" dt="2020-01-16T17:17:09.873" v="18"/>
          <ac:picMkLst>
            <pc:docMk/>
            <pc:sldMk cId="3773207400" sldId="785"/>
            <ac:picMk id="7" creationId="{C34FA5AD-EDA3-CA4A-B82D-39A326CBC943}"/>
          </ac:picMkLst>
        </pc:picChg>
      </pc:sldChg>
      <pc:sldChg chg="modSp">
        <pc:chgData name="Chris Droessler" userId="625c3661-9d64-47fa-b83c-4b49393bd161" providerId="ADAL" clId="{EB4EB56B-12DC-A94C-B0CF-E21A98137943}" dt="2020-01-16T17:17:10.472" v="20" actId="27636"/>
        <pc:sldMkLst>
          <pc:docMk/>
          <pc:sldMk cId="1262652315" sldId="802"/>
        </pc:sldMkLst>
        <pc:spChg chg="mod">
          <ac:chgData name="Chris Droessler" userId="625c3661-9d64-47fa-b83c-4b49393bd161" providerId="ADAL" clId="{EB4EB56B-12DC-A94C-B0CF-E21A98137943}" dt="2020-01-16T17:17:10.472" v="20" actId="27636"/>
          <ac:spMkLst>
            <pc:docMk/>
            <pc:sldMk cId="1262652315" sldId="802"/>
            <ac:spMk id="2" creationId="{00000000-0000-0000-0000-000000000000}"/>
          </ac:spMkLst>
        </pc:spChg>
      </pc:sldChg>
      <pc:sldChg chg="modSp">
        <pc:chgData name="Chris Droessler" userId="625c3661-9d64-47fa-b83c-4b49393bd161" providerId="ADAL" clId="{EB4EB56B-12DC-A94C-B0CF-E21A98137943}" dt="2020-01-16T17:16:56.674" v="17"/>
        <pc:sldMkLst>
          <pc:docMk/>
          <pc:sldMk cId="1148999987" sldId="803"/>
        </pc:sldMkLst>
        <pc:spChg chg="mod">
          <ac:chgData name="Chris Droessler" userId="625c3661-9d64-47fa-b83c-4b49393bd161" providerId="ADAL" clId="{EB4EB56B-12DC-A94C-B0CF-E21A98137943}" dt="2020-01-16T17:16:56.674" v="17"/>
          <ac:spMkLst>
            <pc:docMk/>
            <pc:sldMk cId="1148999987" sldId="803"/>
            <ac:spMk id="2" creationId="{00000000-0000-0000-0000-000000000000}"/>
          </ac:spMkLst>
        </pc:spChg>
      </pc:sldChg>
      <pc:sldChg chg="modSp">
        <pc:chgData name="Chris Droessler" userId="625c3661-9d64-47fa-b83c-4b49393bd161" providerId="ADAL" clId="{EB4EB56B-12DC-A94C-B0CF-E21A98137943}" dt="2020-01-16T17:17:09.873" v="18"/>
        <pc:sldMkLst>
          <pc:docMk/>
          <pc:sldMk cId="1473567741" sldId="804"/>
        </pc:sldMkLst>
        <pc:spChg chg="mod">
          <ac:chgData name="Chris Droessler" userId="625c3661-9d64-47fa-b83c-4b49393bd161" providerId="ADAL" clId="{EB4EB56B-12DC-A94C-B0CF-E21A98137943}" dt="2020-01-16T17:17:09.873" v="18"/>
          <ac:spMkLst>
            <pc:docMk/>
            <pc:sldMk cId="1473567741" sldId="804"/>
            <ac:spMk id="4" creationId="{A116146D-B52D-FB43-80A6-FD43B84D91E8}"/>
          </ac:spMkLst>
        </pc:spChg>
      </pc:sldChg>
      <pc:sldChg chg="modSp">
        <pc:chgData name="Chris Droessler" userId="625c3661-9d64-47fa-b83c-4b49393bd161" providerId="ADAL" clId="{EB4EB56B-12DC-A94C-B0CF-E21A98137943}" dt="2020-01-16T17:16:56.674" v="17"/>
        <pc:sldMkLst>
          <pc:docMk/>
          <pc:sldMk cId="2753603042" sldId="805"/>
        </pc:sldMkLst>
        <pc:spChg chg="mod">
          <ac:chgData name="Chris Droessler" userId="625c3661-9d64-47fa-b83c-4b49393bd161" providerId="ADAL" clId="{EB4EB56B-12DC-A94C-B0CF-E21A98137943}" dt="2020-01-16T17:16:56.674" v="17"/>
          <ac:spMkLst>
            <pc:docMk/>
            <pc:sldMk cId="2753603042" sldId="805"/>
            <ac:spMk id="2" creationId="{00000000-0000-0000-0000-000000000000}"/>
          </ac:spMkLst>
        </pc:spChg>
      </pc:sldChg>
      <pc:sldChg chg="modSp">
        <pc:chgData name="Chris Droessler" userId="625c3661-9d64-47fa-b83c-4b49393bd161" providerId="ADAL" clId="{EB4EB56B-12DC-A94C-B0CF-E21A98137943}" dt="2020-01-16T17:17:10.439" v="19" actId="27636"/>
        <pc:sldMkLst>
          <pc:docMk/>
          <pc:sldMk cId="947539613" sldId="806"/>
        </pc:sldMkLst>
        <pc:spChg chg="mod">
          <ac:chgData name="Chris Droessler" userId="625c3661-9d64-47fa-b83c-4b49393bd161" providerId="ADAL" clId="{EB4EB56B-12DC-A94C-B0CF-E21A98137943}" dt="2020-01-16T17:17:10.439" v="19" actId="27636"/>
          <ac:spMkLst>
            <pc:docMk/>
            <pc:sldMk cId="947539613" sldId="806"/>
            <ac:spMk id="2" creationId="{00000000-0000-0000-0000-000000000000}"/>
          </ac:spMkLst>
        </pc:spChg>
      </pc:sldChg>
      <pc:sldChg chg="modSp">
        <pc:chgData name="Chris Droessler" userId="625c3661-9d64-47fa-b83c-4b49393bd161" providerId="ADAL" clId="{EB4EB56B-12DC-A94C-B0CF-E21A98137943}" dt="2020-01-16T17:17:09.873" v="18"/>
        <pc:sldMkLst>
          <pc:docMk/>
          <pc:sldMk cId="1550910330" sldId="807"/>
        </pc:sldMkLst>
        <pc:picChg chg="mod">
          <ac:chgData name="Chris Droessler" userId="625c3661-9d64-47fa-b83c-4b49393bd161" providerId="ADAL" clId="{EB4EB56B-12DC-A94C-B0CF-E21A98137943}" dt="2020-01-16T17:17:09.873" v="18"/>
          <ac:picMkLst>
            <pc:docMk/>
            <pc:sldMk cId="1550910330" sldId="807"/>
            <ac:picMk id="4" creationId="{DEEF6F7A-6888-D546-B100-A015BC2C83A6}"/>
          </ac:picMkLst>
        </pc:picChg>
      </pc:sldChg>
      <pc:sldChg chg="modSp">
        <pc:chgData name="Chris Droessler" userId="625c3661-9d64-47fa-b83c-4b49393bd161" providerId="ADAL" clId="{EB4EB56B-12DC-A94C-B0CF-E21A98137943}" dt="2020-01-16T17:17:09.873" v="18"/>
        <pc:sldMkLst>
          <pc:docMk/>
          <pc:sldMk cId="32531782" sldId="817"/>
        </pc:sldMkLst>
        <pc:picChg chg="mod">
          <ac:chgData name="Chris Droessler" userId="625c3661-9d64-47fa-b83c-4b49393bd161" providerId="ADAL" clId="{EB4EB56B-12DC-A94C-B0CF-E21A98137943}" dt="2020-01-16T17:17:09.873" v="18"/>
          <ac:picMkLst>
            <pc:docMk/>
            <pc:sldMk cId="32531782" sldId="817"/>
            <ac:picMk id="1026" creationId="{5593E662-D81A-CF4A-BB86-BA4F452BF84D}"/>
          </ac:picMkLst>
        </pc:picChg>
      </pc:sldChg>
      <pc:sldChg chg="modSp">
        <pc:chgData name="Chris Droessler" userId="625c3661-9d64-47fa-b83c-4b49393bd161" providerId="ADAL" clId="{EB4EB56B-12DC-A94C-B0CF-E21A98137943}" dt="2020-01-16T17:17:09.873" v="18"/>
        <pc:sldMkLst>
          <pc:docMk/>
          <pc:sldMk cId="683639959" sldId="818"/>
        </pc:sldMkLst>
        <pc:picChg chg="mod">
          <ac:chgData name="Chris Droessler" userId="625c3661-9d64-47fa-b83c-4b49393bd161" providerId="ADAL" clId="{EB4EB56B-12DC-A94C-B0CF-E21A98137943}" dt="2020-01-16T17:17:09.873" v="18"/>
          <ac:picMkLst>
            <pc:docMk/>
            <pc:sldMk cId="683639959" sldId="818"/>
            <ac:picMk id="2050" creationId="{3D12E400-E07C-814D-B65A-046E84AB9B54}"/>
          </ac:picMkLst>
        </pc:picChg>
      </pc:sldChg>
      <pc:sldChg chg="modSp">
        <pc:chgData name="Chris Droessler" userId="625c3661-9d64-47fa-b83c-4b49393bd161" providerId="ADAL" clId="{EB4EB56B-12DC-A94C-B0CF-E21A98137943}" dt="2020-01-16T17:17:09.873" v="18"/>
        <pc:sldMkLst>
          <pc:docMk/>
          <pc:sldMk cId="2076646751" sldId="819"/>
        </pc:sldMkLst>
        <pc:picChg chg="mod">
          <ac:chgData name="Chris Droessler" userId="625c3661-9d64-47fa-b83c-4b49393bd161" providerId="ADAL" clId="{EB4EB56B-12DC-A94C-B0CF-E21A98137943}" dt="2020-01-16T17:17:09.873" v="18"/>
          <ac:picMkLst>
            <pc:docMk/>
            <pc:sldMk cId="2076646751" sldId="819"/>
            <ac:picMk id="1026" creationId="{5593E662-D81A-CF4A-BB86-BA4F452BF84D}"/>
          </ac:picMkLst>
        </pc:picChg>
      </pc:sldChg>
      <pc:sldChg chg="modSp del">
        <pc:chgData name="Chris Droessler" userId="625c3661-9d64-47fa-b83c-4b49393bd161" providerId="ADAL" clId="{EB4EB56B-12DC-A94C-B0CF-E21A98137943}" dt="2020-01-16T17:22:18.373" v="59" actId="2696"/>
        <pc:sldMkLst>
          <pc:docMk/>
          <pc:sldMk cId="3950998610" sldId="842"/>
        </pc:sldMkLst>
        <pc:spChg chg="mod">
          <ac:chgData name="Chris Droessler" userId="625c3661-9d64-47fa-b83c-4b49393bd161" providerId="ADAL" clId="{EB4EB56B-12DC-A94C-B0CF-E21A98137943}" dt="2020-01-16T17:17:09.873" v="18"/>
          <ac:spMkLst>
            <pc:docMk/>
            <pc:sldMk cId="3950998610" sldId="842"/>
            <ac:spMk id="3" creationId="{00000000-0000-0000-0000-000000000000}"/>
          </ac:spMkLst>
        </pc:spChg>
        <pc:picChg chg="mod">
          <ac:chgData name="Chris Droessler" userId="625c3661-9d64-47fa-b83c-4b49393bd161" providerId="ADAL" clId="{EB4EB56B-12DC-A94C-B0CF-E21A98137943}" dt="2020-01-16T17:17:09.873" v="18"/>
          <ac:picMkLst>
            <pc:docMk/>
            <pc:sldMk cId="3950998610" sldId="842"/>
            <ac:picMk id="7" creationId="{C34FA5AD-EDA3-CA4A-B82D-39A326CBC943}"/>
          </ac:picMkLst>
        </pc:picChg>
      </pc:sldChg>
      <pc:sldChg chg="modSp">
        <pc:chgData name="Chris Droessler" userId="625c3661-9d64-47fa-b83c-4b49393bd161" providerId="ADAL" clId="{EB4EB56B-12DC-A94C-B0CF-E21A98137943}" dt="2020-01-16T17:17:09.873" v="18"/>
        <pc:sldMkLst>
          <pc:docMk/>
          <pc:sldMk cId="3148774109" sldId="849"/>
        </pc:sldMkLst>
        <pc:picChg chg="mod">
          <ac:chgData name="Chris Droessler" userId="625c3661-9d64-47fa-b83c-4b49393bd161" providerId="ADAL" clId="{EB4EB56B-12DC-A94C-B0CF-E21A98137943}" dt="2020-01-16T17:17:09.873" v="18"/>
          <ac:picMkLst>
            <pc:docMk/>
            <pc:sldMk cId="3148774109" sldId="849"/>
            <ac:picMk id="1026" creationId="{ED12A15B-AE12-0649-9D72-DD357D3FB5FD}"/>
          </ac:picMkLst>
        </pc:picChg>
      </pc:sldChg>
      <pc:sldChg chg="modSp">
        <pc:chgData name="Chris Droessler" userId="625c3661-9d64-47fa-b83c-4b49393bd161" providerId="ADAL" clId="{EB4EB56B-12DC-A94C-B0CF-E21A98137943}" dt="2020-01-16T17:26:49.682" v="132" actId="1076"/>
        <pc:sldMkLst>
          <pc:docMk/>
          <pc:sldMk cId="2344696338" sldId="878"/>
        </pc:sldMkLst>
        <pc:spChg chg="mod">
          <ac:chgData name="Chris Droessler" userId="625c3661-9d64-47fa-b83c-4b49393bd161" providerId="ADAL" clId="{EB4EB56B-12DC-A94C-B0CF-E21A98137943}" dt="2020-01-16T17:26:49.682" v="132" actId="1076"/>
          <ac:spMkLst>
            <pc:docMk/>
            <pc:sldMk cId="2344696338" sldId="878"/>
            <ac:spMk id="3" creationId="{00000000-0000-0000-0000-000000000000}"/>
          </ac:spMkLst>
        </pc:spChg>
        <pc:picChg chg="mod">
          <ac:chgData name="Chris Droessler" userId="625c3661-9d64-47fa-b83c-4b49393bd161" providerId="ADAL" clId="{EB4EB56B-12DC-A94C-B0CF-E21A98137943}" dt="2020-01-16T17:17:09.873" v="18"/>
          <ac:picMkLst>
            <pc:docMk/>
            <pc:sldMk cId="2344696338" sldId="878"/>
            <ac:picMk id="7" creationId="{C34FA5AD-EDA3-CA4A-B82D-39A326CBC943}"/>
          </ac:picMkLst>
        </pc:picChg>
      </pc:sldChg>
      <pc:sldChg chg="modSp">
        <pc:chgData name="Chris Droessler" userId="625c3661-9d64-47fa-b83c-4b49393bd161" providerId="ADAL" clId="{EB4EB56B-12DC-A94C-B0CF-E21A98137943}" dt="2020-01-16T17:17:09.873" v="18"/>
        <pc:sldMkLst>
          <pc:docMk/>
          <pc:sldMk cId="1497470689" sldId="883"/>
        </pc:sldMkLst>
        <pc:picChg chg="mod">
          <ac:chgData name="Chris Droessler" userId="625c3661-9d64-47fa-b83c-4b49393bd161" providerId="ADAL" clId="{EB4EB56B-12DC-A94C-B0CF-E21A98137943}" dt="2020-01-16T17:17:09.873" v="18"/>
          <ac:picMkLst>
            <pc:docMk/>
            <pc:sldMk cId="1497470689" sldId="883"/>
            <ac:picMk id="5" creationId="{00000000-0000-0000-0000-000000000000}"/>
          </ac:picMkLst>
        </pc:picChg>
        <pc:picChg chg="mod">
          <ac:chgData name="Chris Droessler" userId="625c3661-9d64-47fa-b83c-4b49393bd161" providerId="ADAL" clId="{EB4EB56B-12DC-A94C-B0CF-E21A98137943}" dt="2020-01-16T17:17:09.873" v="18"/>
          <ac:picMkLst>
            <pc:docMk/>
            <pc:sldMk cId="1497470689" sldId="883"/>
            <ac:picMk id="6" creationId="{AF3F0DB0-149C-2F4A-9345-33A7A5D863C3}"/>
          </ac:picMkLst>
        </pc:picChg>
      </pc:sldChg>
      <pc:sldChg chg="modSp ord modNotesTx">
        <pc:chgData name="Chris Droessler" userId="625c3661-9d64-47fa-b83c-4b49393bd161" providerId="ADAL" clId="{EB4EB56B-12DC-A94C-B0CF-E21A98137943}" dt="2020-02-18T15:15:34.621" v="3981" actId="313"/>
        <pc:sldMkLst>
          <pc:docMk/>
          <pc:sldMk cId="1591408810" sldId="884"/>
        </pc:sldMkLst>
        <pc:picChg chg="mod">
          <ac:chgData name="Chris Droessler" userId="625c3661-9d64-47fa-b83c-4b49393bd161" providerId="ADAL" clId="{EB4EB56B-12DC-A94C-B0CF-E21A98137943}" dt="2020-01-16T17:20:51.615" v="43" actId="14100"/>
          <ac:picMkLst>
            <pc:docMk/>
            <pc:sldMk cId="1591408810" sldId="884"/>
            <ac:picMk id="5" creationId="{23997C54-2C26-8C49-83B7-BFCB40C400B8}"/>
          </ac:picMkLst>
        </pc:picChg>
      </pc:sldChg>
      <pc:sldChg chg="modSp del">
        <pc:chgData name="Chris Droessler" userId="625c3661-9d64-47fa-b83c-4b49393bd161" providerId="ADAL" clId="{EB4EB56B-12DC-A94C-B0CF-E21A98137943}" dt="2020-01-16T17:22:18.351" v="58" actId="2696"/>
        <pc:sldMkLst>
          <pc:docMk/>
          <pc:sldMk cId="240416206" sldId="905"/>
        </pc:sldMkLst>
        <pc:spChg chg="mod">
          <ac:chgData name="Chris Droessler" userId="625c3661-9d64-47fa-b83c-4b49393bd161" providerId="ADAL" clId="{EB4EB56B-12DC-A94C-B0CF-E21A98137943}" dt="2020-01-16T17:17:09.873" v="18"/>
          <ac:spMkLst>
            <pc:docMk/>
            <pc:sldMk cId="240416206" sldId="905"/>
            <ac:spMk id="3" creationId="{00000000-0000-0000-0000-000000000000}"/>
          </ac:spMkLst>
        </pc:spChg>
        <pc:picChg chg="mod">
          <ac:chgData name="Chris Droessler" userId="625c3661-9d64-47fa-b83c-4b49393bd161" providerId="ADAL" clId="{EB4EB56B-12DC-A94C-B0CF-E21A98137943}" dt="2020-01-16T17:17:09.873" v="18"/>
          <ac:picMkLst>
            <pc:docMk/>
            <pc:sldMk cId="240416206" sldId="905"/>
            <ac:picMk id="7" creationId="{C34FA5AD-EDA3-CA4A-B82D-39A326CBC943}"/>
          </ac:picMkLst>
        </pc:picChg>
      </pc:sldChg>
      <pc:sldChg chg="modSp ord">
        <pc:chgData name="Chris Droessler" userId="625c3661-9d64-47fa-b83c-4b49393bd161" providerId="ADAL" clId="{EB4EB56B-12DC-A94C-B0CF-E21A98137943}" dt="2020-02-18T14:52:16.791" v="3434"/>
        <pc:sldMkLst>
          <pc:docMk/>
          <pc:sldMk cId="1768247593" sldId="906"/>
        </pc:sldMkLst>
        <pc:spChg chg="mod">
          <ac:chgData name="Chris Droessler" userId="625c3661-9d64-47fa-b83c-4b49393bd161" providerId="ADAL" clId="{EB4EB56B-12DC-A94C-B0CF-E21A98137943}" dt="2020-01-16T17:20:42.837" v="41" actId="1076"/>
          <ac:spMkLst>
            <pc:docMk/>
            <pc:sldMk cId="1768247593" sldId="906"/>
            <ac:spMk id="3" creationId="{00000000-0000-0000-0000-000000000000}"/>
          </ac:spMkLst>
        </pc:spChg>
        <pc:picChg chg="mod">
          <ac:chgData name="Chris Droessler" userId="625c3661-9d64-47fa-b83c-4b49393bd161" providerId="ADAL" clId="{EB4EB56B-12DC-A94C-B0CF-E21A98137943}" dt="2020-01-16T17:17:09.873" v="18"/>
          <ac:picMkLst>
            <pc:docMk/>
            <pc:sldMk cId="1768247593" sldId="906"/>
            <ac:picMk id="7" creationId="{C34FA5AD-EDA3-CA4A-B82D-39A326CBC943}"/>
          </ac:picMkLst>
        </pc:picChg>
      </pc:sldChg>
      <pc:sldChg chg="modSp del">
        <pc:chgData name="Chris Droessler" userId="625c3661-9d64-47fa-b83c-4b49393bd161" providerId="ADAL" clId="{EB4EB56B-12DC-A94C-B0CF-E21A98137943}" dt="2020-01-16T17:22:18.395" v="60" actId="2696"/>
        <pc:sldMkLst>
          <pc:docMk/>
          <pc:sldMk cId="4294049346" sldId="910"/>
        </pc:sldMkLst>
        <pc:spChg chg="mod">
          <ac:chgData name="Chris Droessler" userId="625c3661-9d64-47fa-b83c-4b49393bd161" providerId="ADAL" clId="{EB4EB56B-12DC-A94C-B0CF-E21A98137943}" dt="2020-01-16T17:17:09.873" v="18"/>
          <ac:spMkLst>
            <pc:docMk/>
            <pc:sldMk cId="4294049346" sldId="910"/>
            <ac:spMk id="3" creationId="{00000000-0000-0000-0000-000000000000}"/>
          </ac:spMkLst>
        </pc:spChg>
        <pc:picChg chg="mod">
          <ac:chgData name="Chris Droessler" userId="625c3661-9d64-47fa-b83c-4b49393bd161" providerId="ADAL" clId="{EB4EB56B-12DC-A94C-B0CF-E21A98137943}" dt="2020-01-16T17:17:09.873" v="18"/>
          <ac:picMkLst>
            <pc:docMk/>
            <pc:sldMk cId="4294049346" sldId="910"/>
            <ac:picMk id="7" creationId="{C34FA5AD-EDA3-CA4A-B82D-39A326CBC943}"/>
          </ac:picMkLst>
        </pc:picChg>
      </pc:sldChg>
      <pc:sldChg chg="modSp del">
        <pc:chgData name="Chris Droessler" userId="625c3661-9d64-47fa-b83c-4b49393bd161" providerId="ADAL" clId="{EB4EB56B-12DC-A94C-B0CF-E21A98137943}" dt="2020-01-16T17:22:18.418" v="61" actId="2696"/>
        <pc:sldMkLst>
          <pc:docMk/>
          <pc:sldMk cId="1256454886" sldId="911"/>
        </pc:sldMkLst>
        <pc:spChg chg="mod">
          <ac:chgData name="Chris Droessler" userId="625c3661-9d64-47fa-b83c-4b49393bd161" providerId="ADAL" clId="{EB4EB56B-12DC-A94C-B0CF-E21A98137943}" dt="2020-01-16T17:17:09.873" v="18"/>
          <ac:spMkLst>
            <pc:docMk/>
            <pc:sldMk cId="1256454886" sldId="911"/>
            <ac:spMk id="3" creationId="{00000000-0000-0000-0000-000000000000}"/>
          </ac:spMkLst>
        </pc:spChg>
        <pc:picChg chg="mod">
          <ac:chgData name="Chris Droessler" userId="625c3661-9d64-47fa-b83c-4b49393bd161" providerId="ADAL" clId="{EB4EB56B-12DC-A94C-B0CF-E21A98137943}" dt="2020-01-16T17:17:09.873" v="18"/>
          <ac:picMkLst>
            <pc:docMk/>
            <pc:sldMk cId="1256454886" sldId="911"/>
            <ac:picMk id="7" creationId="{C34FA5AD-EDA3-CA4A-B82D-39A326CBC943}"/>
          </ac:picMkLst>
        </pc:picChg>
      </pc:sldChg>
      <pc:sldChg chg="modSp del">
        <pc:chgData name="Chris Droessler" userId="625c3661-9d64-47fa-b83c-4b49393bd161" providerId="ADAL" clId="{EB4EB56B-12DC-A94C-B0CF-E21A98137943}" dt="2020-01-16T17:22:18.440" v="62" actId="2696"/>
        <pc:sldMkLst>
          <pc:docMk/>
          <pc:sldMk cId="1559702921" sldId="912"/>
        </pc:sldMkLst>
        <pc:spChg chg="mod">
          <ac:chgData name="Chris Droessler" userId="625c3661-9d64-47fa-b83c-4b49393bd161" providerId="ADAL" clId="{EB4EB56B-12DC-A94C-B0CF-E21A98137943}" dt="2020-01-16T17:17:09.873" v="18"/>
          <ac:spMkLst>
            <pc:docMk/>
            <pc:sldMk cId="1559702921" sldId="912"/>
            <ac:spMk id="3" creationId="{00000000-0000-0000-0000-000000000000}"/>
          </ac:spMkLst>
        </pc:spChg>
        <pc:picChg chg="mod">
          <ac:chgData name="Chris Droessler" userId="625c3661-9d64-47fa-b83c-4b49393bd161" providerId="ADAL" clId="{EB4EB56B-12DC-A94C-B0CF-E21A98137943}" dt="2020-01-16T17:17:09.873" v="18"/>
          <ac:picMkLst>
            <pc:docMk/>
            <pc:sldMk cId="1559702921" sldId="912"/>
            <ac:picMk id="7" creationId="{C34FA5AD-EDA3-CA4A-B82D-39A326CBC943}"/>
          </ac:picMkLst>
        </pc:picChg>
      </pc:sldChg>
      <pc:sldChg chg="addSp modSp ord modNotesTx">
        <pc:chgData name="Chris Droessler" userId="625c3661-9d64-47fa-b83c-4b49393bd161" providerId="ADAL" clId="{EB4EB56B-12DC-A94C-B0CF-E21A98137943}" dt="2020-02-18T14:57:55.625" v="3466"/>
        <pc:sldMkLst>
          <pc:docMk/>
          <pc:sldMk cId="3434173837" sldId="917"/>
        </pc:sldMkLst>
        <pc:spChg chg="mod">
          <ac:chgData name="Chris Droessler" userId="625c3661-9d64-47fa-b83c-4b49393bd161" providerId="ADAL" clId="{EB4EB56B-12DC-A94C-B0CF-E21A98137943}" dt="2020-02-13T16:16:58.898" v="453" actId="20577"/>
          <ac:spMkLst>
            <pc:docMk/>
            <pc:sldMk cId="3434173837" sldId="917"/>
            <ac:spMk id="2" creationId="{00000000-0000-0000-0000-000000000000}"/>
          </ac:spMkLst>
        </pc:spChg>
        <pc:spChg chg="mod">
          <ac:chgData name="Chris Droessler" userId="625c3661-9d64-47fa-b83c-4b49393bd161" providerId="ADAL" clId="{EB4EB56B-12DC-A94C-B0CF-E21A98137943}" dt="2020-02-13T16:18:50.811" v="536" actId="20577"/>
          <ac:spMkLst>
            <pc:docMk/>
            <pc:sldMk cId="3434173837" sldId="917"/>
            <ac:spMk id="3" creationId="{00000000-0000-0000-0000-000000000000}"/>
          </ac:spMkLst>
        </pc:spChg>
        <pc:picChg chg="add mod">
          <ac:chgData name="Chris Droessler" userId="625c3661-9d64-47fa-b83c-4b49393bd161" providerId="ADAL" clId="{EB4EB56B-12DC-A94C-B0CF-E21A98137943}" dt="2020-02-18T12:59:09.604" v="3244" actId="1035"/>
          <ac:picMkLst>
            <pc:docMk/>
            <pc:sldMk cId="3434173837" sldId="917"/>
            <ac:picMk id="1026" creationId="{856C897E-C83E-7A47-89B5-7AB45C0475AA}"/>
          </ac:picMkLst>
        </pc:picChg>
        <pc:picChg chg="add mod">
          <ac:chgData name="Chris Droessler" userId="625c3661-9d64-47fa-b83c-4b49393bd161" providerId="ADAL" clId="{EB4EB56B-12DC-A94C-B0CF-E21A98137943}" dt="2020-02-13T16:19:53.225" v="545" actId="14100"/>
          <ac:picMkLst>
            <pc:docMk/>
            <pc:sldMk cId="3434173837" sldId="917"/>
            <ac:picMk id="1028" creationId="{47516DF7-6B0D-3146-AFF1-3F12A3D386EA}"/>
          </ac:picMkLst>
        </pc:picChg>
      </pc:sldChg>
      <pc:sldChg chg="modSp">
        <pc:chgData name="Chris Droessler" userId="625c3661-9d64-47fa-b83c-4b49393bd161" providerId="ADAL" clId="{EB4EB56B-12DC-A94C-B0CF-E21A98137943}" dt="2020-01-16T17:25:02.685" v="117" actId="255"/>
        <pc:sldMkLst>
          <pc:docMk/>
          <pc:sldMk cId="3088084254" sldId="920"/>
        </pc:sldMkLst>
        <pc:spChg chg="mod">
          <ac:chgData name="Chris Droessler" userId="625c3661-9d64-47fa-b83c-4b49393bd161" providerId="ADAL" clId="{EB4EB56B-12DC-A94C-B0CF-E21A98137943}" dt="2020-01-16T17:17:09.873" v="18"/>
          <ac:spMkLst>
            <pc:docMk/>
            <pc:sldMk cId="3088084254" sldId="920"/>
            <ac:spMk id="7" creationId="{C7E00C90-8CDE-094D-9753-4C8918EB61A1}"/>
          </ac:spMkLst>
        </pc:spChg>
        <pc:spChg chg="mod">
          <ac:chgData name="Chris Droessler" userId="625c3661-9d64-47fa-b83c-4b49393bd161" providerId="ADAL" clId="{EB4EB56B-12DC-A94C-B0CF-E21A98137943}" dt="2020-01-16T17:17:09.873" v="18"/>
          <ac:spMkLst>
            <pc:docMk/>
            <pc:sldMk cId="3088084254" sldId="920"/>
            <ac:spMk id="13" creationId="{7FDC17B7-E88D-1542-B9AE-99FDC9ACD0A4}"/>
          </ac:spMkLst>
        </pc:spChg>
        <pc:spChg chg="mod">
          <ac:chgData name="Chris Droessler" userId="625c3661-9d64-47fa-b83c-4b49393bd161" providerId="ADAL" clId="{EB4EB56B-12DC-A94C-B0CF-E21A98137943}" dt="2020-01-16T17:17:09.873" v="18"/>
          <ac:spMkLst>
            <pc:docMk/>
            <pc:sldMk cId="3088084254" sldId="920"/>
            <ac:spMk id="14" creationId="{DDFE73E3-BF23-1D4F-9C10-6B6725802487}"/>
          </ac:spMkLst>
        </pc:spChg>
        <pc:spChg chg="mod">
          <ac:chgData name="Chris Droessler" userId="625c3661-9d64-47fa-b83c-4b49393bd161" providerId="ADAL" clId="{EB4EB56B-12DC-A94C-B0CF-E21A98137943}" dt="2020-01-16T17:17:09.873" v="18"/>
          <ac:spMkLst>
            <pc:docMk/>
            <pc:sldMk cId="3088084254" sldId="920"/>
            <ac:spMk id="15" creationId="{184F4F8B-C93E-B34A-B4D2-2465ED7ECD21}"/>
          </ac:spMkLst>
        </pc:spChg>
        <pc:spChg chg="mod">
          <ac:chgData name="Chris Droessler" userId="625c3661-9d64-47fa-b83c-4b49393bd161" providerId="ADAL" clId="{EB4EB56B-12DC-A94C-B0CF-E21A98137943}" dt="2020-01-16T17:25:02.685" v="117" actId="255"/>
          <ac:spMkLst>
            <pc:docMk/>
            <pc:sldMk cId="3088084254" sldId="920"/>
            <ac:spMk id="78" creationId="{00000000-0000-0000-0000-000000000000}"/>
          </ac:spMkLst>
        </pc:spChg>
        <pc:picChg chg="mod">
          <ac:chgData name="Chris Droessler" userId="625c3661-9d64-47fa-b83c-4b49393bd161" providerId="ADAL" clId="{EB4EB56B-12DC-A94C-B0CF-E21A98137943}" dt="2020-01-16T17:17:09.873" v="18"/>
          <ac:picMkLst>
            <pc:docMk/>
            <pc:sldMk cId="3088084254" sldId="920"/>
            <ac:picMk id="12" creationId="{67E23368-460F-FD4D-B8C0-7FABEB59C8DA}"/>
          </ac:picMkLst>
        </pc:picChg>
      </pc:sldChg>
      <pc:sldChg chg="modSp">
        <pc:chgData name="Chris Droessler" userId="625c3661-9d64-47fa-b83c-4b49393bd161" providerId="ADAL" clId="{EB4EB56B-12DC-A94C-B0CF-E21A98137943}" dt="2020-01-16T17:24:47.572" v="114" actId="255"/>
        <pc:sldMkLst>
          <pc:docMk/>
          <pc:sldMk cId="2710816544" sldId="921"/>
        </pc:sldMkLst>
        <pc:spChg chg="mod">
          <ac:chgData name="Chris Droessler" userId="625c3661-9d64-47fa-b83c-4b49393bd161" providerId="ADAL" clId="{EB4EB56B-12DC-A94C-B0CF-E21A98137943}" dt="2020-01-16T17:24:47.572" v="114" actId="255"/>
          <ac:spMkLst>
            <pc:docMk/>
            <pc:sldMk cId="2710816544" sldId="921"/>
            <ac:spMk id="78" creationId="{00000000-0000-0000-0000-000000000000}"/>
          </ac:spMkLst>
        </pc:spChg>
        <pc:spChg chg="mod">
          <ac:chgData name="Chris Droessler" userId="625c3661-9d64-47fa-b83c-4b49393bd161" providerId="ADAL" clId="{EB4EB56B-12DC-A94C-B0CF-E21A98137943}" dt="2020-01-16T17:17:09.873" v="18"/>
          <ac:spMkLst>
            <pc:docMk/>
            <pc:sldMk cId="2710816544" sldId="921"/>
            <ac:spMk id="79" creationId="{00000000-0000-0000-0000-000000000000}"/>
          </ac:spMkLst>
        </pc:spChg>
        <pc:picChg chg="mod">
          <ac:chgData name="Chris Droessler" userId="625c3661-9d64-47fa-b83c-4b49393bd161" providerId="ADAL" clId="{EB4EB56B-12DC-A94C-B0CF-E21A98137943}" dt="2020-01-16T17:17:09.873" v="18"/>
          <ac:picMkLst>
            <pc:docMk/>
            <pc:sldMk cId="2710816544" sldId="921"/>
            <ac:picMk id="4" creationId="{CCD4324F-7BBB-2B4A-95B3-67D2A6855906}"/>
          </ac:picMkLst>
        </pc:picChg>
      </pc:sldChg>
      <pc:sldChg chg="modSp">
        <pc:chgData name="Chris Droessler" userId="625c3661-9d64-47fa-b83c-4b49393bd161" providerId="ADAL" clId="{EB4EB56B-12DC-A94C-B0CF-E21A98137943}" dt="2020-01-16T17:25:07.682" v="118" actId="255"/>
        <pc:sldMkLst>
          <pc:docMk/>
          <pc:sldMk cId="576158929" sldId="923"/>
        </pc:sldMkLst>
        <pc:spChg chg="mod">
          <ac:chgData name="Chris Droessler" userId="625c3661-9d64-47fa-b83c-4b49393bd161" providerId="ADAL" clId="{EB4EB56B-12DC-A94C-B0CF-E21A98137943}" dt="2020-01-16T17:25:07.682" v="118" actId="255"/>
          <ac:spMkLst>
            <pc:docMk/>
            <pc:sldMk cId="576158929" sldId="923"/>
            <ac:spMk id="3" creationId="{0ED1FB51-E97A-F84B-BD6A-3688890B064D}"/>
          </ac:spMkLst>
        </pc:spChg>
      </pc:sldChg>
      <pc:sldChg chg="modSp setBg">
        <pc:chgData name="Chris Droessler" userId="625c3661-9d64-47fa-b83c-4b49393bd161" providerId="ADAL" clId="{EB4EB56B-12DC-A94C-B0CF-E21A98137943}" dt="2020-01-16T17:25:43.637" v="121"/>
        <pc:sldMkLst>
          <pc:docMk/>
          <pc:sldMk cId="3074644395" sldId="924"/>
        </pc:sldMkLst>
        <pc:picChg chg="mod">
          <ac:chgData name="Chris Droessler" userId="625c3661-9d64-47fa-b83c-4b49393bd161" providerId="ADAL" clId="{EB4EB56B-12DC-A94C-B0CF-E21A98137943}" dt="2020-01-16T17:25:28.124" v="120" actId="1076"/>
          <ac:picMkLst>
            <pc:docMk/>
            <pc:sldMk cId="3074644395" sldId="924"/>
            <ac:picMk id="5" creationId="{62DE6498-EC0F-C442-9EF5-1461B3CE9612}"/>
          </ac:picMkLst>
        </pc:picChg>
      </pc:sldChg>
      <pc:sldChg chg="modSp setBg">
        <pc:chgData name="Chris Droessler" userId="625c3661-9d64-47fa-b83c-4b49393bd161" providerId="ADAL" clId="{EB4EB56B-12DC-A94C-B0CF-E21A98137943}" dt="2020-01-16T17:26:11.758" v="125" actId="1076"/>
        <pc:sldMkLst>
          <pc:docMk/>
          <pc:sldMk cId="3195706392" sldId="925"/>
        </pc:sldMkLst>
        <pc:picChg chg="mod">
          <ac:chgData name="Chris Droessler" userId="625c3661-9d64-47fa-b83c-4b49393bd161" providerId="ADAL" clId="{EB4EB56B-12DC-A94C-B0CF-E21A98137943}" dt="2020-01-16T17:26:11.758" v="125" actId="1076"/>
          <ac:picMkLst>
            <pc:docMk/>
            <pc:sldMk cId="3195706392" sldId="925"/>
            <ac:picMk id="3" creationId="{45F24A38-51DA-0346-A91D-DB6ECDD5707C}"/>
          </ac:picMkLst>
        </pc:picChg>
      </pc:sldChg>
      <pc:sldChg chg="modSp setBg">
        <pc:chgData name="Chris Droessler" userId="625c3661-9d64-47fa-b83c-4b49393bd161" providerId="ADAL" clId="{EB4EB56B-12DC-A94C-B0CF-E21A98137943}" dt="2020-01-16T17:25:58.298" v="123"/>
        <pc:sldMkLst>
          <pc:docMk/>
          <pc:sldMk cId="3708436992" sldId="926"/>
        </pc:sldMkLst>
        <pc:picChg chg="mod">
          <ac:chgData name="Chris Droessler" userId="625c3661-9d64-47fa-b83c-4b49393bd161" providerId="ADAL" clId="{EB4EB56B-12DC-A94C-B0CF-E21A98137943}" dt="2020-01-16T17:25:52.832" v="122" actId="1076"/>
          <ac:picMkLst>
            <pc:docMk/>
            <pc:sldMk cId="3708436992" sldId="926"/>
            <ac:picMk id="5" creationId="{F8C1DAB4-15CF-9A4F-8985-D2A86A4B3A10}"/>
          </ac:picMkLst>
        </pc:picChg>
      </pc:sldChg>
      <pc:sldChg chg="modSp setBg">
        <pc:chgData name="Chris Droessler" userId="625c3661-9d64-47fa-b83c-4b49393bd161" providerId="ADAL" clId="{EB4EB56B-12DC-A94C-B0CF-E21A98137943}" dt="2020-01-16T17:26:22.238" v="127" actId="1076"/>
        <pc:sldMkLst>
          <pc:docMk/>
          <pc:sldMk cId="122683630" sldId="927"/>
        </pc:sldMkLst>
        <pc:picChg chg="mod">
          <ac:chgData name="Chris Droessler" userId="625c3661-9d64-47fa-b83c-4b49393bd161" providerId="ADAL" clId="{EB4EB56B-12DC-A94C-B0CF-E21A98137943}" dt="2020-01-16T17:26:22.238" v="127" actId="1076"/>
          <ac:picMkLst>
            <pc:docMk/>
            <pc:sldMk cId="122683630" sldId="927"/>
            <ac:picMk id="4" creationId="{59ECB6F3-23CA-3446-B998-F0337335D518}"/>
          </ac:picMkLst>
        </pc:picChg>
      </pc:sldChg>
      <pc:sldChg chg="modSp setBg">
        <pc:chgData name="Chris Droessler" userId="625c3661-9d64-47fa-b83c-4b49393bd161" providerId="ADAL" clId="{EB4EB56B-12DC-A94C-B0CF-E21A98137943}" dt="2020-01-16T17:26:30.023" v="129" actId="1076"/>
        <pc:sldMkLst>
          <pc:docMk/>
          <pc:sldMk cId="205677332" sldId="928"/>
        </pc:sldMkLst>
        <pc:picChg chg="mod">
          <ac:chgData name="Chris Droessler" userId="625c3661-9d64-47fa-b83c-4b49393bd161" providerId="ADAL" clId="{EB4EB56B-12DC-A94C-B0CF-E21A98137943}" dt="2020-01-16T17:26:30.023" v="129" actId="1076"/>
          <ac:picMkLst>
            <pc:docMk/>
            <pc:sldMk cId="205677332" sldId="928"/>
            <ac:picMk id="3" creationId="{593EB21B-A44E-F047-9BBD-2602257812B3}"/>
          </ac:picMkLst>
        </pc:picChg>
      </pc:sldChg>
      <pc:sldChg chg="modSp setBg">
        <pc:chgData name="Chris Droessler" userId="625c3661-9d64-47fa-b83c-4b49393bd161" providerId="ADAL" clId="{EB4EB56B-12DC-A94C-B0CF-E21A98137943}" dt="2020-01-16T17:26:38.845" v="131" actId="1076"/>
        <pc:sldMkLst>
          <pc:docMk/>
          <pc:sldMk cId="145721764" sldId="929"/>
        </pc:sldMkLst>
        <pc:picChg chg="mod">
          <ac:chgData name="Chris Droessler" userId="625c3661-9d64-47fa-b83c-4b49393bd161" providerId="ADAL" clId="{EB4EB56B-12DC-A94C-B0CF-E21A98137943}" dt="2020-01-16T17:26:38.845" v="131" actId="1076"/>
          <ac:picMkLst>
            <pc:docMk/>
            <pc:sldMk cId="145721764" sldId="929"/>
            <ac:picMk id="4" creationId="{1CE3CE4E-AAA4-3A4A-9291-5A8785CEDBB0}"/>
          </ac:picMkLst>
        </pc:picChg>
      </pc:sldChg>
      <pc:sldChg chg="modSp">
        <pc:chgData name="Chris Droessler" userId="625c3661-9d64-47fa-b83c-4b49393bd161" providerId="ADAL" clId="{EB4EB56B-12DC-A94C-B0CF-E21A98137943}" dt="2020-01-16T17:17:09.873" v="18"/>
        <pc:sldMkLst>
          <pc:docMk/>
          <pc:sldMk cId="522455022" sldId="930"/>
        </pc:sldMkLst>
        <pc:picChg chg="mod">
          <ac:chgData name="Chris Droessler" userId="625c3661-9d64-47fa-b83c-4b49393bd161" providerId="ADAL" clId="{EB4EB56B-12DC-A94C-B0CF-E21A98137943}" dt="2020-01-16T17:17:09.873" v="18"/>
          <ac:picMkLst>
            <pc:docMk/>
            <pc:sldMk cId="522455022" sldId="930"/>
            <ac:picMk id="5" creationId="{1B03A3F4-FEE2-EF47-A761-2244921A9EAC}"/>
          </ac:picMkLst>
        </pc:picChg>
      </pc:sldChg>
      <pc:sldChg chg="modSp ord">
        <pc:chgData name="Chris Droessler" userId="625c3661-9d64-47fa-b83c-4b49393bd161" providerId="ADAL" clId="{EB4EB56B-12DC-A94C-B0CF-E21A98137943}" dt="2020-01-16T17:21:35.916" v="48"/>
        <pc:sldMkLst>
          <pc:docMk/>
          <pc:sldMk cId="1955860665" sldId="945"/>
        </pc:sldMkLst>
        <pc:spChg chg="mod">
          <ac:chgData name="Chris Droessler" userId="625c3661-9d64-47fa-b83c-4b49393bd161" providerId="ADAL" clId="{EB4EB56B-12DC-A94C-B0CF-E21A98137943}" dt="2020-01-16T17:17:09.873" v="18"/>
          <ac:spMkLst>
            <pc:docMk/>
            <pc:sldMk cId="1955860665" sldId="945"/>
            <ac:spMk id="2" creationId="{00000000-0000-0000-0000-000000000000}"/>
          </ac:spMkLst>
        </pc:spChg>
        <pc:spChg chg="mod">
          <ac:chgData name="Chris Droessler" userId="625c3661-9d64-47fa-b83c-4b49393bd161" providerId="ADAL" clId="{EB4EB56B-12DC-A94C-B0CF-E21A98137943}" dt="2020-01-16T17:17:09.873" v="18"/>
          <ac:spMkLst>
            <pc:docMk/>
            <pc:sldMk cId="1955860665" sldId="945"/>
            <ac:spMk id="3" creationId="{00000000-0000-0000-0000-000000000000}"/>
          </ac:spMkLst>
        </pc:spChg>
        <pc:picChg chg="mod">
          <ac:chgData name="Chris Droessler" userId="625c3661-9d64-47fa-b83c-4b49393bd161" providerId="ADAL" clId="{EB4EB56B-12DC-A94C-B0CF-E21A98137943}" dt="2020-01-16T17:17:09.873" v="18"/>
          <ac:picMkLst>
            <pc:docMk/>
            <pc:sldMk cId="1955860665" sldId="945"/>
            <ac:picMk id="4" creationId="{2D1E78B0-48EF-DE42-B2C4-CDB09E4B6110}"/>
          </ac:picMkLst>
        </pc:picChg>
        <pc:picChg chg="mod">
          <ac:chgData name="Chris Droessler" userId="625c3661-9d64-47fa-b83c-4b49393bd161" providerId="ADAL" clId="{EB4EB56B-12DC-A94C-B0CF-E21A98137943}" dt="2020-01-16T17:17:09.873" v="18"/>
          <ac:picMkLst>
            <pc:docMk/>
            <pc:sldMk cId="1955860665" sldId="945"/>
            <ac:picMk id="7170" creationId="{7E7FB53A-7F6A-6244-8914-980D6B10FD1E}"/>
          </ac:picMkLst>
        </pc:picChg>
      </pc:sldChg>
      <pc:sldChg chg="modSp ord modNotesTx">
        <pc:chgData name="Chris Droessler" userId="625c3661-9d64-47fa-b83c-4b49393bd161" providerId="ADAL" clId="{EB4EB56B-12DC-A94C-B0CF-E21A98137943}" dt="2020-02-19T19:14:45.813" v="6153" actId="20577"/>
        <pc:sldMkLst>
          <pc:docMk/>
          <pc:sldMk cId="446441057" sldId="960"/>
        </pc:sldMkLst>
        <pc:picChg chg="mod">
          <ac:chgData name="Chris Droessler" userId="625c3661-9d64-47fa-b83c-4b49393bd161" providerId="ADAL" clId="{EB4EB56B-12DC-A94C-B0CF-E21A98137943}" dt="2020-01-16T17:20:58.468" v="45" actId="14100"/>
          <ac:picMkLst>
            <pc:docMk/>
            <pc:sldMk cId="446441057" sldId="960"/>
            <ac:picMk id="4" creationId="{0F5EB216-E77C-C340-BC80-0230CD1090AF}"/>
          </ac:picMkLst>
        </pc:picChg>
      </pc:sldChg>
      <pc:sldChg chg="modSp">
        <pc:chgData name="Chris Droessler" userId="625c3661-9d64-47fa-b83c-4b49393bd161" providerId="ADAL" clId="{EB4EB56B-12DC-A94C-B0CF-E21A98137943}" dt="2020-01-16T17:21:05.933" v="46" actId="1076"/>
        <pc:sldMkLst>
          <pc:docMk/>
          <pc:sldMk cId="1364932554" sldId="961"/>
        </pc:sldMkLst>
        <pc:spChg chg="mod">
          <ac:chgData name="Chris Droessler" userId="625c3661-9d64-47fa-b83c-4b49393bd161" providerId="ADAL" clId="{EB4EB56B-12DC-A94C-B0CF-E21A98137943}" dt="2020-01-16T17:21:05.933" v="46" actId="1076"/>
          <ac:spMkLst>
            <pc:docMk/>
            <pc:sldMk cId="1364932554" sldId="961"/>
            <ac:spMk id="3" creationId="{00000000-0000-0000-0000-000000000000}"/>
          </ac:spMkLst>
        </pc:spChg>
        <pc:picChg chg="mod">
          <ac:chgData name="Chris Droessler" userId="625c3661-9d64-47fa-b83c-4b49393bd161" providerId="ADAL" clId="{EB4EB56B-12DC-A94C-B0CF-E21A98137943}" dt="2020-01-16T17:17:09.873" v="18"/>
          <ac:picMkLst>
            <pc:docMk/>
            <pc:sldMk cId="1364932554" sldId="961"/>
            <ac:picMk id="7" creationId="{C34FA5AD-EDA3-CA4A-B82D-39A326CBC943}"/>
          </ac:picMkLst>
        </pc:picChg>
      </pc:sldChg>
      <pc:sldChg chg="modSp del">
        <pc:chgData name="Chris Droessler" userId="625c3661-9d64-47fa-b83c-4b49393bd161" providerId="ADAL" clId="{EB4EB56B-12DC-A94C-B0CF-E21A98137943}" dt="2020-01-16T17:22:07.886" v="55" actId="2696"/>
        <pc:sldMkLst>
          <pc:docMk/>
          <pc:sldMk cId="3685503139" sldId="962"/>
        </pc:sldMkLst>
        <pc:spChg chg="mod">
          <ac:chgData name="Chris Droessler" userId="625c3661-9d64-47fa-b83c-4b49393bd161" providerId="ADAL" clId="{EB4EB56B-12DC-A94C-B0CF-E21A98137943}" dt="2020-01-16T17:17:09.873" v="18"/>
          <ac:spMkLst>
            <pc:docMk/>
            <pc:sldMk cId="3685503139" sldId="962"/>
            <ac:spMk id="3" creationId="{00000000-0000-0000-0000-000000000000}"/>
          </ac:spMkLst>
        </pc:spChg>
        <pc:picChg chg="mod">
          <ac:chgData name="Chris Droessler" userId="625c3661-9d64-47fa-b83c-4b49393bd161" providerId="ADAL" clId="{EB4EB56B-12DC-A94C-B0CF-E21A98137943}" dt="2020-01-16T17:17:09.873" v="18"/>
          <ac:picMkLst>
            <pc:docMk/>
            <pc:sldMk cId="3685503139" sldId="962"/>
            <ac:picMk id="7" creationId="{C34FA5AD-EDA3-CA4A-B82D-39A326CBC943}"/>
          </ac:picMkLst>
        </pc:picChg>
      </pc:sldChg>
      <pc:sldChg chg="modSp ord modNotesTx">
        <pc:chgData name="Chris Droessler" userId="625c3661-9d64-47fa-b83c-4b49393bd161" providerId="ADAL" clId="{EB4EB56B-12DC-A94C-B0CF-E21A98137943}" dt="2020-02-18T15:18:20.070" v="4374" actId="20577"/>
        <pc:sldMkLst>
          <pc:docMk/>
          <pc:sldMk cId="3083735741" sldId="963"/>
        </pc:sldMkLst>
        <pc:picChg chg="mod">
          <ac:chgData name="Chris Droessler" userId="625c3661-9d64-47fa-b83c-4b49393bd161" providerId="ADAL" clId="{EB4EB56B-12DC-A94C-B0CF-E21A98137943}" dt="2020-01-16T17:17:09.873" v="18"/>
          <ac:picMkLst>
            <pc:docMk/>
            <pc:sldMk cId="3083735741" sldId="963"/>
            <ac:picMk id="4" creationId="{52609948-5529-E443-AECE-B4103EB0F9C9}"/>
          </ac:picMkLst>
        </pc:picChg>
      </pc:sldChg>
      <pc:sldChg chg="modSp ord">
        <pc:chgData name="Chris Droessler" userId="625c3661-9d64-47fa-b83c-4b49393bd161" providerId="ADAL" clId="{EB4EB56B-12DC-A94C-B0CF-E21A98137943}" dt="2020-01-16T17:23:17.509" v="106"/>
        <pc:sldMkLst>
          <pc:docMk/>
          <pc:sldMk cId="3413008259" sldId="981"/>
        </pc:sldMkLst>
        <pc:spChg chg="mod">
          <ac:chgData name="Chris Droessler" userId="625c3661-9d64-47fa-b83c-4b49393bd161" providerId="ADAL" clId="{EB4EB56B-12DC-A94C-B0CF-E21A98137943}" dt="2020-01-16T17:17:09.873" v="18"/>
          <ac:spMkLst>
            <pc:docMk/>
            <pc:sldMk cId="3413008259" sldId="981"/>
            <ac:spMk id="3" creationId="{00000000-0000-0000-0000-000000000000}"/>
          </ac:spMkLst>
        </pc:spChg>
        <pc:picChg chg="mod">
          <ac:chgData name="Chris Droessler" userId="625c3661-9d64-47fa-b83c-4b49393bd161" providerId="ADAL" clId="{EB4EB56B-12DC-A94C-B0CF-E21A98137943}" dt="2020-01-16T17:17:09.873" v="18"/>
          <ac:picMkLst>
            <pc:docMk/>
            <pc:sldMk cId="3413008259" sldId="981"/>
            <ac:picMk id="6146" creationId="{E9908CDF-2E30-9048-B36E-20E88EC8E2AB}"/>
          </ac:picMkLst>
        </pc:picChg>
        <pc:picChg chg="mod">
          <ac:chgData name="Chris Droessler" userId="625c3661-9d64-47fa-b83c-4b49393bd161" providerId="ADAL" clId="{EB4EB56B-12DC-A94C-B0CF-E21A98137943}" dt="2020-01-16T17:17:09.873" v="18"/>
          <ac:picMkLst>
            <pc:docMk/>
            <pc:sldMk cId="3413008259" sldId="981"/>
            <ac:picMk id="6148" creationId="{D25A531D-DF18-5C4C-9D6A-2966A4569AD7}"/>
          </ac:picMkLst>
        </pc:picChg>
      </pc:sldChg>
      <pc:sldChg chg="modSp ord">
        <pc:chgData name="Chris Droessler" userId="625c3661-9d64-47fa-b83c-4b49393bd161" providerId="ADAL" clId="{EB4EB56B-12DC-A94C-B0CF-E21A98137943}" dt="2020-01-16T17:23:06.949" v="104"/>
        <pc:sldMkLst>
          <pc:docMk/>
          <pc:sldMk cId="2133438890" sldId="982"/>
        </pc:sldMkLst>
        <pc:spChg chg="mod">
          <ac:chgData name="Chris Droessler" userId="625c3661-9d64-47fa-b83c-4b49393bd161" providerId="ADAL" clId="{EB4EB56B-12DC-A94C-B0CF-E21A98137943}" dt="2020-01-16T17:17:09.873" v="18"/>
          <ac:spMkLst>
            <pc:docMk/>
            <pc:sldMk cId="2133438890" sldId="982"/>
            <ac:spMk id="3" creationId="{00000000-0000-0000-0000-000000000000}"/>
          </ac:spMkLst>
        </pc:spChg>
        <pc:picChg chg="mod">
          <ac:chgData name="Chris Droessler" userId="625c3661-9d64-47fa-b83c-4b49393bd161" providerId="ADAL" clId="{EB4EB56B-12DC-A94C-B0CF-E21A98137943}" dt="2020-01-16T17:17:09.873" v="18"/>
          <ac:picMkLst>
            <pc:docMk/>
            <pc:sldMk cId="2133438890" sldId="982"/>
            <ac:picMk id="5122" creationId="{FA4CEB7D-84DD-784E-9D07-154EF7F60C5F}"/>
          </ac:picMkLst>
        </pc:picChg>
      </pc:sldChg>
      <pc:sldChg chg="modSp ord">
        <pc:chgData name="Chris Droessler" userId="625c3661-9d64-47fa-b83c-4b49393bd161" providerId="ADAL" clId="{EB4EB56B-12DC-A94C-B0CF-E21A98137943}" dt="2020-01-16T17:22:57.341" v="103"/>
        <pc:sldMkLst>
          <pc:docMk/>
          <pc:sldMk cId="83167984" sldId="983"/>
        </pc:sldMkLst>
        <pc:picChg chg="mod">
          <ac:chgData name="Chris Droessler" userId="625c3661-9d64-47fa-b83c-4b49393bd161" providerId="ADAL" clId="{EB4EB56B-12DC-A94C-B0CF-E21A98137943}" dt="2020-01-16T17:17:09.873" v="18"/>
          <ac:picMkLst>
            <pc:docMk/>
            <pc:sldMk cId="83167984" sldId="983"/>
            <ac:picMk id="4" creationId="{99BA4A67-7733-FE4B-ABF4-D2D8ABCDA5DF}"/>
          </ac:picMkLst>
        </pc:picChg>
        <pc:picChg chg="mod">
          <ac:chgData name="Chris Droessler" userId="625c3661-9d64-47fa-b83c-4b49393bd161" providerId="ADAL" clId="{EB4EB56B-12DC-A94C-B0CF-E21A98137943}" dt="2020-01-16T17:17:09.873" v="18"/>
          <ac:picMkLst>
            <pc:docMk/>
            <pc:sldMk cId="83167984" sldId="983"/>
            <ac:picMk id="4098" creationId="{F452C65A-0434-0A4D-9D87-FD938C4D8D0A}"/>
          </ac:picMkLst>
        </pc:picChg>
      </pc:sldChg>
      <pc:sldChg chg="modSp ord">
        <pc:chgData name="Chris Droessler" userId="625c3661-9d64-47fa-b83c-4b49393bd161" providerId="ADAL" clId="{EB4EB56B-12DC-A94C-B0CF-E21A98137943}" dt="2020-01-16T17:24:01.700" v="111"/>
        <pc:sldMkLst>
          <pc:docMk/>
          <pc:sldMk cId="749169474" sldId="984"/>
        </pc:sldMkLst>
        <pc:spChg chg="mod">
          <ac:chgData name="Chris Droessler" userId="625c3661-9d64-47fa-b83c-4b49393bd161" providerId="ADAL" clId="{EB4EB56B-12DC-A94C-B0CF-E21A98137943}" dt="2020-01-16T17:17:09.873" v="18"/>
          <ac:spMkLst>
            <pc:docMk/>
            <pc:sldMk cId="749169474" sldId="984"/>
            <ac:spMk id="3" creationId="{00000000-0000-0000-0000-000000000000}"/>
          </ac:spMkLst>
        </pc:spChg>
        <pc:picChg chg="mod">
          <ac:chgData name="Chris Droessler" userId="625c3661-9d64-47fa-b83c-4b49393bd161" providerId="ADAL" clId="{EB4EB56B-12DC-A94C-B0CF-E21A98137943}" dt="2020-01-16T17:17:09.873" v="18"/>
          <ac:picMkLst>
            <pc:docMk/>
            <pc:sldMk cId="749169474" sldId="984"/>
            <ac:picMk id="3074" creationId="{DAF4CF21-9B62-B045-B9BC-4AEBA782DF76}"/>
          </ac:picMkLst>
        </pc:picChg>
        <pc:picChg chg="mod">
          <ac:chgData name="Chris Droessler" userId="625c3661-9d64-47fa-b83c-4b49393bd161" providerId="ADAL" clId="{EB4EB56B-12DC-A94C-B0CF-E21A98137943}" dt="2020-01-16T17:17:09.873" v="18"/>
          <ac:picMkLst>
            <pc:docMk/>
            <pc:sldMk cId="749169474" sldId="984"/>
            <ac:picMk id="3075" creationId="{E38A7697-4DE0-7444-AB37-54CB7A20AE15}"/>
          </ac:picMkLst>
        </pc:picChg>
        <pc:picChg chg="mod">
          <ac:chgData name="Chris Droessler" userId="625c3661-9d64-47fa-b83c-4b49393bd161" providerId="ADAL" clId="{EB4EB56B-12DC-A94C-B0CF-E21A98137943}" dt="2020-01-16T17:17:09.873" v="18"/>
          <ac:picMkLst>
            <pc:docMk/>
            <pc:sldMk cId="749169474" sldId="984"/>
            <ac:picMk id="3077" creationId="{F38A2857-EF62-F34C-A9B5-2DE7EA3CCB65}"/>
          </ac:picMkLst>
        </pc:picChg>
      </pc:sldChg>
      <pc:sldChg chg="modSp ord">
        <pc:chgData name="Chris Droessler" userId="625c3661-9d64-47fa-b83c-4b49393bd161" providerId="ADAL" clId="{EB4EB56B-12DC-A94C-B0CF-E21A98137943}" dt="2020-01-16T17:23:23.247" v="107"/>
        <pc:sldMkLst>
          <pc:docMk/>
          <pc:sldMk cId="4072857890" sldId="985"/>
        </pc:sldMkLst>
        <pc:picChg chg="mod">
          <ac:chgData name="Chris Droessler" userId="625c3661-9d64-47fa-b83c-4b49393bd161" providerId="ADAL" clId="{EB4EB56B-12DC-A94C-B0CF-E21A98137943}" dt="2020-01-16T17:17:09.873" v="18"/>
          <ac:picMkLst>
            <pc:docMk/>
            <pc:sldMk cId="4072857890" sldId="985"/>
            <ac:picMk id="2050" creationId="{0B584922-ED78-DB45-80BD-CA04AE90CB5F}"/>
          </ac:picMkLst>
        </pc:picChg>
        <pc:picChg chg="mod">
          <ac:chgData name="Chris Droessler" userId="625c3661-9d64-47fa-b83c-4b49393bd161" providerId="ADAL" clId="{EB4EB56B-12DC-A94C-B0CF-E21A98137943}" dt="2020-01-16T17:17:09.873" v="18"/>
          <ac:picMkLst>
            <pc:docMk/>
            <pc:sldMk cId="4072857890" sldId="985"/>
            <ac:picMk id="2052" creationId="{7C39E2F9-77C7-9341-B3DD-756E598286E0}"/>
          </ac:picMkLst>
        </pc:picChg>
      </pc:sldChg>
      <pc:sldChg chg="modSp ord">
        <pc:chgData name="Chris Droessler" userId="625c3661-9d64-47fa-b83c-4b49393bd161" providerId="ADAL" clId="{EB4EB56B-12DC-A94C-B0CF-E21A98137943}" dt="2020-01-16T17:23:50.485" v="110"/>
        <pc:sldMkLst>
          <pc:docMk/>
          <pc:sldMk cId="227261500" sldId="986"/>
        </pc:sldMkLst>
        <pc:picChg chg="mod">
          <ac:chgData name="Chris Droessler" userId="625c3661-9d64-47fa-b83c-4b49393bd161" providerId="ADAL" clId="{EB4EB56B-12DC-A94C-B0CF-E21A98137943}" dt="2020-01-16T17:17:09.873" v="18"/>
          <ac:picMkLst>
            <pc:docMk/>
            <pc:sldMk cId="227261500" sldId="986"/>
            <ac:picMk id="1026" creationId="{104B8158-5133-5C41-8E0A-F3343CDC9154}"/>
          </ac:picMkLst>
        </pc:picChg>
        <pc:picChg chg="mod">
          <ac:chgData name="Chris Droessler" userId="625c3661-9d64-47fa-b83c-4b49393bd161" providerId="ADAL" clId="{EB4EB56B-12DC-A94C-B0CF-E21A98137943}" dt="2020-01-16T17:17:09.873" v="18"/>
          <ac:picMkLst>
            <pc:docMk/>
            <pc:sldMk cId="227261500" sldId="986"/>
            <ac:picMk id="1030" creationId="{503C0633-D321-1148-AB37-2C29E020512F}"/>
          </ac:picMkLst>
        </pc:picChg>
        <pc:picChg chg="mod">
          <ac:chgData name="Chris Droessler" userId="625c3661-9d64-47fa-b83c-4b49393bd161" providerId="ADAL" clId="{EB4EB56B-12DC-A94C-B0CF-E21A98137943}" dt="2020-01-16T17:17:09.873" v="18"/>
          <ac:picMkLst>
            <pc:docMk/>
            <pc:sldMk cId="227261500" sldId="986"/>
            <ac:picMk id="1032" creationId="{43C5A691-1363-D94E-BF0E-97FE32CFE7BC}"/>
          </ac:picMkLst>
        </pc:picChg>
        <pc:picChg chg="mod">
          <ac:chgData name="Chris Droessler" userId="625c3661-9d64-47fa-b83c-4b49393bd161" providerId="ADAL" clId="{EB4EB56B-12DC-A94C-B0CF-E21A98137943}" dt="2020-01-16T17:17:09.873" v="18"/>
          <ac:picMkLst>
            <pc:docMk/>
            <pc:sldMk cId="227261500" sldId="986"/>
            <ac:picMk id="1033" creationId="{D8D9C30F-C3A7-6C40-9F12-3D67143B8175}"/>
          </ac:picMkLst>
        </pc:picChg>
      </pc:sldChg>
      <pc:sldChg chg="modSp ord">
        <pc:chgData name="Chris Droessler" userId="625c3661-9d64-47fa-b83c-4b49393bd161" providerId="ADAL" clId="{EB4EB56B-12DC-A94C-B0CF-E21A98137943}" dt="2020-01-16T17:23:31.555" v="109"/>
        <pc:sldMkLst>
          <pc:docMk/>
          <pc:sldMk cId="2259922933" sldId="987"/>
        </pc:sldMkLst>
        <pc:picChg chg="mod">
          <ac:chgData name="Chris Droessler" userId="625c3661-9d64-47fa-b83c-4b49393bd161" providerId="ADAL" clId="{EB4EB56B-12DC-A94C-B0CF-E21A98137943}" dt="2020-01-16T17:17:09.873" v="18"/>
          <ac:picMkLst>
            <pc:docMk/>
            <pc:sldMk cId="2259922933" sldId="987"/>
            <ac:picMk id="5" creationId="{75639FAE-6E07-4541-8620-ACFB24DCD954}"/>
          </ac:picMkLst>
        </pc:picChg>
        <pc:picChg chg="mod">
          <ac:chgData name="Chris Droessler" userId="625c3661-9d64-47fa-b83c-4b49393bd161" providerId="ADAL" clId="{EB4EB56B-12DC-A94C-B0CF-E21A98137943}" dt="2020-01-16T17:17:09.873" v="18"/>
          <ac:picMkLst>
            <pc:docMk/>
            <pc:sldMk cId="2259922933" sldId="987"/>
            <ac:picMk id="6" creationId="{534CCCE9-7BFE-BD44-9B31-3E787BECE1D0}"/>
          </ac:picMkLst>
        </pc:picChg>
        <pc:picChg chg="mod">
          <ac:chgData name="Chris Droessler" userId="625c3661-9d64-47fa-b83c-4b49393bd161" providerId="ADAL" clId="{EB4EB56B-12DC-A94C-B0CF-E21A98137943}" dt="2020-01-16T17:17:09.873" v="18"/>
          <ac:picMkLst>
            <pc:docMk/>
            <pc:sldMk cId="2259922933" sldId="987"/>
            <ac:picMk id="1033" creationId="{D8D9C30F-C3A7-6C40-9F12-3D67143B8175}"/>
          </ac:picMkLst>
        </pc:picChg>
      </pc:sldChg>
      <pc:sldChg chg="modSp del">
        <pc:chgData name="Chris Droessler" userId="625c3661-9d64-47fa-b83c-4b49393bd161" providerId="ADAL" clId="{EB4EB56B-12DC-A94C-B0CF-E21A98137943}" dt="2020-01-16T17:21:58.224" v="49" actId="2696"/>
        <pc:sldMkLst>
          <pc:docMk/>
          <pc:sldMk cId="1164703287" sldId="988"/>
        </pc:sldMkLst>
        <pc:spChg chg="mod">
          <ac:chgData name="Chris Droessler" userId="625c3661-9d64-47fa-b83c-4b49393bd161" providerId="ADAL" clId="{EB4EB56B-12DC-A94C-B0CF-E21A98137943}" dt="2020-01-16T17:17:09.873" v="18"/>
          <ac:spMkLst>
            <pc:docMk/>
            <pc:sldMk cId="1164703287" sldId="988"/>
            <ac:spMk id="3" creationId="{00000000-0000-0000-0000-000000000000}"/>
          </ac:spMkLst>
        </pc:spChg>
        <pc:picChg chg="mod">
          <ac:chgData name="Chris Droessler" userId="625c3661-9d64-47fa-b83c-4b49393bd161" providerId="ADAL" clId="{EB4EB56B-12DC-A94C-B0CF-E21A98137943}" dt="2020-01-16T17:17:09.873" v="18"/>
          <ac:picMkLst>
            <pc:docMk/>
            <pc:sldMk cId="1164703287" sldId="988"/>
            <ac:picMk id="7" creationId="{C34FA5AD-EDA3-CA4A-B82D-39A326CBC943}"/>
          </ac:picMkLst>
        </pc:picChg>
      </pc:sldChg>
      <pc:sldChg chg="modSp del">
        <pc:chgData name="Chris Droessler" userId="625c3661-9d64-47fa-b83c-4b49393bd161" providerId="ADAL" clId="{EB4EB56B-12DC-A94C-B0CF-E21A98137943}" dt="2020-01-16T17:21:59.411" v="50" actId="2696"/>
        <pc:sldMkLst>
          <pc:docMk/>
          <pc:sldMk cId="2334219946" sldId="989"/>
        </pc:sldMkLst>
        <pc:spChg chg="mod">
          <ac:chgData name="Chris Droessler" userId="625c3661-9d64-47fa-b83c-4b49393bd161" providerId="ADAL" clId="{EB4EB56B-12DC-A94C-B0CF-E21A98137943}" dt="2020-01-16T17:17:09.873" v="18"/>
          <ac:spMkLst>
            <pc:docMk/>
            <pc:sldMk cId="2334219946" sldId="989"/>
            <ac:spMk id="3" creationId="{00000000-0000-0000-0000-000000000000}"/>
          </ac:spMkLst>
        </pc:spChg>
        <pc:picChg chg="mod">
          <ac:chgData name="Chris Droessler" userId="625c3661-9d64-47fa-b83c-4b49393bd161" providerId="ADAL" clId="{EB4EB56B-12DC-A94C-B0CF-E21A98137943}" dt="2020-01-16T17:17:09.873" v="18"/>
          <ac:picMkLst>
            <pc:docMk/>
            <pc:sldMk cId="2334219946" sldId="989"/>
            <ac:picMk id="7" creationId="{C34FA5AD-EDA3-CA4A-B82D-39A326CBC943}"/>
          </ac:picMkLst>
        </pc:picChg>
      </pc:sldChg>
      <pc:sldChg chg="modSp del">
        <pc:chgData name="Chris Droessler" userId="625c3661-9d64-47fa-b83c-4b49393bd161" providerId="ADAL" clId="{EB4EB56B-12DC-A94C-B0CF-E21A98137943}" dt="2020-02-18T15:38:55.207" v="4500" actId="2696"/>
        <pc:sldMkLst>
          <pc:docMk/>
          <pc:sldMk cId="1401312858" sldId="990"/>
        </pc:sldMkLst>
        <pc:spChg chg="mod">
          <ac:chgData name="Chris Droessler" userId="625c3661-9d64-47fa-b83c-4b49393bd161" providerId="ADAL" clId="{EB4EB56B-12DC-A94C-B0CF-E21A98137943}" dt="2020-01-16T17:21:15.197" v="47" actId="1076"/>
          <ac:spMkLst>
            <pc:docMk/>
            <pc:sldMk cId="1401312858" sldId="990"/>
            <ac:spMk id="3" creationId="{00000000-0000-0000-0000-000000000000}"/>
          </ac:spMkLst>
        </pc:spChg>
        <pc:picChg chg="mod">
          <ac:chgData name="Chris Droessler" userId="625c3661-9d64-47fa-b83c-4b49393bd161" providerId="ADAL" clId="{EB4EB56B-12DC-A94C-B0CF-E21A98137943}" dt="2020-01-16T17:17:09.873" v="18"/>
          <ac:picMkLst>
            <pc:docMk/>
            <pc:sldMk cId="1401312858" sldId="990"/>
            <ac:picMk id="7" creationId="{C34FA5AD-EDA3-CA4A-B82D-39A326CBC943}"/>
          </ac:picMkLst>
        </pc:picChg>
      </pc:sldChg>
      <pc:sldChg chg="modSp del">
        <pc:chgData name="Chris Droessler" userId="625c3661-9d64-47fa-b83c-4b49393bd161" providerId="ADAL" clId="{EB4EB56B-12DC-A94C-B0CF-E21A98137943}" dt="2020-01-16T17:22:01.874" v="51" actId="2696"/>
        <pc:sldMkLst>
          <pc:docMk/>
          <pc:sldMk cId="1319772477" sldId="991"/>
        </pc:sldMkLst>
        <pc:spChg chg="mod">
          <ac:chgData name="Chris Droessler" userId="625c3661-9d64-47fa-b83c-4b49393bd161" providerId="ADAL" clId="{EB4EB56B-12DC-A94C-B0CF-E21A98137943}" dt="2020-01-16T17:17:09.873" v="18"/>
          <ac:spMkLst>
            <pc:docMk/>
            <pc:sldMk cId="1319772477" sldId="991"/>
            <ac:spMk id="3" creationId="{00000000-0000-0000-0000-000000000000}"/>
          </ac:spMkLst>
        </pc:spChg>
        <pc:picChg chg="mod">
          <ac:chgData name="Chris Droessler" userId="625c3661-9d64-47fa-b83c-4b49393bd161" providerId="ADAL" clId="{EB4EB56B-12DC-A94C-B0CF-E21A98137943}" dt="2020-01-16T17:17:09.873" v="18"/>
          <ac:picMkLst>
            <pc:docMk/>
            <pc:sldMk cId="1319772477" sldId="991"/>
            <ac:picMk id="7" creationId="{C34FA5AD-EDA3-CA4A-B82D-39A326CBC943}"/>
          </ac:picMkLst>
        </pc:picChg>
      </pc:sldChg>
      <pc:sldChg chg="modSp del">
        <pc:chgData name="Chris Droessler" userId="625c3661-9d64-47fa-b83c-4b49393bd161" providerId="ADAL" clId="{EB4EB56B-12DC-A94C-B0CF-E21A98137943}" dt="2020-01-16T17:22:04.789" v="53" actId="2696"/>
        <pc:sldMkLst>
          <pc:docMk/>
          <pc:sldMk cId="1610590816" sldId="992"/>
        </pc:sldMkLst>
        <pc:spChg chg="mod">
          <ac:chgData name="Chris Droessler" userId="625c3661-9d64-47fa-b83c-4b49393bd161" providerId="ADAL" clId="{EB4EB56B-12DC-A94C-B0CF-E21A98137943}" dt="2020-01-16T17:17:09.873" v="18"/>
          <ac:spMkLst>
            <pc:docMk/>
            <pc:sldMk cId="1610590816" sldId="992"/>
            <ac:spMk id="3" creationId="{00000000-0000-0000-0000-000000000000}"/>
          </ac:spMkLst>
        </pc:spChg>
        <pc:picChg chg="mod">
          <ac:chgData name="Chris Droessler" userId="625c3661-9d64-47fa-b83c-4b49393bd161" providerId="ADAL" clId="{EB4EB56B-12DC-A94C-B0CF-E21A98137943}" dt="2020-01-16T17:17:09.873" v="18"/>
          <ac:picMkLst>
            <pc:docMk/>
            <pc:sldMk cId="1610590816" sldId="992"/>
            <ac:picMk id="7" creationId="{C34FA5AD-EDA3-CA4A-B82D-39A326CBC943}"/>
          </ac:picMkLst>
        </pc:picChg>
      </pc:sldChg>
      <pc:sldChg chg="modSp del">
        <pc:chgData name="Chris Droessler" userId="625c3661-9d64-47fa-b83c-4b49393bd161" providerId="ADAL" clId="{EB4EB56B-12DC-A94C-B0CF-E21A98137943}" dt="2020-01-16T17:22:03.230" v="52" actId="2696"/>
        <pc:sldMkLst>
          <pc:docMk/>
          <pc:sldMk cId="4109713459" sldId="993"/>
        </pc:sldMkLst>
        <pc:spChg chg="mod">
          <ac:chgData name="Chris Droessler" userId="625c3661-9d64-47fa-b83c-4b49393bd161" providerId="ADAL" clId="{EB4EB56B-12DC-A94C-B0CF-E21A98137943}" dt="2020-01-16T17:17:09.873" v="18"/>
          <ac:spMkLst>
            <pc:docMk/>
            <pc:sldMk cId="4109713459" sldId="993"/>
            <ac:spMk id="3" creationId="{00000000-0000-0000-0000-000000000000}"/>
          </ac:spMkLst>
        </pc:spChg>
        <pc:picChg chg="mod">
          <ac:chgData name="Chris Droessler" userId="625c3661-9d64-47fa-b83c-4b49393bd161" providerId="ADAL" clId="{EB4EB56B-12DC-A94C-B0CF-E21A98137943}" dt="2020-01-16T17:17:09.873" v="18"/>
          <ac:picMkLst>
            <pc:docMk/>
            <pc:sldMk cId="4109713459" sldId="993"/>
            <ac:picMk id="7" creationId="{C34FA5AD-EDA3-CA4A-B82D-39A326CBC943}"/>
          </ac:picMkLst>
        </pc:picChg>
      </pc:sldChg>
      <pc:sldChg chg="modSp del">
        <pc:chgData name="Chris Droessler" userId="625c3661-9d64-47fa-b83c-4b49393bd161" providerId="ADAL" clId="{EB4EB56B-12DC-A94C-B0CF-E21A98137943}" dt="2020-01-16T17:22:06.142" v="54" actId="2696"/>
        <pc:sldMkLst>
          <pc:docMk/>
          <pc:sldMk cId="3852606405" sldId="994"/>
        </pc:sldMkLst>
        <pc:spChg chg="mod">
          <ac:chgData name="Chris Droessler" userId="625c3661-9d64-47fa-b83c-4b49393bd161" providerId="ADAL" clId="{EB4EB56B-12DC-A94C-B0CF-E21A98137943}" dt="2020-01-16T17:17:09.873" v="18"/>
          <ac:spMkLst>
            <pc:docMk/>
            <pc:sldMk cId="3852606405" sldId="994"/>
            <ac:spMk id="3" creationId="{00000000-0000-0000-0000-000000000000}"/>
          </ac:spMkLst>
        </pc:spChg>
        <pc:picChg chg="mod">
          <ac:chgData name="Chris Droessler" userId="625c3661-9d64-47fa-b83c-4b49393bd161" providerId="ADAL" clId="{EB4EB56B-12DC-A94C-B0CF-E21A98137943}" dt="2020-01-16T17:17:09.873" v="18"/>
          <ac:picMkLst>
            <pc:docMk/>
            <pc:sldMk cId="3852606405" sldId="994"/>
            <ac:picMk id="7" creationId="{C34FA5AD-EDA3-CA4A-B82D-39A326CBC943}"/>
          </ac:picMkLst>
        </pc:picChg>
      </pc:sldChg>
      <pc:sldChg chg="modSp">
        <pc:chgData name="Chris Droessler" userId="625c3661-9d64-47fa-b83c-4b49393bd161" providerId="ADAL" clId="{EB4EB56B-12DC-A94C-B0CF-E21A98137943}" dt="2020-01-16T17:17:09.873" v="18"/>
        <pc:sldMkLst>
          <pc:docMk/>
          <pc:sldMk cId="247372015" sldId="995"/>
        </pc:sldMkLst>
        <pc:picChg chg="mod">
          <ac:chgData name="Chris Droessler" userId="625c3661-9d64-47fa-b83c-4b49393bd161" providerId="ADAL" clId="{EB4EB56B-12DC-A94C-B0CF-E21A98137943}" dt="2020-01-16T17:17:09.873" v="18"/>
          <ac:picMkLst>
            <pc:docMk/>
            <pc:sldMk cId="247372015" sldId="995"/>
            <ac:picMk id="5" creationId="{1B03A3F4-FEE2-EF47-A761-2244921A9EAC}"/>
          </ac:picMkLst>
        </pc:picChg>
      </pc:sldChg>
      <pc:sldChg chg="modSp del ord">
        <pc:chgData name="Chris Droessler" userId="625c3661-9d64-47fa-b83c-4b49393bd161" providerId="ADAL" clId="{EB4EB56B-12DC-A94C-B0CF-E21A98137943}" dt="2020-01-16T17:23:11.232" v="105" actId="2696"/>
        <pc:sldMkLst>
          <pc:docMk/>
          <pc:sldMk cId="2369439601" sldId="996"/>
        </pc:sldMkLst>
        <pc:picChg chg="mod">
          <ac:chgData name="Chris Droessler" userId="625c3661-9d64-47fa-b83c-4b49393bd161" providerId="ADAL" clId="{EB4EB56B-12DC-A94C-B0CF-E21A98137943}" dt="2020-01-16T17:17:09.873" v="18"/>
          <ac:picMkLst>
            <pc:docMk/>
            <pc:sldMk cId="2369439601" sldId="996"/>
            <ac:picMk id="5" creationId="{1B03A3F4-FEE2-EF47-A761-2244921A9EAC}"/>
          </ac:picMkLst>
        </pc:picChg>
      </pc:sldChg>
      <pc:sldChg chg="add ord">
        <pc:chgData name="Chris Droessler" userId="625c3661-9d64-47fa-b83c-4b49393bd161" providerId="ADAL" clId="{EB4EB56B-12DC-A94C-B0CF-E21A98137943}" dt="2020-01-16T17:22:14.851" v="57"/>
        <pc:sldMkLst>
          <pc:docMk/>
          <pc:sldMk cId="3095615049" sldId="997"/>
        </pc:sldMkLst>
      </pc:sldChg>
      <pc:sldChg chg="add">
        <pc:chgData name="Chris Droessler" userId="625c3661-9d64-47fa-b83c-4b49393bd161" providerId="ADAL" clId="{EB4EB56B-12DC-A94C-B0CF-E21A98137943}" dt="2020-01-16T17:22:21.282" v="63"/>
        <pc:sldMkLst>
          <pc:docMk/>
          <pc:sldMk cId="3041959297" sldId="998"/>
        </pc:sldMkLst>
      </pc:sldChg>
      <pc:sldChg chg="add ord">
        <pc:chgData name="Chris Droessler" userId="625c3661-9d64-47fa-b83c-4b49393bd161" providerId="ADAL" clId="{EB4EB56B-12DC-A94C-B0CF-E21A98137943}" dt="2020-02-18T14:57:35.552" v="3465"/>
        <pc:sldMkLst>
          <pc:docMk/>
          <pc:sldMk cId="3115692333" sldId="999"/>
        </pc:sldMkLst>
      </pc:sldChg>
      <pc:sldChg chg="add ord">
        <pc:chgData name="Chris Droessler" userId="625c3661-9d64-47fa-b83c-4b49393bd161" providerId="ADAL" clId="{EB4EB56B-12DC-A94C-B0CF-E21A98137943}" dt="2020-01-16T17:27:15.442" v="138"/>
        <pc:sldMkLst>
          <pc:docMk/>
          <pc:sldMk cId="3877361193" sldId="1000"/>
        </pc:sldMkLst>
      </pc:sldChg>
      <pc:sldChg chg="modSp add del">
        <pc:chgData name="Chris Droessler" userId="625c3661-9d64-47fa-b83c-4b49393bd161" providerId="ADAL" clId="{EB4EB56B-12DC-A94C-B0CF-E21A98137943}" dt="2020-02-18T15:38:48.319" v="4496" actId="2696"/>
        <pc:sldMkLst>
          <pc:docMk/>
          <pc:sldMk cId="2936197477" sldId="1001"/>
        </pc:sldMkLst>
        <pc:spChg chg="mod">
          <ac:chgData name="Chris Droessler" userId="625c3661-9d64-47fa-b83c-4b49393bd161" providerId="ADAL" clId="{EB4EB56B-12DC-A94C-B0CF-E21A98137943}" dt="2020-02-18T15:35:10.592" v="4450"/>
          <ac:spMkLst>
            <pc:docMk/>
            <pc:sldMk cId="2936197477" sldId="1001"/>
            <ac:spMk id="2" creationId="{887C6109-60D7-A945-BE8F-7D577E79125F}"/>
          </ac:spMkLst>
        </pc:spChg>
        <pc:spChg chg="mod">
          <ac:chgData name="Chris Droessler" userId="625c3661-9d64-47fa-b83c-4b49393bd161" providerId="ADAL" clId="{EB4EB56B-12DC-A94C-B0CF-E21A98137943}" dt="2020-02-11T13:16:52.637" v="198" actId="20577"/>
          <ac:spMkLst>
            <pc:docMk/>
            <pc:sldMk cId="2936197477" sldId="1001"/>
            <ac:spMk id="3" creationId="{59D26F8E-EAEA-2846-BCF4-9D09972428D6}"/>
          </ac:spMkLst>
        </pc:spChg>
      </pc:sldChg>
      <pc:sldChg chg="addSp delSp modSp add del setBg">
        <pc:chgData name="Chris Droessler" userId="625c3661-9d64-47fa-b83c-4b49393bd161" providerId="ADAL" clId="{EB4EB56B-12DC-A94C-B0CF-E21A98137943}" dt="2020-02-18T15:35:54.867" v="4477" actId="2696"/>
        <pc:sldMkLst>
          <pc:docMk/>
          <pc:sldMk cId="3219900708" sldId="1002"/>
        </pc:sldMkLst>
        <pc:spChg chg="del">
          <ac:chgData name="Chris Droessler" userId="625c3661-9d64-47fa-b83c-4b49393bd161" providerId="ADAL" clId="{EB4EB56B-12DC-A94C-B0CF-E21A98137943}" dt="2020-02-11T13:18:38.484" v="244"/>
          <ac:spMkLst>
            <pc:docMk/>
            <pc:sldMk cId="3219900708" sldId="1002"/>
            <ac:spMk id="2" creationId="{0182BAC7-6269-E84E-B47C-CF87CB899317}"/>
          </ac:spMkLst>
        </pc:spChg>
        <pc:spChg chg="del">
          <ac:chgData name="Chris Droessler" userId="625c3661-9d64-47fa-b83c-4b49393bd161" providerId="ADAL" clId="{EB4EB56B-12DC-A94C-B0CF-E21A98137943}" dt="2020-02-11T13:18:38.484" v="244"/>
          <ac:spMkLst>
            <pc:docMk/>
            <pc:sldMk cId="3219900708" sldId="1002"/>
            <ac:spMk id="3" creationId="{67760ABE-5AA3-8A4A-B625-2C434F13E132}"/>
          </ac:spMkLst>
        </pc:spChg>
        <pc:picChg chg="add del mod">
          <ac:chgData name="Chris Droessler" userId="625c3661-9d64-47fa-b83c-4b49393bd161" providerId="ADAL" clId="{EB4EB56B-12DC-A94C-B0CF-E21A98137943}" dt="2020-02-11T13:19:10.980" v="251" actId="478"/>
          <ac:picMkLst>
            <pc:docMk/>
            <pc:sldMk cId="3219900708" sldId="1002"/>
            <ac:picMk id="4" creationId="{F12469D7-39D5-4D45-9E0E-E5643F1C1148}"/>
          </ac:picMkLst>
        </pc:picChg>
        <pc:picChg chg="add mod">
          <ac:chgData name="Chris Droessler" userId="625c3661-9d64-47fa-b83c-4b49393bd161" providerId="ADAL" clId="{EB4EB56B-12DC-A94C-B0CF-E21A98137943}" dt="2020-02-11T13:19:43.683" v="265" actId="14100"/>
          <ac:picMkLst>
            <pc:docMk/>
            <pc:sldMk cId="3219900708" sldId="1002"/>
            <ac:picMk id="6" creationId="{B5A7936F-FFCB-FC40-887B-991088168E4C}"/>
          </ac:picMkLst>
        </pc:picChg>
      </pc:sldChg>
      <pc:sldChg chg="addSp modSp add del setBg">
        <pc:chgData name="Chris Droessler" userId="625c3661-9d64-47fa-b83c-4b49393bd161" providerId="ADAL" clId="{EB4EB56B-12DC-A94C-B0CF-E21A98137943}" dt="2020-02-18T15:35:52.356" v="4475" actId="2696"/>
        <pc:sldMkLst>
          <pc:docMk/>
          <pc:sldMk cId="1869972933" sldId="1003"/>
        </pc:sldMkLst>
        <pc:picChg chg="add mod">
          <ac:chgData name="Chris Droessler" userId="625c3661-9d64-47fa-b83c-4b49393bd161" providerId="ADAL" clId="{EB4EB56B-12DC-A94C-B0CF-E21A98137943}" dt="2020-02-11T13:19:23.315" v="257" actId="962"/>
          <ac:picMkLst>
            <pc:docMk/>
            <pc:sldMk cId="1869972933" sldId="1003"/>
            <ac:picMk id="3" creationId="{5918EB10-12E2-F04B-8400-3F4741CA510C}"/>
          </ac:picMkLst>
        </pc:picChg>
      </pc:sldChg>
      <pc:sldChg chg="addSp modSp add del ord setBg">
        <pc:chgData name="Chris Droessler" userId="625c3661-9d64-47fa-b83c-4b49393bd161" providerId="ADAL" clId="{EB4EB56B-12DC-A94C-B0CF-E21A98137943}" dt="2020-02-18T15:35:53.357" v="4476" actId="2696"/>
        <pc:sldMkLst>
          <pc:docMk/>
          <pc:sldMk cId="2262842699" sldId="1004"/>
        </pc:sldMkLst>
        <pc:picChg chg="add mod">
          <ac:chgData name="Chris Droessler" userId="625c3661-9d64-47fa-b83c-4b49393bd161" providerId="ADAL" clId="{EB4EB56B-12DC-A94C-B0CF-E21A98137943}" dt="2020-02-11T13:19:28.556" v="260" actId="962"/>
          <ac:picMkLst>
            <pc:docMk/>
            <pc:sldMk cId="2262842699" sldId="1004"/>
            <ac:picMk id="3" creationId="{07617C90-90E6-8B49-934E-180E5CF084C6}"/>
          </ac:picMkLst>
        </pc:picChg>
      </pc:sldChg>
      <pc:sldChg chg="addSp modSp add del setBg">
        <pc:chgData name="Chris Droessler" userId="625c3661-9d64-47fa-b83c-4b49393bd161" providerId="ADAL" clId="{EB4EB56B-12DC-A94C-B0CF-E21A98137943}" dt="2020-02-18T15:35:50.513" v="4474" actId="2696"/>
        <pc:sldMkLst>
          <pc:docMk/>
          <pc:sldMk cId="2053488278" sldId="1005"/>
        </pc:sldMkLst>
        <pc:picChg chg="add mod">
          <ac:chgData name="Chris Droessler" userId="625c3661-9d64-47fa-b83c-4b49393bd161" providerId="ADAL" clId="{EB4EB56B-12DC-A94C-B0CF-E21A98137943}" dt="2020-02-11T13:19:59.012" v="267" actId="14100"/>
          <ac:picMkLst>
            <pc:docMk/>
            <pc:sldMk cId="2053488278" sldId="1005"/>
            <ac:picMk id="3" creationId="{56A146EF-EE2F-754F-ABCB-77B138BFAEC3}"/>
          </ac:picMkLst>
        </pc:picChg>
      </pc:sldChg>
      <pc:sldChg chg="addSp delSp modSp add del">
        <pc:chgData name="Chris Droessler" userId="625c3661-9d64-47fa-b83c-4b49393bd161" providerId="ADAL" clId="{EB4EB56B-12DC-A94C-B0CF-E21A98137943}" dt="2020-02-11T15:46:51.935" v="343" actId="2696"/>
        <pc:sldMkLst>
          <pc:docMk/>
          <pc:sldMk cId="1050777585" sldId="1006"/>
        </pc:sldMkLst>
        <pc:spChg chg="del">
          <ac:chgData name="Chris Droessler" userId="625c3661-9d64-47fa-b83c-4b49393bd161" providerId="ADAL" clId="{EB4EB56B-12DC-A94C-B0CF-E21A98137943}" dt="2020-02-11T15:42:06.697" v="272"/>
          <ac:spMkLst>
            <pc:docMk/>
            <pc:sldMk cId="1050777585" sldId="1006"/>
            <ac:spMk id="2" creationId="{7301E668-A8E6-D04F-BCFF-C1F1F69EBA56}"/>
          </ac:spMkLst>
        </pc:spChg>
        <pc:spChg chg="del">
          <ac:chgData name="Chris Droessler" userId="625c3661-9d64-47fa-b83c-4b49393bd161" providerId="ADAL" clId="{EB4EB56B-12DC-A94C-B0CF-E21A98137943}" dt="2020-02-11T15:42:06.697" v="272"/>
          <ac:spMkLst>
            <pc:docMk/>
            <pc:sldMk cId="1050777585" sldId="1006"/>
            <ac:spMk id="3" creationId="{D30AD4D7-32A3-3540-8AC1-0B2AC2A27BDC}"/>
          </ac:spMkLst>
        </pc:spChg>
        <pc:spChg chg="add del mod">
          <ac:chgData name="Chris Droessler" userId="625c3661-9d64-47fa-b83c-4b49393bd161" providerId="ADAL" clId="{EB4EB56B-12DC-A94C-B0CF-E21A98137943}" dt="2020-02-11T15:42:43.747" v="273"/>
          <ac:spMkLst>
            <pc:docMk/>
            <pc:sldMk cId="1050777585" sldId="1006"/>
            <ac:spMk id="4" creationId="{9FB4CF3A-9264-6B41-9833-49877FADB27A}"/>
          </ac:spMkLst>
        </pc:spChg>
        <pc:spChg chg="add del mod">
          <ac:chgData name="Chris Droessler" userId="625c3661-9d64-47fa-b83c-4b49393bd161" providerId="ADAL" clId="{EB4EB56B-12DC-A94C-B0CF-E21A98137943}" dt="2020-02-11T15:42:43.747" v="273"/>
          <ac:spMkLst>
            <pc:docMk/>
            <pc:sldMk cId="1050777585" sldId="1006"/>
            <ac:spMk id="5" creationId="{639F3874-AFA9-434A-BDA0-AA10383DDE2D}"/>
          </ac:spMkLst>
        </pc:spChg>
        <pc:spChg chg="add del mod">
          <ac:chgData name="Chris Droessler" userId="625c3661-9d64-47fa-b83c-4b49393bd161" providerId="ADAL" clId="{EB4EB56B-12DC-A94C-B0CF-E21A98137943}" dt="2020-02-11T15:43:49.250" v="275"/>
          <ac:spMkLst>
            <pc:docMk/>
            <pc:sldMk cId="1050777585" sldId="1006"/>
            <ac:spMk id="6" creationId="{597F64F0-3188-2346-814E-06AAA1CE8727}"/>
          </ac:spMkLst>
        </pc:spChg>
        <pc:spChg chg="add del mod">
          <ac:chgData name="Chris Droessler" userId="625c3661-9d64-47fa-b83c-4b49393bd161" providerId="ADAL" clId="{EB4EB56B-12DC-A94C-B0CF-E21A98137943}" dt="2020-02-11T15:43:49.250" v="275"/>
          <ac:spMkLst>
            <pc:docMk/>
            <pc:sldMk cId="1050777585" sldId="1006"/>
            <ac:spMk id="7" creationId="{6992B818-003B-E940-9ACD-B7F72EA28587}"/>
          </ac:spMkLst>
        </pc:spChg>
        <pc:spChg chg="add mod">
          <ac:chgData name="Chris Droessler" userId="625c3661-9d64-47fa-b83c-4b49393bd161" providerId="ADAL" clId="{EB4EB56B-12DC-A94C-B0CF-E21A98137943}" dt="2020-02-11T15:45:18.311" v="328" actId="403"/>
          <ac:spMkLst>
            <pc:docMk/>
            <pc:sldMk cId="1050777585" sldId="1006"/>
            <ac:spMk id="8" creationId="{CB0FCB49-2215-5C41-87D1-241F3C4896E3}"/>
          </ac:spMkLst>
        </pc:spChg>
        <pc:spChg chg="add mod">
          <ac:chgData name="Chris Droessler" userId="625c3661-9d64-47fa-b83c-4b49393bd161" providerId="ADAL" clId="{EB4EB56B-12DC-A94C-B0CF-E21A98137943}" dt="2020-02-11T15:45:12.861" v="327" actId="403"/>
          <ac:spMkLst>
            <pc:docMk/>
            <pc:sldMk cId="1050777585" sldId="1006"/>
            <ac:spMk id="9" creationId="{419879AF-6D75-D545-AF03-0093A20E5C3A}"/>
          </ac:spMkLst>
        </pc:spChg>
        <pc:picChg chg="add del mod">
          <ac:chgData name="Chris Droessler" userId="625c3661-9d64-47fa-b83c-4b49393bd161" providerId="ADAL" clId="{EB4EB56B-12DC-A94C-B0CF-E21A98137943}" dt="2020-02-11T15:46:00.369" v="333"/>
          <ac:picMkLst>
            <pc:docMk/>
            <pc:sldMk cId="1050777585" sldId="1006"/>
            <ac:picMk id="1026" creationId="{2B529EA6-5421-114E-B20F-85FD5FB72E2F}"/>
          </ac:picMkLst>
        </pc:picChg>
      </pc:sldChg>
      <pc:sldChg chg="add del">
        <pc:chgData name="Chris Droessler" userId="625c3661-9d64-47fa-b83c-4b49393bd161" providerId="ADAL" clId="{EB4EB56B-12DC-A94C-B0CF-E21A98137943}" dt="2020-02-11T13:20:37.082" v="269" actId="2696"/>
        <pc:sldMkLst>
          <pc:docMk/>
          <pc:sldMk cId="2190243262" sldId="1006"/>
        </pc:sldMkLst>
      </pc:sldChg>
      <pc:sldChg chg="add del">
        <pc:chgData name="Chris Droessler" userId="625c3661-9d64-47fa-b83c-4b49393bd161" providerId="ADAL" clId="{EB4EB56B-12DC-A94C-B0CF-E21A98137943}" dt="2020-02-11T13:20:37.875" v="270" actId="2696"/>
        <pc:sldMkLst>
          <pc:docMk/>
          <pc:sldMk cId="910146711" sldId="1007"/>
        </pc:sldMkLst>
      </pc:sldChg>
      <pc:sldChg chg="addSp delSp modSp add ord modNotesTx">
        <pc:chgData name="Chris Droessler" userId="625c3661-9d64-47fa-b83c-4b49393bd161" providerId="ADAL" clId="{EB4EB56B-12DC-A94C-B0CF-E21A98137943}" dt="2020-02-18T15:25:23.756" v="4390" actId="14100"/>
        <pc:sldMkLst>
          <pc:docMk/>
          <pc:sldMk cId="3470890838" sldId="1007"/>
        </pc:sldMkLst>
        <pc:spChg chg="mod">
          <ac:chgData name="Chris Droessler" userId="625c3661-9d64-47fa-b83c-4b49393bd161" providerId="ADAL" clId="{EB4EB56B-12DC-A94C-B0CF-E21A98137943}" dt="2020-02-11T15:45:49.410" v="331"/>
          <ac:spMkLst>
            <pc:docMk/>
            <pc:sldMk cId="3470890838" sldId="1007"/>
            <ac:spMk id="2" creationId="{00000000-0000-0000-0000-000000000000}"/>
          </ac:spMkLst>
        </pc:spChg>
        <pc:spChg chg="mod">
          <ac:chgData name="Chris Droessler" userId="625c3661-9d64-47fa-b83c-4b49393bd161" providerId="ADAL" clId="{EB4EB56B-12DC-A94C-B0CF-E21A98137943}" dt="2020-02-18T15:25:17.652" v="4388" actId="20577"/>
          <ac:spMkLst>
            <pc:docMk/>
            <pc:sldMk cId="3470890838" sldId="1007"/>
            <ac:spMk id="3" creationId="{00000000-0000-0000-0000-000000000000}"/>
          </ac:spMkLst>
        </pc:spChg>
        <pc:spChg chg="add del mod">
          <ac:chgData name="Chris Droessler" userId="625c3661-9d64-47fa-b83c-4b49393bd161" providerId="ADAL" clId="{EB4EB56B-12DC-A94C-B0CF-E21A98137943}" dt="2020-02-11T15:46:27.408" v="335"/>
          <ac:spMkLst>
            <pc:docMk/>
            <pc:sldMk cId="3470890838" sldId="1007"/>
            <ac:spMk id="5" creationId="{0CD185B2-3DC7-7442-AA99-13592920D730}"/>
          </ac:spMkLst>
        </pc:spChg>
        <pc:spChg chg="add del mod">
          <ac:chgData name="Chris Droessler" userId="625c3661-9d64-47fa-b83c-4b49393bd161" providerId="ADAL" clId="{EB4EB56B-12DC-A94C-B0CF-E21A98137943}" dt="2020-02-11T15:46:27.408" v="335"/>
          <ac:spMkLst>
            <pc:docMk/>
            <pc:sldMk cId="3470890838" sldId="1007"/>
            <ac:spMk id="6" creationId="{28A38660-B257-B842-9519-6248DEE8890B}"/>
          </ac:spMkLst>
        </pc:spChg>
        <pc:spChg chg="add del mod">
          <ac:chgData name="Chris Droessler" userId="625c3661-9d64-47fa-b83c-4b49393bd161" providerId="ADAL" clId="{EB4EB56B-12DC-A94C-B0CF-E21A98137943}" dt="2020-02-11T15:46:27.977" v="336"/>
          <ac:spMkLst>
            <pc:docMk/>
            <pc:sldMk cId="3470890838" sldId="1007"/>
            <ac:spMk id="7" creationId="{16463AD7-4B51-1440-85E1-76BC3AC71BFD}"/>
          </ac:spMkLst>
        </pc:spChg>
        <pc:spChg chg="add del mod">
          <ac:chgData name="Chris Droessler" userId="625c3661-9d64-47fa-b83c-4b49393bd161" providerId="ADAL" clId="{EB4EB56B-12DC-A94C-B0CF-E21A98137943}" dt="2020-02-11T15:46:27.977" v="336"/>
          <ac:spMkLst>
            <pc:docMk/>
            <pc:sldMk cId="3470890838" sldId="1007"/>
            <ac:spMk id="8" creationId="{07E42ABE-5A27-4D42-8E2A-D8F47C1F7848}"/>
          </ac:spMkLst>
        </pc:spChg>
        <pc:picChg chg="add del mod">
          <ac:chgData name="Chris Droessler" userId="625c3661-9d64-47fa-b83c-4b49393bd161" providerId="ADAL" clId="{EB4EB56B-12DC-A94C-B0CF-E21A98137943}" dt="2020-02-18T15:25:08.588" v="4384" actId="478"/>
          <ac:picMkLst>
            <pc:docMk/>
            <pc:sldMk cId="3470890838" sldId="1007"/>
            <ac:picMk id="4" creationId="{F7083A9A-AA66-5747-8ED1-3C069803BD8F}"/>
          </ac:picMkLst>
        </pc:picChg>
        <pc:picChg chg="add del mod">
          <ac:chgData name="Chris Droessler" userId="625c3661-9d64-47fa-b83c-4b49393bd161" providerId="ADAL" clId="{EB4EB56B-12DC-A94C-B0CF-E21A98137943}" dt="2020-02-18T15:20:11.244" v="4376" actId="478"/>
          <ac:picMkLst>
            <pc:docMk/>
            <pc:sldMk cId="3470890838" sldId="1007"/>
            <ac:picMk id="5" creationId="{395583CC-4F7A-4B4E-A8BD-0AF406DFE2DE}"/>
          </ac:picMkLst>
        </pc:picChg>
        <pc:picChg chg="add del mod">
          <ac:chgData name="Chris Droessler" userId="625c3661-9d64-47fa-b83c-4b49393bd161" providerId="ADAL" clId="{EB4EB56B-12DC-A94C-B0CF-E21A98137943}" dt="2020-02-18T15:20:19.532" v="4378" actId="478"/>
          <ac:picMkLst>
            <pc:docMk/>
            <pc:sldMk cId="3470890838" sldId="1007"/>
            <ac:picMk id="7" creationId="{20CE730E-56E4-2F45-B6EA-B291EABBBB6C}"/>
          </ac:picMkLst>
        </pc:picChg>
        <pc:picChg chg="add mod">
          <ac:chgData name="Chris Droessler" userId="625c3661-9d64-47fa-b83c-4b49393bd161" providerId="ADAL" clId="{EB4EB56B-12DC-A94C-B0CF-E21A98137943}" dt="2020-02-18T15:25:23.756" v="4390" actId="14100"/>
          <ac:picMkLst>
            <pc:docMk/>
            <pc:sldMk cId="3470890838" sldId="1007"/>
            <ac:picMk id="9" creationId="{2836578A-23CD-4043-B5DF-331B74AB1098}"/>
          </ac:picMkLst>
        </pc:picChg>
        <pc:picChg chg="add del mod">
          <ac:chgData name="Chris Droessler" userId="625c3661-9d64-47fa-b83c-4b49393bd161" providerId="ADAL" clId="{EB4EB56B-12DC-A94C-B0CF-E21A98137943}" dt="2020-02-18T12:58:28.396" v="3226" actId="478"/>
          <ac:picMkLst>
            <pc:docMk/>
            <pc:sldMk cId="3470890838" sldId="1007"/>
            <ac:picMk id="4098" creationId="{7D6EE16C-7DCA-B547-8176-4E0C6E5D1670}"/>
          </ac:picMkLst>
        </pc:picChg>
        <pc:picChg chg="add mod">
          <ac:chgData name="Chris Droessler" userId="625c3661-9d64-47fa-b83c-4b49393bd161" providerId="ADAL" clId="{EB4EB56B-12DC-A94C-B0CF-E21A98137943}" dt="2020-02-18T12:58:52.051" v="3241" actId="14100"/>
          <ac:picMkLst>
            <pc:docMk/>
            <pc:sldMk cId="3470890838" sldId="1007"/>
            <ac:picMk id="4100" creationId="{74B075FD-397A-504E-8F93-2809CE37BF47}"/>
          </ac:picMkLst>
        </pc:picChg>
      </pc:sldChg>
      <pc:sldChg chg="addSp delSp modSp add ord modNotesTx">
        <pc:chgData name="Chris Droessler" userId="625c3661-9d64-47fa-b83c-4b49393bd161" providerId="ADAL" clId="{EB4EB56B-12DC-A94C-B0CF-E21A98137943}" dt="2020-02-18T15:42:26.732" v="4525" actId="14100"/>
        <pc:sldMkLst>
          <pc:docMk/>
          <pc:sldMk cId="3458847758" sldId="1008"/>
        </pc:sldMkLst>
        <pc:spChg chg="mod">
          <ac:chgData name="Chris Droessler" userId="625c3661-9d64-47fa-b83c-4b49393bd161" providerId="ADAL" clId="{EB4EB56B-12DC-A94C-B0CF-E21A98137943}" dt="2020-02-11T16:24:55.649" v="358"/>
          <ac:spMkLst>
            <pc:docMk/>
            <pc:sldMk cId="3458847758" sldId="1008"/>
            <ac:spMk id="2" creationId="{00000000-0000-0000-0000-000000000000}"/>
          </ac:spMkLst>
        </pc:spChg>
        <pc:spChg chg="mod">
          <ac:chgData name="Chris Droessler" userId="625c3661-9d64-47fa-b83c-4b49393bd161" providerId="ADAL" clId="{EB4EB56B-12DC-A94C-B0CF-E21A98137943}" dt="2020-02-11T16:26:39.034" v="437" actId="20577"/>
          <ac:spMkLst>
            <pc:docMk/>
            <pc:sldMk cId="3458847758" sldId="1008"/>
            <ac:spMk id="3" creationId="{00000000-0000-0000-0000-000000000000}"/>
          </ac:spMkLst>
        </pc:spChg>
        <pc:picChg chg="del">
          <ac:chgData name="Chris Droessler" userId="625c3661-9d64-47fa-b83c-4b49393bd161" providerId="ADAL" clId="{EB4EB56B-12DC-A94C-B0CF-E21A98137943}" dt="2020-02-11T16:25:16.492" v="411" actId="478"/>
          <ac:picMkLst>
            <pc:docMk/>
            <pc:sldMk cId="3458847758" sldId="1008"/>
            <ac:picMk id="4" creationId="{F7083A9A-AA66-5747-8ED1-3C069803BD8F}"/>
          </ac:picMkLst>
        </pc:picChg>
        <pc:picChg chg="add mod">
          <ac:chgData name="Chris Droessler" userId="625c3661-9d64-47fa-b83c-4b49393bd161" providerId="ADAL" clId="{EB4EB56B-12DC-A94C-B0CF-E21A98137943}" dt="2020-02-18T15:42:26.732" v="4525" actId="14100"/>
          <ac:picMkLst>
            <pc:docMk/>
            <pc:sldMk cId="3458847758" sldId="1008"/>
            <ac:picMk id="6" creationId="{990DA46B-7D02-FD40-9AA3-98C3A31940C9}"/>
          </ac:picMkLst>
        </pc:picChg>
        <pc:picChg chg="add">
          <ac:chgData name="Chris Droessler" userId="625c3661-9d64-47fa-b83c-4b49393bd161" providerId="ADAL" clId="{EB4EB56B-12DC-A94C-B0CF-E21A98137943}" dt="2020-02-11T16:25:53.424" v="417"/>
          <ac:picMkLst>
            <pc:docMk/>
            <pc:sldMk cId="3458847758" sldId="1008"/>
            <ac:picMk id="7" creationId="{9038F308-3809-7C4A-A616-B972F97A2724}"/>
          </ac:picMkLst>
        </pc:picChg>
      </pc:sldChg>
      <pc:sldChg chg="add del">
        <pc:chgData name="Chris Droessler" userId="625c3661-9d64-47fa-b83c-4b49393bd161" providerId="ADAL" clId="{EB4EB56B-12DC-A94C-B0CF-E21A98137943}" dt="2020-02-17T15:17:25.305" v="635" actId="2696"/>
        <pc:sldMkLst>
          <pc:docMk/>
          <pc:sldMk cId="2428532321" sldId="1009"/>
        </pc:sldMkLst>
      </pc:sldChg>
      <pc:sldChg chg="addSp delSp modSp add ord modNotesTx">
        <pc:chgData name="Chris Droessler" userId="625c3661-9d64-47fa-b83c-4b49393bd161" providerId="ADAL" clId="{EB4EB56B-12DC-A94C-B0CF-E21A98137943}" dt="2020-02-18T12:59:29.523" v="3246" actId="14100"/>
        <pc:sldMkLst>
          <pc:docMk/>
          <pc:sldMk cId="2298359132" sldId="1010"/>
        </pc:sldMkLst>
        <pc:spChg chg="mod">
          <ac:chgData name="Chris Droessler" userId="625c3661-9d64-47fa-b83c-4b49393bd161" providerId="ADAL" clId="{EB4EB56B-12DC-A94C-B0CF-E21A98137943}" dt="2020-02-13T16:20:54.658" v="562" actId="20577"/>
          <ac:spMkLst>
            <pc:docMk/>
            <pc:sldMk cId="2298359132" sldId="1010"/>
            <ac:spMk id="2" creationId="{00000000-0000-0000-0000-000000000000}"/>
          </ac:spMkLst>
        </pc:spChg>
        <pc:spChg chg="mod">
          <ac:chgData name="Chris Droessler" userId="625c3661-9d64-47fa-b83c-4b49393bd161" providerId="ADAL" clId="{EB4EB56B-12DC-A94C-B0CF-E21A98137943}" dt="2020-02-13T16:22:23.570" v="578" actId="20577"/>
          <ac:spMkLst>
            <pc:docMk/>
            <pc:sldMk cId="2298359132" sldId="1010"/>
            <ac:spMk id="3" creationId="{00000000-0000-0000-0000-000000000000}"/>
          </ac:spMkLst>
        </pc:spChg>
        <pc:spChg chg="add del mod">
          <ac:chgData name="Chris Droessler" userId="625c3661-9d64-47fa-b83c-4b49393bd161" providerId="ADAL" clId="{EB4EB56B-12DC-A94C-B0CF-E21A98137943}" dt="2020-02-13T16:25:15.154" v="590" actId="478"/>
          <ac:spMkLst>
            <pc:docMk/>
            <pc:sldMk cId="2298359132" sldId="1010"/>
            <ac:spMk id="4" creationId="{33AC1B65-D691-D245-837A-1261FC3AB367}"/>
          </ac:spMkLst>
        </pc:spChg>
        <pc:picChg chg="add mod">
          <ac:chgData name="Chris Droessler" userId="625c3661-9d64-47fa-b83c-4b49393bd161" providerId="ADAL" clId="{EB4EB56B-12DC-A94C-B0CF-E21A98137943}" dt="2020-02-18T12:59:29.523" v="3246" actId="14100"/>
          <ac:picMkLst>
            <pc:docMk/>
            <pc:sldMk cId="2298359132" sldId="1010"/>
            <ac:picMk id="2050" creationId="{D4D46AF8-F65B-504A-B2B0-0A6FDA2CECCA}"/>
          </ac:picMkLst>
        </pc:picChg>
        <pc:picChg chg="add mod">
          <ac:chgData name="Chris Droessler" userId="625c3661-9d64-47fa-b83c-4b49393bd161" providerId="ADAL" clId="{EB4EB56B-12DC-A94C-B0CF-E21A98137943}" dt="2020-02-13T16:25:48.705" v="594" actId="14100"/>
          <ac:picMkLst>
            <pc:docMk/>
            <pc:sldMk cId="2298359132" sldId="1010"/>
            <ac:picMk id="2054" creationId="{8F5907EA-0777-D340-A205-72D928EEB7C1}"/>
          </ac:picMkLst>
        </pc:picChg>
      </pc:sldChg>
      <pc:sldChg chg="add">
        <pc:chgData name="Chris Droessler" userId="625c3661-9d64-47fa-b83c-4b49393bd161" providerId="ADAL" clId="{EB4EB56B-12DC-A94C-B0CF-E21A98137943}" dt="2020-02-13T16:20:36.928" v="546"/>
        <pc:sldMkLst>
          <pc:docMk/>
          <pc:sldMk cId="1058306211" sldId="1011"/>
        </pc:sldMkLst>
      </pc:sldChg>
      <pc:sldChg chg="addSp delSp modSp add modNotesTx">
        <pc:chgData name="Chris Droessler" userId="625c3661-9d64-47fa-b83c-4b49393bd161" providerId="ADAL" clId="{EB4EB56B-12DC-A94C-B0CF-E21A98137943}" dt="2020-02-18T17:45:50.325" v="4926" actId="20577"/>
        <pc:sldMkLst>
          <pc:docMk/>
          <pc:sldMk cId="3439729596" sldId="1012"/>
        </pc:sldMkLst>
        <pc:spChg chg="mod">
          <ac:chgData name="Chris Droessler" userId="625c3661-9d64-47fa-b83c-4b49393bd161" providerId="ADAL" clId="{EB4EB56B-12DC-A94C-B0CF-E21A98137943}" dt="2020-02-17T15:12:05.301" v="605" actId="20577"/>
          <ac:spMkLst>
            <pc:docMk/>
            <pc:sldMk cId="3439729596" sldId="1012"/>
            <ac:spMk id="2" creationId="{00000000-0000-0000-0000-000000000000}"/>
          </ac:spMkLst>
        </pc:spChg>
        <pc:spChg chg="mod">
          <ac:chgData name="Chris Droessler" userId="625c3661-9d64-47fa-b83c-4b49393bd161" providerId="ADAL" clId="{EB4EB56B-12DC-A94C-B0CF-E21A98137943}" dt="2020-02-17T15:25:03.081" v="686" actId="1076"/>
          <ac:spMkLst>
            <pc:docMk/>
            <pc:sldMk cId="3439729596" sldId="1012"/>
            <ac:spMk id="3" creationId="{00000000-0000-0000-0000-000000000000}"/>
          </ac:spMkLst>
        </pc:spChg>
        <pc:picChg chg="add del mod">
          <ac:chgData name="Chris Droessler" userId="625c3661-9d64-47fa-b83c-4b49393bd161" providerId="ADAL" clId="{EB4EB56B-12DC-A94C-B0CF-E21A98137943}" dt="2020-02-17T15:25:04.415" v="687"/>
          <ac:picMkLst>
            <pc:docMk/>
            <pc:sldMk cId="3439729596" sldId="1012"/>
            <ac:picMk id="2050" creationId="{A8798EBE-4EE0-014E-91A9-0162EE0571F4}"/>
          </ac:picMkLst>
        </pc:picChg>
        <pc:picChg chg="add mod">
          <ac:chgData name="Chris Droessler" userId="625c3661-9d64-47fa-b83c-4b49393bd161" providerId="ADAL" clId="{EB4EB56B-12DC-A94C-B0CF-E21A98137943}" dt="2020-02-17T15:25:20.603" v="692" actId="1076"/>
          <ac:picMkLst>
            <pc:docMk/>
            <pc:sldMk cId="3439729596" sldId="1012"/>
            <ac:picMk id="2052" creationId="{88771716-6FA6-6848-AC96-1A8AD8B30752}"/>
          </ac:picMkLst>
        </pc:picChg>
      </pc:sldChg>
      <pc:sldChg chg="add ord">
        <pc:chgData name="Chris Droessler" userId="625c3661-9d64-47fa-b83c-4b49393bd161" providerId="ADAL" clId="{EB4EB56B-12DC-A94C-B0CF-E21A98137943}" dt="2020-02-17T15:17:17.382" v="634"/>
        <pc:sldMkLst>
          <pc:docMk/>
          <pc:sldMk cId="3992485331" sldId="1013"/>
        </pc:sldMkLst>
      </pc:sldChg>
      <pc:sldChg chg="add">
        <pc:chgData name="Chris Droessler" userId="625c3661-9d64-47fa-b83c-4b49393bd161" providerId="ADAL" clId="{EB4EB56B-12DC-A94C-B0CF-E21A98137943}" dt="2020-02-17T15:17:27.969" v="636"/>
        <pc:sldMkLst>
          <pc:docMk/>
          <pc:sldMk cId="3370785411" sldId="1014"/>
        </pc:sldMkLst>
      </pc:sldChg>
      <pc:sldChg chg="add del">
        <pc:chgData name="Chris Droessler" userId="625c3661-9d64-47fa-b83c-4b49393bd161" providerId="ADAL" clId="{EB4EB56B-12DC-A94C-B0CF-E21A98137943}" dt="2020-02-19T18:55:48.264" v="5081" actId="2696"/>
        <pc:sldMkLst>
          <pc:docMk/>
          <pc:sldMk cId="174958357" sldId="1015"/>
        </pc:sldMkLst>
      </pc:sldChg>
      <pc:sldChg chg="addSp modSp add ord modNotesTx">
        <pc:chgData name="Chris Droessler" userId="625c3661-9d64-47fa-b83c-4b49393bd161" providerId="ADAL" clId="{EB4EB56B-12DC-A94C-B0CF-E21A98137943}" dt="2020-02-18T15:47:09.901" v="4526" actId="113"/>
        <pc:sldMkLst>
          <pc:docMk/>
          <pc:sldMk cId="1770144336" sldId="1016"/>
        </pc:sldMkLst>
        <pc:spChg chg="mod">
          <ac:chgData name="Chris Droessler" userId="625c3661-9d64-47fa-b83c-4b49393bd161" providerId="ADAL" clId="{EB4EB56B-12DC-A94C-B0CF-E21A98137943}" dt="2020-02-18T15:47:09.901" v="4526" actId="113"/>
          <ac:spMkLst>
            <pc:docMk/>
            <pc:sldMk cId="1770144336" sldId="1016"/>
            <ac:spMk id="2" creationId="{00000000-0000-0000-0000-000000000000}"/>
          </ac:spMkLst>
        </pc:spChg>
        <pc:spChg chg="mod">
          <ac:chgData name="Chris Droessler" userId="625c3661-9d64-47fa-b83c-4b49393bd161" providerId="ADAL" clId="{EB4EB56B-12DC-A94C-B0CF-E21A98137943}" dt="2020-02-18T12:56:49.749" v="3221" actId="20577"/>
          <ac:spMkLst>
            <pc:docMk/>
            <pc:sldMk cId="1770144336" sldId="1016"/>
            <ac:spMk id="3" creationId="{00000000-0000-0000-0000-000000000000}"/>
          </ac:spMkLst>
        </pc:spChg>
        <pc:picChg chg="add mod">
          <ac:chgData name="Chris Droessler" userId="625c3661-9d64-47fa-b83c-4b49393bd161" providerId="ADAL" clId="{EB4EB56B-12DC-A94C-B0CF-E21A98137943}" dt="2020-02-18T12:59:15.195" v="3245" actId="14100"/>
          <ac:picMkLst>
            <pc:docMk/>
            <pc:sldMk cId="1770144336" sldId="1016"/>
            <ac:picMk id="4" creationId="{76DE7066-9E6A-854C-B3C6-E60F1F71D6E0}"/>
          </ac:picMkLst>
        </pc:picChg>
        <pc:picChg chg="add mod">
          <ac:chgData name="Chris Droessler" userId="625c3661-9d64-47fa-b83c-4b49393bd161" providerId="ADAL" clId="{EB4EB56B-12DC-A94C-B0CF-E21A98137943}" dt="2020-02-17T15:32:12.579" v="697" actId="1076"/>
          <ac:picMkLst>
            <pc:docMk/>
            <pc:sldMk cId="1770144336" sldId="1016"/>
            <ac:picMk id="3074" creationId="{2924D099-3633-574E-B348-C35B17101EDA}"/>
          </ac:picMkLst>
        </pc:picChg>
      </pc:sldChg>
      <pc:sldChg chg="addSp modSp add modNotesTx">
        <pc:chgData name="Chris Droessler" userId="625c3661-9d64-47fa-b83c-4b49393bd161" providerId="ADAL" clId="{EB4EB56B-12DC-A94C-B0CF-E21A98137943}" dt="2020-02-18T15:47:26.349" v="4527" actId="113"/>
        <pc:sldMkLst>
          <pc:docMk/>
          <pc:sldMk cId="3200105516" sldId="1017"/>
        </pc:sldMkLst>
        <pc:spChg chg="mod">
          <ac:chgData name="Chris Droessler" userId="625c3661-9d64-47fa-b83c-4b49393bd161" providerId="ADAL" clId="{EB4EB56B-12DC-A94C-B0CF-E21A98137943}" dt="2020-02-18T15:47:26.349" v="4527" actId="113"/>
          <ac:spMkLst>
            <pc:docMk/>
            <pc:sldMk cId="3200105516" sldId="1017"/>
            <ac:spMk id="2" creationId="{00000000-0000-0000-0000-000000000000}"/>
          </ac:spMkLst>
        </pc:spChg>
        <pc:spChg chg="mod">
          <ac:chgData name="Chris Droessler" userId="625c3661-9d64-47fa-b83c-4b49393bd161" providerId="ADAL" clId="{EB4EB56B-12DC-A94C-B0CF-E21A98137943}" dt="2020-02-17T15:22:39.010" v="674"/>
          <ac:spMkLst>
            <pc:docMk/>
            <pc:sldMk cId="3200105516" sldId="1017"/>
            <ac:spMk id="3" creationId="{00000000-0000-0000-0000-000000000000}"/>
          </ac:spMkLst>
        </pc:spChg>
        <pc:picChg chg="add mod">
          <ac:chgData name="Chris Droessler" userId="625c3661-9d64-47fa-b83c-4b49393bd161" providerId="ADAL" clId="{EB4EB56B-12DC-A94C-B0CF-E21A98137943}" dt="2020-02-17T15:24:12.747" v="682" actId="14100"/>
          <ac:picMkLst>
            <pc:docMk/>
            <pc:sldMk cId="3200105516" sldId="1017"/>
            <ac:picMk id="1026" creationId="{150526AF-A1CF-2B43-9F25-A8416984C13C}"/>
          </ac:picMkLst>
        </pc:picChg>
      </pc:sldChg>
      <pc:sldChg chg="addSp modSp add">
        <pc:chgData name="Chris Droessler" userId="625c3661-9d64-47fa-b83c-4b49393bd161" providerId="ADAL" clId="{EB4EB56B-12DC-A94C-B0CF-E21A98137943}" dt="2020-02-18T15:47:36.484" v="4529" actId="113"/>
        <pc:sldMkLst>
          <pc:docMk/>
          <pc:sldMk cId="1796806038" sldId="1018"/>
        </pc:sldMkLst>
        <pc:spChg chg="mod">
          <ac:chgData name="Chris Droessler" userId="625c3661-9d64-47fa-b83c-4b49393bd161" providerId="ADAL" clId="{EB4EB56B-12DC-A94C-B0CF-E21A98137943}" dt="2020-02-18T15:47:36.484" v="4529" actId="113"/>
          <ac:spMkLst>
            <pc:docMk/>
            <pc:sldMk cId="1796806038" sldId="1018"/>
            <ac:spMk id="2" creationId="{00000000-0000-0000-0000-000000000000}"/>
          </ac:spMkLst>
        </pc:spChg>
        <pc:spChg chg="mod">
          <ac:chgData name="Chris Droessler" userId="625c3661-9d64-47fa-b83c-4b49393bd161" providerId="ADAL" clId="{EB4EB56B-12DC-A94C-B0CF-E21A98137943}" dt="2020-02-17T15:33:59.813" v="703" actId="20577"/>
          <ac:spMkLst>
            <pc:docMk/>
            <pc:sldMk cId="1796806038" sldId="1018"/>
            <ac:spMk id="3" creationId="{00000000-0000-0000-0000-000000000000}"/>
          </ac:spMkLst>
        </pc:spChg>
        <pc:picChg chg="add mod">
          <ac:chgData name="Chris Droessler" userId="625c3661-9d64-47fa-b83c-4b49393bd161" providerId="ADAL" clId="{EB4EB56B-12DC-A94C-B0CF-E21A98137943}" dt="2020-02-18T12:50:25.707" v="3170" actId="1076"/>
          <ac:picMkLst>
            <pc:docMk/>
            <pc:sldMk cId="1796806038" sldId="1018"/>
            <ac:picMk id="1026" creationId="{F6822BCA-53F7-0A43-A166-FD7C8050DB2F}"/>
          </ac:picMkLst>
        </pc:picChg>
        <pc:picChg chg="add mod">
          <ac:chgData name="Chris Droessler" userId="625c3661-9d64-47fa-b83c-4b49393bd161" providerId="ADAL" clId="{EB4EB56B-12DC-A94C-B0CF-E21A98137943}" dt="2020-02-17T15:35:02.675" v="706" actId="1076"/>
          <ac:picMkLst>
            <pc:docMk/>
            <pc:sldMk cId="1796806038" sldId="1018"/>
            <ac:picMk id="4098" creationId="{38EA7F37-BBA5-2B4D-BAC0-1D89AC877FC1}"/>
          </ac:picMkLst>
        </pc:picChg>
      </pc:sldChg>
      <pc:sldChg chg="addSp modSp add modNotesTx">
        <pc:chgData name="Chris Droessler" userId="625c3661-9d64-47fa-b83c-4b49393bd161" providerId="ADAL" clId="{EB4EB56B-12DC-A94C-B0CF-E21A98137943}" dt="2020-02-18T15:47:30.501" v="4528" actId="113"/>
        <pc:sldMkLst>
          <pc:docMk/>
          <pc:sldMk cId="44921079" sldId="1019"/>
        </pc:sldMkLst>
        <pc:spChg chg="mod">
          <ac:chgData name="Chris Droessler" userId="625c3661-9d64-47fa-b83c-4b49393bd161" providerId="ADAL" clId="{EB4EB56B-12DC-A94C-B0CF-E21A98137943}" dt="2020-02-18T15:47:30.501" v="4528" actId="113"/>
          <ac:spMkLst>
            <pc:docMk/>
            <pc:sldMk cId="44921079" sldId="1019"/>
            <ac:spMk id="2" creationId="{00000000-0000-0000-0000-000000000000}"/>
          </ac:spMkLst>
        </pc:spChg>
        <pc:spChg chg="mod">
          <ac:chgData name="Chris Droessler" userId="625c3661-9d64-47fa-b83c-4b49393bd161" providerId="ADAL" clId="{EB4EB56B-12DC-A94C-B0CF-E21A98137943}" dt="2020-02-18T12:51:02.285" v="3197" actId="20577"/>
          <ac:spMkLst>
            <pc:docMk/>
            <pc:sldMk cId="44921079" sldId="1019"/>
            <ac:spMk id="3" creationId="{00000000-0000-0000-0000-000000000000}"/>
          </ac:spMkLst>
        </pc:spChg>
        <pc:picChg chg="add mod">
          <ac:chgData name="Chris Droessler" userId="625c3661-9d64-47fa-b83c-4b49393bd161" providerId="ADAL" clId="{EB4EB56B-12DC-A94C-B0CF-E21A98137943}" dt="2020-02-18T12:51:15.755" v="3200" actId="14100"/>
          <ac:picMkLst>
            <pc:docMk/>
            <pc:sldMk cId="44921079" sldId="1019"/>
            <ac:picMk id="2050" creationId="{86CFF1F1-56C1-BD4A-951B-1BC201063B18}"/>
          </ac:picMkLst>
        </pc:picChg>
      </pc:sldChg>
      <pc:sldChg chg="addSp delSp modSp add setBg modNotesTx">
        <pc:chgData name="Chris Droessler" userId="625c3661-9d64-47fa-b83c-4b49393bd161" providerId="ADAL" clId="{EB4EB56B-12DC-A94C-B0CF-E21A98137943}" dt="2020-02-18T14:53:27.651" v="3442"/>
        <pc:sldMkLst>
          <pc:docMk/>
          <pc:sldMk cId="2754008" sldId="1020"/>
        </pc:sldMkLst>
        <pc:spChg chg="del">
          <ac:chgData name="Chris Droessler" userId="625c3661-9d64-47fa-b83c-4b49393bd161" providerId="ADAL" clId="{EB4EB56B-12DC-A94C-B0CF-E21A98137943}" dt="2020-02-17T17:27:39.738" v="765"/>
          <ac:spMkLst>
            <pc:docMk/>
            <pc:sldMk cId="2754008" sldId="1020"/>
            <ac:spMk id="2" creationId="{EF22E75B-FA65-D042-A253-1268801B7E67}"/>
          </ac:spMkLst>
        </pc:spChg>
        <pc:spChg chg="del">
          <ac:chgData name="Chris Droessler" userId="625c3661-9d64-47fa-b83c-4b49393bd161" providerId="ADAL" clId="{EB4EB56B-12DC-A94C-B0CF-E21A98137943}" dt="2020-02-17T17:27:39.738" v="765"/>
          <ac:spMkLst>
            <pc:docMk/>
            <pc:sldMk cId="2754008" sldId="1020"/>
            <ac:spMk id="3" creationId="{0FF75E14-7A63-AD48-B26D-9251FA8EE380}"/>
          </ac:spMkLst>
        </pc:spChg>
        <pc:picChg chg="add mod">
          <ac:chgData name="Chris Droessler" userId="625c3661-9d64-47fa-b83c-4b49393bd161" providerId="ADAL" clId="{EB4EB56B-12DC-A94C-B0CF-E21A98137943}" dt="2020-02-18T14:53:12.828" v="3441" actId="1076"/>
          <ac:picMkLst>
            <pc:docMk/>
            <pc:sldMk cId="2754008" sldId="1020"/>
            <ac:picMk id="5" creationId="{20D3489D-C2CB-7F4F-8882-5DCE3B800888}"/>
          </ac:picMkLst>
        </pc:picChg>
      </pc:sldChg>
      <pc:sldChg chg="addSp delSp modSp add setBg modNotesTx">
        <pc:chgData name="Chris Droessler" userId="625c3661-9d64-47fa-b83c-4b49393bd161" providerId="ADAL" clId="{EB4EB56B-12DC-A94C-B0CF-E21A98137943}" dt="2020-02-18T15:40:22.021" v="4521" actId="20577"/>
        <pc:sldMkLst>
          <pc:docMk/>
          <pc:sldMk cId="2269381266" sldId="1021"/>
        </pc:sldMkLst>
        <pc:picChg chg="add del mod">
          <ac:chgData name="Chris Droessler" userId="625c3661-9d64-47fa-b83c-4b49393bd161" providerId="ADAL" clId="{EB4EB56B-12DC-A94C-B0CF-E21A98137943}" dt="2020-02-17T17:36:59.436" v="798" actId="478"/>
          <ac:picMkLst>
            <pc:docMk/>
            <pc:sldMk cId="2269381266" sldId="1021"/>
            <ac:picMk id="2" creationId="{2FCC8602-C0D7-254C-B3D8-061DA850CDAD}"/>
          </ac:picMkLst>
        </pc:picChg>
        <pc:picChg chg="add mod">
          <ac:chgData name="Chris Droessler" userId="625c3661-9d64-47fa-b83c-4b49393bd161" providerId="ADAL" clId="{EB4EB56B-12DC-A94C-B0CF-E21A98137943}" dt="2020-02-17T17:37:03.654" v="801" actId="962"/>
          <ac:picMkLst>
            <pc:docMk/>
            <pc:sldMk cId="2269381266" sldId="1021"/>
            <ac:picMk id="4" creationId="{FA27CF3C-D93D-1F41-BBC0-ADCF96860CA8}"/>
          </ac:picMkLst>
        </pc:picChg>
        <pc:picChg chg="del">
          <ac:chgData name="Chris Droessler" userId="625c3661-9d64-47fa-b83c-4b49393bd161" providerId="ADAL" clId="{EB4EB56B-12DC-A94C-B0CF-E21A98137943}" dt="2020-02-17T17:36:06.988" v="789" actId="478"/>
          <ac:picMkLst>
            <pc:docMk/>
            <pc:sldMk cId="2269381266" sldId="1021"/>
            <ac:picMk id="5" creationId="{20D3489D-C2CB-7F4F-8882-5DCE3B800888}"/>
          </ac:picMkLst>
        </pc:picChg>
      </pc:sldChg>
      <pc:sldChg chg="addSp modSp add setBg modNotesTx">
        <pc:chgData name="Chris Droessler" userId="625c3661-9d64-47fa-b83c-4b49393bd161" providerId="ADAL" clId="{EB4EB56B-12DC-A94C-B0CF-E21A98137943}" dt="2020-02-18T14:53:50.332" v="3445"/>
        <pc:sldMkLst>
          <pc:docMk/>
          <pc:sldMk cId="1977077698" sldId="1022"/>
        </pc:sldMkLst>
        <pc:picChg chg="add mod">
          <ac:chgData name="Chris Droessler" userId="625c3661-9d64-47fa-b83c-4b49393bd161" providerId="ADAL" clId="{EB4EB56B-12DC-A94C-B0CF-E21A98137943}" dt="2020-02-17T17:37:09.610" v="804" actId="962"/>
          <ac:picMkLst>
            <pc:docMk/>
            <pc:sldMk cId="1977077698" sldId="1022"/>
            <ac:picMk id="3" creationId="{0A79243C-1449-1346-BC46-759CBA37682C}"/>
          </ac:picMkLst>
        </pc:picChg>
      </pc:sldChg>
      <pc:sldChg chg="addSp delSp modSp add setBg modNotesTx">
        <pc:chgData name="Chris Droessler" userId="625c3661-9d64-47fa-b83c-4b49393bd161" providerId="ADAL" clId="{EB4EB56B-12DC-A94C-B0CF-E21A98137943}" dt="2020-02-18T14:53:55.244" v="3446"/>
        <pc:sldMkLst>
          <pc:docMk/>
          <pc:sldMk cId="1419460226" sldId="1023"/>
        </pc:sldMkLst>
        <pc:picChg chg="add del mod">
          <ac:chgData name="Chris Droessler" userId="625c3661-9d64-47fa-b83c-4b49393bd161" providerId="ADAL" clId="{EB4EB56B-12DC-A94C-B0CF-E21A98137943}" dt="2020-02-17T17:37:15.125" v="806" actId="478"/>
          <ac:picMkLst>
            <pc:docMk/>
            <pc:sldMk cId="1419460226" sldId="1023"/>
            <ac:picMk id="2" creationId="{2224F30D-A164-C643-A3E5-A2E5F13E5A40}"/>
          </ac:picMkLst>
        </pc:picChg>
        <pc:picChg chg="add mod">
          <ac:chgData name="Chris Droessler" userId="625c3661-9d64-47fa-b83c-4b49393bd161" providerId="ADAL" clId="{EB4EB56B-12DC-A94C-B0CF-E21A98137943}" dt="2020-02-17T17:46:38.563" v="1704" actId="14100"/>
          <ac:picMkLst>
            <pc:docMk/>
            <pc:sldMk cId="1419460226" sldId="1023"/>
            <ac:picMk id="4" creationId="{A7936B47-7A78-2A4C-B4C4-8A7073ABC870}"/>
          </ac:picMkLst>
        </pc:picChg>
      </pc:sldChg>
      <pc:sldChg chg="addSp modSp add ord setBg modNotesTx">
        <pc:chgData name="Chris Droessler" userId="625c3661-9d64-47fa-b83c-4b49393bd161" providerId="ADAL" clId="{EB4EB56B-12DC-A94C-B0CF-E21A98137943}" dt="2020-02-18T15:39:59.981" v="4518" actId="20577"/>
        <pc:sldMkLst>
          <pc:docMk/>
          <pc:sldMk cId="3883212133" sldId="1024"/>
        </pc:sldMkLst>
        <pc:picChg chg="add mod">
          <ac:chgData name="Chris Droessler" userId="625c3661-9d64-47fa-b83c-4b49393bd161" providerId="ADAL" clId="{EB4EB56B-12DC-A94C-B0CF-E21A98137943}" dt="2020-02-17T17:36:48.381" v="795" actId="962"/>
          <ac:picMkLst>
            <pc:docMk/>
            <pc:sldMk cId="3883212133" sldId="1024"/>
            <ac:picMk id="3" creationId="{9BA08065-5E8E-4249-93FD-345A0A7448BE}"/>
          </ac:picMkLst>
        </pc:picChg>
      </pc:sldChg>
      <pc:sldChg chg="add ord">
        <pc:chgData name="Chris Droessler" userId="625c3661-9d64-47fa-b83c-4b49393bd161" providerId="ADAL" clId="{EB4EB56B-12DC-A94C-B0CF-E21A98137943}" dt="2020-02-18T15:41:07.955" v="4523"/>
        <pc:sldMkLst>
          <pc:docMk/>
          <pc:sldMk cId="3848347051" sldId="1025"/>
        </pc:sldMkLst>
      </pc:sldChg>
      <pc:sldChg chg="addSp delSp modSp add ord setBg modNotesTx">
        <pc:chgData name="Chris Droessler" userId="625c3661-9d64-47fa-b83c-4b49393bd161" providerId="ADAL" clId="{EB4EB56B-12DC-A94C-B0CF-E21A98137943}" dt="2020-02-18T15:41:07.955" v="4523"/>
        <pc:sldMkLst>
          <pc:docMk/>
          <pc:sldMk cId="1566322066" sldId="1026"/>
        </pc:sldMkLst>
        <pc:spChg chg="del">
          <ac:chgData name="Chris Droessler" userId="625c3661-9d64-47fa-b83c-4b49393bd161" providerId="ADAL" clId="{EB4EB56B-12DC-A94C-B0CF-E21A98137943}" dt="2020-02-17T20:14:45.987" v="1710"/>
          <ac:spMkLst>
            <pc:docMk/>
            <pc:sldMk cId="1566322066" sldId="1026"/>
            <ac:spMk id="2" creationId="{CBDB17D9-FC19-8B40-B87C-B71850BBD05F}"/>
          </ac:spMkLst>
        </pc:spChg>
        <pc:spChg chg="del">
          <ac:chgData name="Chris Droessler" userId="625c3661-9d64-47fa-b83c-4b49393bd161" providerId="ADAL" clId="{EB4EB56B-12DC-A94C-B0CF-E21A98137943}" dt="2020-02-17T20:14:45.987" v="1710"/>
          <ac:spMkLst>
            <pc:docMk/>
            <pc:sldMk cId="1566322066" sldId="1026"/>
            <ac:spMk id="3" creationId="{AD8D1C3D-487E-7144-8CCE-F6D72382CA02}"/>
          </ac:spMkLst>
        </pc:spChg>
        <pc:picChg chg="add mod">
          <ac:chgData name="Chris Droessler" userId="625c3661-9d64-47fa-b83c-4b49393bd161" providerId="ADAL" clId="{EB4EB56B-12DC-A94C-B0CF-E21A98137943}" dt="2020-02-17T20:31:18.483" v="2044" actId="1076"/>
          <ac:picMkLst>
            <pc:docMk/>
            <pc:sldMk cId="1566322066" sldId="1026"/>
            <ac:picMk id="5" creationId="{8E55E11D-0151-1B4C-AA3F-5368C5472ECA}"/>
          </ac:picMkLst>
        </pc:picChg>
        <pc:picChg chg="add mod">
          <ac:chgData name="Chris Droessler" userId="625c3661-9d64-47fa-b83c-4b49393bd161" providerId="ADAL" clId="{EB4EB56B-12DC-A94C-B0CF-E21A98137943}" dt="2020-02-17T20:31:16.556" v="2043" actId="1076"/>
          <ac:picMkLst>
            <pc:docMk/>
            <pc:sldMk cId="1566322066" sldId="1026"/>
            <ac:picMk id="7" creationId="{62974B5E-5E5A-4148-AAE1-FA4B6A77A8D5}"/>
          </ac:picMkLst>
        </pc:picChg>
      </pc:sldChg>
      <pc:sldChg chg="addSp delSp modSp add ord setBg modNotesTx">
        <pc:chgData name="Chris Droessler" userId="625c3661-9d64-47fa-b83c-4b49393bd161" providerId="ADAL" clId="{EB4EB56B-12DC-A94C-B0CF-E21A98137943}" dt="2020-02-18T15:41:07.955" v="4523"/>
        <pc:sldMkLst>
          <pc:docMk/>
          <pc:sldMk cId="1795955784" sldId="1027"/>
        </pc:sldMkLst>
        <pc:spChg chg="add mod">
          <ac:chgData name="Chris Droessler" userId="625c3661-9d64-47fa-b83c-4b49393bd161" providerId="ADAL" clId="{EB4EB56B-12DC-A94C-B0CF-E21A98137943}" dt="2020-02-18T14:55:28.764" v="3454" actId="14100"/>
          <ac:spMkLst>
            <pc:docMk/>
            <pc:sldMk cId="1795955784" sldId="1027"/>
            <ac:spMk id="2" creationId="{A7511260-E003-0242-9FB8-BEE83EE96DB8}"/>
          </ac:spMkLst>
        </pc:spChg>
        <pc:picChg chg="add mod modCrop">
          <ac:chgData name="Chris Droessler" userId="625c3661-9d64-47fa-b83c-4b49393bd161" providerId="ADAL" clId="{EB4EB56B-12DC-A94C-B0CF-E21A98137943}" dt="2020-02-18T14:56:16.188" v="3459" actId="732"/>
          <ac:picMkLst>
            <pc:docMk/>
            <pc:sldMk cId="1795955784" sldId="1027"/>
            <ac:picMk id="3" creationId="{6C709367-F362-E942-B1CE-8EC17735244A}"/>
          </ac:picMkLst>
        </pc:picChg>
        <pc:picChg chg="del">
          <ac:chgData name="Chris Droessler" userId="625c3661-9d64-47fa-b83c-4b49393bd161" providerId="ADAL" clId="{EB4EB56B-12DC-A94C-B0CF-E21A98137943}" dt="2020-02-17T20:27:32.948" v="1775" actId="478"/>
          <ac:picMkLst>
            <pc:docMk/>
            <pc:sldMk cId="1795955784" sldId="1027"/>
            <ac:picMk id="5" creationId="{8E55E11D-0151-1B4C-AA3F-5368C5472ECA}"/>
          </ac:picMkLst>
        </pc:picChg>
      </pc:sldChg>
      <pc:sldChg chg="add">
        <pc:chgData name="Chris Droessler" userId="625c3661-9d64-47fa-b83c-4b49393bd161" providerId="ADAL" clId="{EB4EB56B-12DC-A94C-B0CF-E21A98137943}" dt="2020-02-17T20:33:09.955" v="2055"/>
        <pc:sldMkLst>
          <pc:docMk/>
          <pc:sldMk cId="2741928806" sldId="1028"/>
        </pc:sldMkLst>
      </pc:sldChg>
      <pc:sldChg chg="addSp delSp modSp add ord setBg modNotesTx">
        <pc:chgData name="Chris Droessler" userId="625c3661-9d64-47fa-b83c-4b49393bd161" providerId="ADAL" clId="{EB4EB56B-12DC-A94C-B0CF-E21A98137943}" dt="2020-02-18T14:56:54.058" v="3462"/>
        <pc:sldMkLst>
          <pc:docMk/>
          <pc:sldMk cId="86491413" sldId="1029"/>
        </pc:sldMkLst>
        <pc:spChg chg="del">
          <ac:chgData name="Chris Droessler" userId="625c3661-9d64-47fa-b83c-4b49393bd161" providerId="ADAL" clId="{EB4EB56B-12DC-A94C-B0CF-E21A98137943}" dt="2020-02-17T20:33:23.733" v="2057"/>
          <ac:spMkLst>
            <pc:docMk/>
            <pc:sldMk cId="86491413" sldId="1029"/>
            <ac:spMk id="2" creationId="{7EFE5E9D-D2E0-1643-AE9B-8F95B400A330}"/>
          </ac:spMkLst>
        </pc:spChg>
        <pc:spChg chg="del">
          <ac:chgData name="Chris Droessler" userId="625c3661-9d64-47fa-b83c-4b49393bd161" providerId="ADAL" clId="{EB4EB56B-12DC-A94C-B0CF-E21A98137943}" dt="2020-02-17T20:33:23.733" v="2057"/>
          <ac:spMkLst>
            <pc:docMk/>
            <pc:sldMk cId="86491413" sldId="1029"/>
            <ac:spMk id="3" creationId="{9B682279-D171-FA49-B0CB-721CBA3F04B9}"/>
          </ac:spMkLst>
        </pc:spChg>
        <pc:picChg chg="add del mod">
          <ac:chgData name="Chris Droessler" userId="625c3661-9d64-47fa-b83c-4b49393bd161" providerId="ADAL" clId="{EB4EB56B-12DC-A94C-B0CF-E21A98137943}" dt="2020-02-17T20:35:38.020" v="2083" actId="478"/>
          <ac:picMkLst>
            <pc:docMk/>
            <pc:sldMk cId="86491413" sldId="1029"/>
            <ac:picMk id="5" creationId="{836BB073-B972-0442-A232-D97B266BA534}"/>
          </ac:picMkLst>
        </pc:picChg>
        <pc:picChg chg="add mod">
          <ac:chgData name="Chris Droessler" userId="625c3661-9d64-47fa-b83c-4b49393bd161" providerId="ADAL" clId="{EB4EB56B-12DC-A94C-B0CF-E21A98137943}" dt="2020-02-17T20:37:19.675" v="2096" actId="14100"/>
          <ac:picMkLst>
            <pc:docMk/>
            <pc:sldMk cId="86491413" sldId="1029"/>
            <ac:picMk id="6146" creationId="{D809B32C-8774-9042-8F9F-FC818BA528A8}"/>
          </ac:picMkLst>
        </pc:picChg>
        <pc:picChg chg="add mod">
          <ac:chgData name="Chris Droessler" userId="625c3661-9d64-47fa-b83c-4b49393bd161" providerId="ADAL" clId="{EB4EB56B-12DC-A94C-B0CF-E21A98137943}" dt="2020-02-17T20:36:44.507" v="2090" actId="1076"/>
          <ac:picMkLst>
            <pc:docMk/>
            <pc:sldMk cId="86491413" sldId="1029"/>
            <ac:picMk id="6148" creationId="{A1071A65-96FE-9C4D-8284-4D333323F6A9}"/>
          </ac:picMkLst>
        </pc:picChg>
      </pc:sldChg>
      <pc:sldChg chg="add">
        <pc:chgData name="Chris Droessler" userId="625c3661-9d64-47fa-b83c-4b49393bd161" providerId="ADAL" clId="{EB4EB56B-12DC-A94C-B0CF-E21A98137943}" dt="2020-02-17T20:43:09.739" v="2429"/>
        <pc:sldMkLst>
          <pc:docMk/>
          <pc:sldMk cId="2104700287" sldId="1030"/>
        </pc:sldMkLst>
      </pc:sldChg>
      <pc:sldChg chg="addSp delSp modSp add ord modNotesTx">
        <pc:chgData name="Chris Droessler" userId="625c3661-9d64-47fa-b83c-4b49393bd161" providerId="ADAL" clId="{EB4EB56B-12DC-A94C-B0CF-E21A98137943}" dt="2020-02-18T14:57:30.856" v="3463"/>
        <pc:sldMkLst>
          <pc:docMk/>
          <pc:sldMk cId="3279052323" sldId="1031"/>
        </pc:sldMkLst>
        <pc:spChg chg="del">
          <ac:chgData name="Chris Droessler" userId="625c3661-9d64-47fa-b83c-4b49393bd161" providerId="ADAL" clId="{EB4EB56B-12DC-A94C-B0CF-E21A98137943}" dt="2020-02-17T20:43:25.130" v="2432"/>
          <ac:spMkLst>
            <pc:docMk/>
            <pc:sldMk cId="3279052323" sldId="1031"/>
            <ac:spMk id="2" creationId="{FA4D1C3F-875B-4B4C-B5C3-4B9C754A7605}"/>
          </ac:spMkLst>
        </pc:spChg>
        <pc:spChg chg="del">
          <ac:chgData name="Chris Droessler" userId="625c3661-9d64-47fa-b83c-4b49393bd161" providerId="ADAL" clId="{EB4EB56B-12DC-A94C-B0CF-E21A98137943}" dt="2020-02-17T20:43:25.130" v="2432"/>
          <ac:spMkLst>
            <pc:docMk/>
            <pc:sldMk cId="3279052323" sldId="1031"/>
            <ac:spMk id="3" creationId="{CD25B87B-C67D-884B-A22B-A23E53FB61D2}"/>
          </ac:spMkLst>
        </pc:spChg>
        <pc:picChg chg="add mod">
          <ac:chgData name="Chris Droessler" userId="625c3661-9d64-47fa-b83c-4b49393bd161" providerId="ADAL" clId="{EB4EB56B-12DC-A94C-B0CF-E21A98137943}" dt="2020-02-17T20:54:35.532" v="3158" actId="14100"/>
          <ac:picMkLst>
            <pc:docMk/>
            <pc:sldMk cId="3279052323" sldId="1031"/>
            <ac:picMk id="5" creationId="{DC86BB58-ADD4-3148-81A8-365BEA6868FF}"/>
          </ac:picMkLst>
        </pc:picChg>
      </pc:sldChg>
      <pc:sldChg chg="add del">
        <pc:chgData name="Chris Droessler" userId="625c3661-9d64-47fa-b83c-4b49393bd161" providerId="ADAL" clId="{EB4EB56B-12DC-A94C-B0CF-E21A98137943}" dt="2020-02-18T14:58:02.985" v="3467" actId="2696"/>
        <pc:sldMkLst>
          <pc:docMk/>
          <pc:sldMk cId="1449237938" sldId="1032"/>
        </pc:sldMkLst>
      </pc:sldChg>
      <pc:sldChg chg="add">
        <pc:chgData name="Chris Droessler" userId="625c3661-9d64-47fa-b83c-4b49393bd161" providerId="ADAL" clId="{EB4EB56B-12DC-A94C-B0CF-E21A98137943}" dt="2020-02-18T12:38:47.313" v="3161"/>
        <pc:sldMkLst>
          <pc:docMk/>
          <pc:sldMk cId="536136265" sldId="1033"/>
        </pc:sldMkLst>
      </pc:sldChg>
      <pc:sldChg chg="addSp delSp modSp add del modNotesTx">
        <pc:chgData name="Chris Droessler" userId="625c3661-9d64-47fa-b83c-4b49393bd161" providerId="ADAL" clId="{EB4EB56B-12DC-A94C-B0CF-E21A98137943}" dt="2020-02-18T15:58:50.034" v="4665" actId="2696"/>
        <pc:sldMkLst>
          <pc:docMk/>
          <pc:sldMk cId="1592216296" sldId="1034"/>
        </pc:sldMkLst>
        <pc:spChg chg="mod">
          <ac:chgData name="Chris Droessler" userId="625c3661-9d64-47fa-b83c-4b49393bd161" providerId="ADAL" clId="{EB4EB56B-12DC-A94C-B0CF-E21A98137943}" dt="2020-02-18T15:47:59.432" v="4531" actId="255"/>
          <ac:spMkLst>
            <pc:docMk/>
            <pc:sldMk cId="1592216296" sldId="1034"/>
            <ac:spMk id="2" creationId="{00000000-0000-0000-0000-000000000000}"/>
          </ac:spMkLst>
        </pc:spChg>
        <pc:spChg chg="del mod">
          <ac:chgData name="Chris Droessler" userId="625c3661-9d64-47fa-b83c-4b49393bd161" providerId="ADAL" clId="{EB4EB56B-12DC-A94C-B0CF-E21A98137943}" dt="2020-02-18T14:48:08.100" v="3332" actId="478"/>
          <ac:spMkLst>
            <pc:docMk/>
            <pc:sldMk cId="1592216296" sldId="1034"/>
            <ac:spMk id="3" creationId="{00000000-0000-0000-0000-000000000000}"/>
          </ac:spMkLst>
        </pc:spChg>
        <pc:picChg chg="add mod modCrop">
          <ac:chgData name="Chris Droessler" userId="625c3661-9d64-47fa-b83c-4b49393bd161" providerId="ADAL" clId="{EB4EB56B-12DC-A94C-B0CF-E21A98137943}" dt="2020-02-18T14:50:57.520" v="3418" actId="1038"/>
          <ac:picMkLst>
            <pc:docMk/>
            <pc:sldMk cId="1592216296" sldId="1034"/>
            <ac:picMk id="5" creationId="{5C0A037A-7580-994D-BB38-81789984B53C}"/>
          </ac:picMkLst>
        </pc:picChg>
        <pc:picChg chg="add del mod">
          <ac:chgData name="Chris Droessler" userId="625c3661-9d64-47fa-b83c-4b49393bd161" providerId="ADAL" clId="{EB4EB56B-12DC-A94C-B0CF-E21A98137943}" dt="2020-02-18T14:47:07.860" v="3293" actId="478"/>
          <ac:picMkLst>
            <pc:docMk/>
            <pc:sldMk cId="1592216296" sldId="1034"/>
            <ac:picMk id="7" creationId="{10FEE9FC-B978-B641-BD92-23637B59BAD3}"/>
          </ac:picMkLst>
        </pc:picChg>
        <pc:picChg chg="add mod modCrop">
          <ac:chgData name="Chris Droessler" userId="625c3661-9d64-47fa-b83c-4b49393bd161" providerId="ADAL" clId="{EB4EB56B-12DC-A94C-B0CF-E21A98137943}" dt="2020-02-18T14:50:59.818" v="3430" actId="1037"/>
          <ac:picMkLst>
            <pc:docMk/>
            <pc:sldMk cId="1592216296" sldId="1034"/>
            <ac:picMk id="9" creationId="{50C20E19-B647-2943-B43D-E5ACCA5CF4FC}"/>
          </ac:picMkLst>
        </pc:picChg>
      </pc:sldChg>
      <pc:sldChg chg="add">
        <pc:chgData name="Chris Droessler" userId="625c3661-9d64-47fa-b83c-4b49393bd161" providerId="ADAL" clId="{EB4EB56B-12DC-A94C-B0CF-E21A98137943}" dt="2020-02-18T14:57:33.998" v="3464"/>
        <pc:sldMkLst>
          <pc:docMk/>
          <pc:sldMk cId="985086736" sldId="1035"/>
        </pc:sldMkLst>
      </pc:sldChg>
      <pc:sldChg chg="addSp delSp modSp add del ord modNotesTx">
        <pc:chgData name="Chris Droessler" userId="625c3661-9d64-47fa-b83c-4b49393bd161" providerId="ADAL" clId="{EB4EB56B-12DC-A94C-B0CF-E21A98137943}" dt="2020-02-18T15:38:43.560" v="4495" actId="2696"/>
        <pc:sldMkLst>
          <pc:docMk/>
          <pc:sldMk cId="13453630" sldId="1036"/>
        </pc:sldMkLst>
        <pc:spChg chg="add mod">
          <ac:chgData name="Chris Droessler" userId="625c3661-9d64-47fa-b83c-4b49393bd161" providerId="ADAL" clId="{EB4EB56B-12DC-A94C-B0CF-E21A98137943}" dt="2020-02-18T15:06:09.003" v="3679" actId="1076"/>
          <ac:spMkLst>
            <pc:docMk/>
            <pc:sldMk cId="13453630" sldId="1036"/>
            <ac:spMk id="2" creationId="{58265EA8-3910-754D-9F18-67902E755854}"/>
          </ac:spMkLst>
        </pc:spChg>
        <pc:spChg chg="add mod">
          <ac:chgData name="Chris Droessler" userId="625c3661-9d64-47fa-b83c-4b49393bd161" providerId="ADAL" clId="{EB4EB56B-12DC-A94C-B0CF-E21A98137943}" dt="2020-02-18T15:06:11.971" v="3680" actId="1076"/>
          <ac:spMkLst>
            <pc:docMk/>
            <pc:sldMk cId="13453630" sldId="1036"/>
            <ac:spMk id="3" creationId="{5F0EF828-8BAB-8B4C-972F-ACDBED7F3E3B}"/>
          </ac:spMkLst>
        </pc:spChg>
        <pc:picChg chg="add mod">
          <ac:chgData name="Chris Droessler" userId="625c3661-9d64-47fa-b83c-4b49393bd161" providerId="ADAL" clId="{EB4EB56B-12DC-A94C-B0CF-E21A98137943}" dt="2020-02-18T15:02:23.020" v="3654" actId="1076"/>
          <ac:picMkLst>
            <pc:docMk/>
            <pc:sldMk cId="13453630" sldId="1036"/>
            <ac:picMk id="5" creationId="{1DC13DEF-0922-724F-8719-CFF430957A7E}"/>
          </ac:picMkLst>
        </pc:picChg>
        <pc:picChg chg="add del mod">
          <ac:chgData name="Chris Droessler" userId="625c3661-9d64-47fa-b83c-4b49393bd161" providerId="ADAL" clId="{EB4EB56B-12DC-A94C-B0CF-E21A98137943}" dt="2020-02-18T15:02:16.500" v="3652" actId="478"/>
          <ac:picMkLst>
            <pc:docMk/>
            <pc:sldMk cId="13453630" sldId="1036"/>
            <ac:picMk id="1026" creationId="{4E4D7AAE-81D3-074B-BEC4-A7597513AA47}"/>
          </ac:picMkLst>
        </pc:picChg>
      </pc:sldChg>
      <pc:sldChg chg="addSp delSp modSp add setBg">
        <pc:chgData name="Chris Droessler" userId="625c3661-9d64-47fa-b83c-4b49393bd161" providerId="ADAL" clId="{EB4EB56B-12DC-A94C-B0CF-E21A98137943}" dt="2020-02-18T15:32:10.688" v="4449"/>
        <pc:sldMkLst>
          <pc:docMk/>
          <pc:sldMk cId="3606609478" sldId="1037"/>
        </pc:sldMkLst>
        <pc:spChg chg="del">
          <ac:chgData name="Chris Droessler" userId="625c3661-9d64-47fa-b83c-4b49393bd161" providerId="ADAL" clId="{EB4EB56B-12DC-A94C-B0CF-E21A98137943}" dt="2020-02-18T15:29:51.668" v="4392" actId="478"/>
          <ac:spMkLst>
            <pc:docMk/>
            <pc:sldMk cId="3606609478" sldId="1037"/>
            <ac:spMk id="2" creationId="{00000000-0000-0000-0000-000000000000}"/>
          </ac:spMkLst>
        </pc:spChg>
        <pc:spChg chg="del">
          <ac:chgData name="Chris Droessler" userId="625c3661-9d64-47fa-b83c-4b49393bd161" providerId="ADAL" clId="{EB4EB56B-12DC-A94C-B0CF-E21A98137943}" dt="2020-02-18T15:29:51.668" v="4392" actId="478"/>
          <ac:spMkLst>
            <pc:docMk/>
            <pc:sldMk cId="3606609478" sldId="1037"/>
            <ac:spMk id="3" creationId="{00000000-0000-0000-0000-000000000000}"/>
          </ac:spMkLst>
        </pc:spChg>
        <pc:picChg chg="add mod">
          <ac:chgData name="Chris Droessler" userId="625c3661-9d64-47fa-b83c-4b49393bd161" providerId="ADAL" clId="{EB4EB56B-12DC-A94C-B0CF-E21A98137943}" dt="2020-02-18T15:30:07.112" v="4406" actId="962"/>
          <ac:picMkLst>
            <pc:docMk/>
            <pc:sldMk cId="3606609478" sldId="1037"/>
            <ac:picMk id="5" creationId="{10B58AA1-9F62-754B-A1FB-09246A08FABA}"/>
          </ac:picMkLst>
        </pc:picChg>
        <pc:picChg chg="del">
          <ac:chgData name="Chris Droessler" userId="625c3661-9d64-47fa-b83c-4b49393bd161" providerId="ADAL" clId="{EB4EB56B-12DC-A94C-B0CF-E21A98137943}" dt="2020-02-18T15:29:51.668" v="4392" actId="478"/>
          <ac:picMkLst>
            <pc:docMk/>
            <pc:sldMk cId="3606609478" sldId="1037"/>
            <ac:picMk id="9" creationId="{2836578A-23CD-4043-B5DF-331B74AB1098}"/>
          </ac:picMkLst>
        </pc:picChg>
        <pc:picChg chg="del">
          <ac:chgData name="Chris Droessler" userId="625c3661-9d64-47fa-b83c-4b49393bd161" providerId="ADAL" clId="{EB4EB56B-12DC-A94C-B0CF-E21A98137943}" dt="2020-02-18T15:29:51.668" v="4392" actId="478"/>
          <ac:picMkLst>
            <pc:docMk/>
            <pc:sldMk cId="3606609478" sldId="1037"/>
            <ac:picMk id="4100" creationId="{74B075FD-397A-504E-8F93-2809CE37BF47}"/>
          </ac:picMkLst>
        </pc:picChg>
      </pc:sldChg>
      <pc:sldChg chg="addSp modSp add setBg">
        <pc:chgData name="Chris Droessler" userId="625c3661-9d64-47fa-b83c-4b49393bd161" providerId="ADAL" clId="{EB4EB56B-12DC-A94C-B0CF-E21A98137943}" dt="2020-02-18T15:32:05.098" v="4448"/>
        <pc:sldMkLst>
          <pc:docMk/>
          <pc:sldMk cId="1846608007" sldId="1038"/>
        </pc:sldMkLst>
        <pc:picChg chg="add mod">
          <ac:chgData name="Chris Droessler" userId="625c3661-9d64-47fa-b83c-4b49393bd161" providerId="ADAL" clId="{EB4EB56B-12DC-A94C-B0CF-E21A98137943}" dt="2020-02-18T15:30:12.923" v="4409" actId="962"/>
          <ac:picMkLst>
            <pc:docMk/>
            <pc:sldMk cId="1846608007" sldId="1038"/>
            <ac:picMk id="3" creationId="{B4BDD577-45A5-6746-BEE2-978034E23B89}"/>
          </ac:picMkLst>
        </pc:picChg>
      </pc:sldChg>
      <pc:sldChg chg="addSp delSp modSp add setBg">
        <pc:chgData name="Chris Droessler" userId="625c3661-9d64-47fa-b83c-4b49393bd161" providerId="ADAL" clId="{EB4EB56B-12DC-A94C-B0CF-E21A98137943}" dt="2020-02-18T15:31:58.752" v="4447"/>
        <pc:sldMkLst>
          <pc:docMk/>
          <pc:sldMk cId="1852514617" sldId="1039"/>
        </pc:sldMkLst>
        <pc:picChg chg="add del mod">
          <ac:chgData name="Chris Droessler" userId="625c3661-9d64-47fa-b83c-4b49393bd161" providerId="ADAL" clId="{EB4EB56B-12DC-A94C-B0CF-E21A98137943}" dt="2020-02-18T15:30:19.245" v="4411" actId="478"/>
          <ac:picMkLst>
            <pc:docMk/>
            <pc:sldMk cId="1852514617" sldId="1039"/>
            <ac:picMk id="2" creationId="{7C06D9AE-7AF4-594A-B3DA-40B0B0CEC336}"/>
          </ac:picMkLst>
        </pc:picChg>
        <pc:picChg chg="add mod">
          <ac:chgData name="Chris Droessler" userId="625c3661-9d64-47fa-b83c-4b49393bd161" providerId="ADAL" clId="{EB4EB56B-12DC-A94C-B0CF-E21A98137943}" dt="2020-02-18T15:30:23.300" v="4414" actId="962"/>
          <ac:picMkLst>
            <pc:docMk/>
            <pc:sldMk cId="1852514617" sldId="1039"/>
            <ac:picMk id="4" creationId="{FA72662E-6339-2448-A71A-D30A3624B40A}"/>
          </ac:picMkLst>
        </pc:picChg>
      </pc:sldChg>
      <pc:sldChg chg="addSp delSp modSp add setBg modNotesTx">
        <pc:chgData name="Chris Droessler" userId="625c3661-9d64-47fa-b83c-4b49393bd161" providerId="ADAL" clId="{EB4EB56B-12DC-A94C-B0CF-E21A98137943}" dt="2020-02-18T15:35:33.470" v="4473" actId="20577"/>
        <pc:sldMkLst>
          <pc:docMk/>
          <pc:sldMk cId="3894521204" sldId="1040"/>
        </pc:sldMkLst>
        <pc:picChg chg="add del">
          <ac:chgData name="Chris Droessler" userId="625c3661-9d64-47fa-b83c-4b49393bd161" providerId="ADAL" clId="{EB4EB56B-12DC-A94C-B0CF-E21A98137943}" dt="2020-02-18T15:30:29.548" v="4416" actId="478"/>
          <ac:picMkLst>
            <pc:docMk/>
            <pc:sldMk cId="3894521204" sldId="1040"/>
            <ac:picMk id="2" creationId="{02B4863D-A4F8-7242-B7A1-848A13E790A1}"/>
          </ac:picMkLst>
        </pc:picChg>
        <pc:picChg chg="add mod">
          <ac:chgData name="Chris Droessler" userId="625c3661-9d64-47fa-b83c-4b49393bd161" providerId="ADAL" clId="{EB4EB56B-12DC-A94C-B0CF-E21A98137943}" dt="2020-02-18T15:30:33.601" v="4419" actId="962"/>
          <ac:picMkLst>
            <pc:docMk/>
            <pc:sldMk cId="3894521204" sldId="1040"/>
            <ac:picMk id="4" creationId="{35710C1A-F07E-FF40-8A76-1DBC03ED83EC}"/>
          </ac:picMkLst>
        </pc:picChg>
      </pc:sldChg>
      <pc:sldChg chg="addSp delSp modSp add setBg">
        <pc:chgData name="Chris Droessler" userId="625c3661-9d64-47fa-b83c-4b49393bd161" providerId="ADAL" clId="{EB4EB56B-12DC-A94C-B0CF-E21A98137943}" dt="2020-02-18T15:31:50.008" v="4445"/>
        <pc:sldMkLst>
          <pc:docMk/>
          <pc:sldMk cId="685688708" sldId="1041"/>
        </pc:sldMkLst>
        <pc:picChg chg="add del mod">
          <ac:chgData name="Chris Droessler" userId="625c3661-9d64-47fa-b83c-4b49393bd161" providerId="ADAL" clId="{EB4EB56B-12DC-A94C-B0CF-E21A98137943}" dt="2020-02-18T15:30:39.972" v="4421" actId="478"/>
          <ac:picMkLst>
            <pc:docMk/>
            <pc:sldMk cId="685688708" sldId="1041"/>
            <ac:picMk id="2" creationId="{0883F31D-7A8E-6C44-BB13-6BF1697A37BE}"/>
          </ac:picMkLst>
        </pc:picChg>
        <pc:picChg chg="add mod">
          <ac:chgData name="Chris Droessler" userId="625c3661-9d64-47fa-b83c-4b49393bd161" providerId="ADAL" clId="{EB4EB56B-12DC-A94C-B0CF-E21A98137943}" dt="2020-02-18T15:30:44.189" v="4424" actId="962"/>
          <ac:picMkLst>
            <pc:docMk/>
            <pc:sldMk cId="685688708" sldId="1041"/>
            <ac:picMk id="4" creationId="{A239554F-E6AB-1A48-94AD-055EA79B3110}"/>
          </ac:picMkLst>
        </pc:picChg>
      </pc:sldChg>
      <pc:sldChg chg="addSp modSp add setBg">
        <pc:chgData name="Chris Droessler" userId="625c3661-9d64-47fa-b83c-4b49393bd161" providerId="ADAL" clId="{EB4EB56B-12DC-A94C-B0CF-E21A98137943}" dt="2020-02-18T15:31:44.445" v="4444"/>
        <pc:sldMkLst>
          <pc:docMk/>
          <pc:sldMk cId="2468382749" sldId="1042"/>
        </pc:sldMkLst>
        <pc:picChg chg="add mod">
          <ac:chgData name="Chris Droessler" userId="625c3661-9d64-47fa-b83c-4b49393bd161" providerId="ADAL" clId="{EB4EB56B-12DC-A94C-B0CF-E21A98137943}" dt="2020-02-18T15:30:49.452" v="4427" actId="962"/>
          <ac:picMkLst>
            <pc:docMk/>
            <pc:sldMk cId="2468382749" sldId="1042"/>
            <ac:picMk id="3" creationId="{5586DF32-3E03-C245-BDDF-E92D88336ADD}"/>
          </ac:picMkLst>
        </pc:picChg>
      </pc:sldChg>
      <pc:sldChg chg="addSp delSp modSp add setBg modNotesTx">
        <pc:chgData name="Chris Droessler" userId="625c3661-9d64-47fa-b83c-4b49393bd161" providerId="ADAL" clId="{EB4EB56B-12DC-A94C-B0CF-E21A98137943}" dt="2020-02-18T15:38:36.815" v="4494" actId="20577"/>
        <pc:sldMkLst>
          <pc:docMk/>
          <pc:sldMk cId="2041429723" sldId="1043"/>
        </pc:sldMkLst>
        <pc:picChg chg="add del mod">
          <ac:chgData name="Chris Droessler" userId="625c3661-9d64-47fa-b83c-4b49393bd161" providerId="ADAL" clId="{EB4EB56B-12DC-A94C-B0CF-E21A98137943}" dt="2020-02-18T15:30:56.084" v="4429" actId="478"/>
          <ac:picMkLst>
            <pc:docMk/>
            <pc:sldMk cId="2041429723" sldId="1043"/>
            <ac:picMk id="2" creationId="{1BA78608-3C1F-C14C-A396-5C36917796A1}"/>
          </ac:picMkLst>
        </pc:picChg>
        <pc:picChg chg="add mod">
          <ac:chgData name="Chris Droessler" userId="625c3661-9d64-47fa-b83c-4b49393bd161" providerId="ADAL" clId="{EB4EB56B-12DC-A94C-B0CF-E21A98137943}" dt="2020-02-18T15:30:59.781" v="4432" actId="962"/>
          <ac:picMkLst>
            <pc:docMk/>
            <pc:sldMk cId="2041429723" sldId="1043"/>
            <ac:picMk id="4" creationId="{EED5BD84-C70B-164B-9DBA-FFC3457E9A88}"/>
          </ac:picMkLst>
        </pc:picChg>
      </pc:sldChg>
      <pc:sldChg chg="addSp modSp add setBg">
        <pc:chgData name="Chris Droessler" userId="625c3661-9d64-47fa-b83c-4b49393bd161" providerId="ADAL" clId="{EB4EB56B-12DC-A94C-B0CF-E21A98137943}" dt="2020-02-18T15:31:34.907" v="4442"/>
        <pc:sldMkLst>
          <pc:docMk/>
          <pc:sldMk cId="777049537" sldId="1044"/>
        </pc:sldMkLst>
        <pc:picChg chg="add mod">
          <ac:chgData name="Chris Droessler" userId="625c3661-9d64-47fa-b83c-4b49393bd161" providerId="ADAL" clId="{EB4EB56B-12DC-A94C-B0CF-E21A98137943}" dt="2020-02-18T15:31:05.110" v="4435" actId="962"/>
          <ac:picMkLst>
            <pc:docMk/>
            <pc:sldMk cId="777049537" sldId="1044"/>
            <ac:picMk id="3" creationId="{2078BA15-B3C0-504B-B3A5-FA7FF988BB14}"/>
          </ac:picMkLst>
        </pc:picChg>
      </pc:sldChg>
      <pc:sldChg chg="addSp delSp modSp add setBg">
        <pc:chgData name="Chris Droessler" userId="625c3661-9d64-47fa-b83c-4b49393bd161" providerId="ADAL" clId="{EB4EB56B-12DC-A94C-B0CF-E21A98137943}" dt="2020-02-18T15:31:29.083" v="4441"/>
        <pc:sldMkLst>
          <pc:docMk/>
          <pc:sldMk cId="2970660878" sldId="1045"/>
        </pc:sldMkLst>
        <pc:picChg chg="add del mod">
          <ac:chgData name="Chris Droessler" userId="625c3661-9d64-47fa-b83c-4b49393bd161" providerId="ADAL" clId="{EB4EB56B-12DC-A94C-B0CF-E21A98137943}" dt="2020-02-18T15:31:10.188" v="4437" actId="478"/>
          <ac:picMkLst>
            <pc:docMk/>
            <pc:sldMk cId="2970660878" sldId="1045"/>
            <ac:picMk id="2" creationId="{1BD5B913-5AC5-D844-B14A-6F41DDE04530}"/>
          </ac:picMkLst>
        </pc:picChg>
        <pc:picChg chg="add mod">
          <ac:chgData name="Chris Droessler" userId="625c3661-9d64-47fa-b83c-4b49393bd161" providerId="ADAL" clId="{EB4EB56B-12DC-A94C-B0CF-E21A98137943}" dt="2020-02-18T15:31:14.318" v="4440" actId="962"/>
          <ac:picMkLst>
            <pc:docMk/>
            <pc:sldMk cId="2970660878" sldId="1045"/>
            <ac:picMk id="4" creationId="{EC6B749C-2469-B941-B81F-C03E6194DA68}"/>
          </ac:picMkLst>
        </pc:picChg>
      </pc:sldChg>
      <pc:sldChg chg="addSp delSp modSp add modNotesTx">
        <pc:chgData name="Chris Droessler" userId="625c3661-9d64-47fa-b83c-4b49393bd161" providerId="ADAL" clId="{EB4EB56B-12DC-A94C-B0CF-E21A98137943}" dt="2020-02-19T19:04:41.253" v="5885" actId="20577"/>
        <pc:sldMkLst>
          <pc:docMk/>
          <pc:sldMk cId="263600280" sldId="1046"/>
        </pc:sldMkLst>
        <pc:spChg chg="mod">
          <ac:chgData name="Chris Droessler" userId="625c3661-9d64-47fa-b83c-4b49393bd161" providerId="ADAL" clId="{EB4EB56B-12DC-A94C-B0CF-E21A98137943}" dt="2020-02-19T18:59:36.132" v="5370" actId="1035"/>
          <ac:spMkLst>
            <pc:docMk/>
            <pc:sldMk cId="263600280" sldId="1046"/>
            <ac:spMk id="2" creationId="{00000000-0000-0000-0000-000000000000}"/>
          </ac:spMkLst>
        </pc:spChg>
        <pc:spChg chg="add mod">
          <ac:chgData name="Chris Droessler" userId="625c3661-9d64-47fa-b83c-4b49393bd161" providerId="ADAL" clId="{EB4EB56B-12DC-A94C-B0CF-E21A98137943}" dt="2020-02-19T18:59:36.132" v="5370" actId="1035"/>
          <ac:spMkLst>
            <pc:docMk/>
            <pc:sldMk cId="263600280" sldId="1046"/>
            <ac:spMk id="7" creationId="{A8086652-7647-1B42-87ED-E46826222F07}"/>
          </ac:spMkLst>
        </pc:spChg>
        <pc:spChg chg="add mod">
          <ac:chgData name="Chris Droessler" userId="625c3661-9d64-47fa-b83c-4b49393bd161" providerId="ADAL" clId="{EB4EB56B-12DC-A94C-B0CF-E21A98137943}" dt="2020-02-19T18:59:36.132" v="5370" actId="1035"/>
          <ac:spMkLst>
            <pc:docMk/>
            <pc:sldMk cId="263600280" sldId="1046"/>
            <ac:spMk id="8" creationId="{9C304A69-DE4E-4345-9810-9DA1D45285EA}"/>
          </ac:spMkLst>
        </pc:spChg>
        <pc:spChg chg="add mod">
          <ac:chgData name="Chris Droessler" userId="625c3661-9d64-47fa-b83c-4b49393bd161" providerId="ADAL" clId="{EB4EB56B-12DC-A94C-B0CF-E21A98137943}" dt="2020-02-19T18:59:36.132" v="5370" actId="1035"/>
          <ac:spMkLst>
            <pc:docMk/>
            <pc:sldMk cId="263600280" sldId="1046"/>
            <ac:spMk id="10" creationId="{EF1E67C8-DC0B-FA47-9556-84AF43963D8F}"/>
          </ac:spMkLst>
        </pc:spChg>
        <pc:spChg chg="add mod">
          <ac:chgData name="Chris Droessler" userId="625c3661-9d64-47fa-b83c-4b49393bd161" providerId="ADAL" clId="{EB4EB56B-12DC-A94C-B0CF-E21A98137943}" dt="2020-02-19T18:59:41.352" v="5375" actId="1036"/>
          <ac:spMkLst>
            <pc:docMk/>
            <pc:sldMk cId="263600280" sldId="1046"/>
            <ac:spMk id="11" creationId="{0278439D-A0FA-2D46-8F17-5CE6322440DD}"/>
          </ac:spMkLst>
        </pc:spChg>
        <pc:picChg chg="add del mod">
          <ac:chgData name="Chris Droessler" userId="625c3661-9d64-47fa-b83c-4b49393bd161" providerId="ADAL" clId="{EB4EB56B-12DC-A94C-B0CF-E21A98137943}" dt="2020-02-18T15:55:23.052" v="4534" actId="478"/>
          <ac:picMkLst>
            <pc:docMk/>
            <pc:sldMk cId="263600280" sldId="1046"/>
            <ac:picMk id="3" creationId="{954F25BF-A29E-D04F-BE87-D15FC1AECE4C}"/>
          </ac:picMkLst>
        </pc:picChg>
        <pc:picChg chg="mod">
          <ac:chgData name="Chris Droessler" userId="625c3661-9d64-47fa-b83c-4b49393bd161" providerId="ADAL" clId="{EB4EB56B-12DC-A94C-B0CF-E21A98137943}" dt="2020-02-19T18:59:36.132" v="5370" actId="1035"/>
          <ac:picMkLst>
            <pc:docMk/>
            <pc:sldMk cId="263600280" sldId="1046"/>
            <ac:picMk id="5" creationId="{5C0A037A-7580-994D-BB38-81789984B53C}"/>
          </ac:picMkLst>
        </pc:picChg>
        <pc:picChg chg="add mod">
          <ac:chgData name="Chris Droessler" userId="625c3661-9d64-47fa-b83c-4b49393bd161" providerId="ADAL" clId="{EB4EB56B-12DC-A94C-B0CF-E21A98137943}" dt="2020-02-19T18:59:36.132" v="5370" actId="1035"/>
          <ac:picMkLst>
            <pc:docMk/>
            <pc:sldMk cId="263600280" sldId="1046"/>
            <ac:picMk id="6" creationId="{E4421517-F18C-1A4F-AB7A-D1D88DBB8B1C}"/>
          </ac:picMkLst>
        </pc:picChg>
        <pc:picChg chg="mod">
          <ac:chgData name="Chris Droessler" userId="625c3661-9d64-47fa-b83c-4b49393bd161" providerId="ADAL" clId="{EB4EB56B-12DC-A94C-B0CF-E21A98137943}" dt="2020-02-19T18:59:36.132" v="5370" actId="1035"/>
          <ac:picMkLst>
            <pc:docMk/>
            <pc:sldMk cId="263600280" sldId="1046"/>
            <ac:picMk id="9" creationId="{50C20E19-B647-2943-B43D-E5ACCA5CF4FC}"/>
          </ac:picMkLst>
        </pc:picChg>
      </pc:sldChg>
      <pc:sldChg chg="add del">
        <pc:chgData name="Chris Droessler" userId="625c3661-9d64-47fa-b83c-4b49393bd161" providerId="ADAL" clId="{EB4EB56B-12DC-A94C-B0CF-E21A98137943}" dt="2020-02-18T15:38:52.419" v="4497" actId="2696"/>
        <pc:sldMkLst>
          <pc:docMk/>
          <pc:sldMk cId="620727569" sldId="1046"/>
        </pc:sldMkLst>
      </pc:sldChg>
      <pc:sldChg chg="addSp delSp modSp add setBg modNotesTx">
        <pc:chgData name="Chris Droessler" userId="625c3661-9d64-47fa-b83c-4b49393bd161" providerId="ADAL" clId="{EB4EB56B-12DC-A94C-B0CF-E21A98137943}" dt="2020-02-19T18:54:21.331" v="5064"/>
        <pc:sldMkLst>
          <pc:docMk/>
          <pc:sldMk cId="951239986" sldId="1047"/>
        </pc:sldMkLst>
        <pc:spChg chg="del">
          <ac:chgData name="Chris Droessler" userId="625c3661-9d64-47fa-b83c-4b49393bd161" providerId="ADAL" clId="{EB4EB56B-12DC-A94C-B0CF-E21A98137943}" dt="2020-02-18T17:25:06.063" v="4740"/>
          <ac:spMkLst>
            <pc:docMk/>
            <pc:sldMk cId="951239986" sldId="1047"/>
            <ac:spMk id="2" creationId="{F08021CD-AD73-9540-8825-6122144D208F}"/>
          </ac:spMkLst>
        </pc:spChg>
        <pc:spChg chg="del">
          <ac:chgData name="Chris Droessler" userId="625c3661-9d64-47fa-b83c-4b49393bd161" providerId="ADAL" clId="{EB4EB56B-12DC-A94C-B0CF-E21A98137943}" dt="2020-02-18T17:25:06.063" v="4740"/>
          <ac:spMkLst>
            <pc:docMk/>
            <pc:sldMk cId="951239986" sldId="1047"/>
            <ac:spMk id="3" creationId="{F09DCC00-3C0A-CC42-AC63-F5073E8B69F1}"/>
          </ac:spMkLst>
        </pc:spChg>
        <pc:picChg chg="add mod">
          <ac:chgData name="Chris Droessler" userId="625c3661-9d64-47fa-b83c-4b49393bd161" providerId="ADAL" clId="{EB4EB56B-12DC-A94C-B0CF-E21A98137943}" dt="2020-02-19T18:53:36.316" v="5057" actId="1076"/>
          <ac:picMkLst>
            <pc:docMk/>
            <pc:sldMk cId="951239986" sldId="1047"/>
            <ac:picMk id="5" creationId="{ABF2BC63-76DA-8841-B95E-1978F8625169}"/>
          </ac:picMkLst>
        </pc:picChg>
        <pc:picChg chg="add mod modCrop">
          <ac:chgData name="Chris Droessler" userId="625c3661-9d64-47fa-b83c-4b49393bd161" providerId="ADAL" clId="{EB4EB56B-12DC-A94C-B0CF-E21A98137943}" dt="2020-02-19T18:54:15.475" v="5063" actId="14100"/>
          <ac:picMkLst>
            <pc:docMk/>
            <pc:sldMk cId="951239986" sldId="1047"/>
            <ac:picMk id="7" creationId="{AEAC357E-E82D-C74D-9E4C-E38F2E0725C2}"/>
          </ac:picMkLst>
        </pc:picChg>
        <pc:picChg chg="add mod">
          <ac:chgData name="Chris Droessler" userId="625c3661-9d64-47fa-b83c-4b49393bd161" providerId="ADAL" clId="{EB4EB56B-12DC-A94C-B0CF-E21A98137943}" dt="2020-02-19T18:54:10.124" v="5062" actId="1076"/>
          <ac:picMkLst>
            <pc:docMk/>
            <pc:sldMk cId="951239986" sldId="1047"/>
            <ac:picMk id="9" creationId="{34601156-238F-F843-8E01-564D7457713C}"/>
          </ac:picMkLst>
        </pc:picChg>
      </pc:sldChg>
      <pc:sldChg chg="add del">
        <pc:chgData name="Chris Droessler" userId="625c3661-9d64-47fa-b83c-4b49393bd161" providerId="ADAL" clId="{EB4EB56B-12DC-A94C-B0CF-E21A98137943}" dt="2020-02-18T15:38:52.428" v="4498" actId="2696"/>
        <pc:sldMkLst>
          <pc:docMk/>
          <pc:sldMk cId="3506092512" sldId="1047"/>
        </pc:sldMkLst>
      </pc:sldChg>
      <pc:sldChg chg="add del">
        <pc:chgData name="Chris Droessler" userId="625c3661-9d64-47fa-b83c-4b49393bd161" providerId="ADAL" clId="{EB4EB56B-12DC-A94C-B0CF-E21A98137943}" dt="2020-02-18T15:38:52.439" v="4499" actId="2696"/>
        <pc:sldMkLst>
          <pc:docMk/>
          <pc:sldMk cId="297513976" sldId="1048"/>
        </pc:sldMkLst>
      </pc:sldChg>
      <pc:sldChg chg="addSp delSp modSp add setBg modNotesTx">
        <pc:chgData name="Chris Droessler" userId="625c3661-9d64-47fa-b83c-4b49393bd161" providerId="ADAL" clId="{EB4EB56B-12DC-A94C-B0CF-E21A98137943}" dt="2020-02-18T17:31:54.541" v="4908" actId="313"/>
        <pc:sldMkLst>
          <pc:docMk/>
          <pc:sldMk cId="3151400636" sldId="1048"/>
        </pc:sldMkLst>
        <pc:spChg chg="add mod">
          <ac:chgData name="Chris Droessler" userId="625c3661-9d64-47fa-b83c-4b49393bd161" providerId="ADAL" clId="{EB4EB56B-12DC-A94C-B0CF-E21A98137943}" dt="2020-02-18T17:30:13.988" v="4848" actId="14100"/>
          <ac:spMkLst>
            <pc:docMk/>
            <pc:sldMk cId="3151400636" sldId="1048"/>
            <ac:spMk id="8" creationId="{364ECADD-91F5-844B-A24A-501147DDC2E5}"/>
          </ac:spMkLst>
        </pc:spChg>
        <pc:spChg chg="add mod">
          <ac:chgData name="Chris Droessler" userId="625c3661-9d64-47fa-b83c-4b49393bd161" providerId="ADAL" clId="{EB4EB56B-12DC-A94C-B0CF-E21A98137943}" dt="2020-02-18T17:31:11.149" v="4858" actId="1037"/>
          <ac:spMkLst>
            <pc:docMk/>
            <pc:sldMk cId="3151400636" sldId="1048"/>
            <ac:spMk id="10" creationId="{1FA41C17-CA5E-4344-B8BB-ED4CE6DB67FE}"/>
          </ac:spMkLst>
        </pc:spChg>
        <pc:picChg chg="add mod">
          <ac:chgData name="Chris Droessler" userId="625c3661-9d64-47fa-b83c-4b49393bd161" providerId="ADAL" clId="{EB4EB56B-12DC-A94C-B0CF-E21A98137943}" dt="2020-02-18T17:30:54.882" v="4852" actId="167"/>
          <ac:picMkLst>
            <pc:docMk/>
            <pc:sldMk cId="3151400636" sldId="1048"/>
            <ac:picMk id="3" creationId="{D80A5F16-1175-3544-B7FC-829DAEF35008}"/>
          </ac:picMkLst>
        </pc:picChg>
        <pc:picChg chg="del">
          <ac:chgData name="Chris Droessler" userId="625c3661-9d64-47fa-b83c-4b49393bd161" providerId="ADAL" clId="{EB4EB56B-12DC-A94C-B0CF-E21A98137943}" dt="2020-02-18T17:28:45.228" v="4835" actId="478"/>
          <ac:picMkLst>
            <pc:docMk/>
            <pc:sldMk cId="3151400636" sldId="1048"/>
            <ac:picMk id="5" creationId="{ABF2BC63-76DA-8841-B95E-1978F8625169}"/>
          </ac:picMkLst>
        </pc:picChg>
        <pc:picChg chg="add mod">
          <ac:chgData name="Chris Droessler" userId="625c3661-9d64-47fa-b83c-4b49393bd161" providerId="ADAL" clId="{EB4EB56B-12DC-A94C-B0CF-E21A98137943}" dt="2020-02-18T17:31:11.149" v="4858" actId="1037"/>
          <ac:picMkLst>
            <pc:docMk/>
            <pc:sldMk cId="3151400636" sldId="1048"/>
            <ac:picMk id="6" creationId="{986AC63E-7DDC-7943-A20D-E6343BEC14F4}"/>
          </ac:picMkLst>
        </pc:picChg>
        <pc:picChg chg="del">
          <ac:chgData name="Chris Droessler" userId="625c3661-9d64-47fa-b83c-4b49393bd161" providerId="ADAL" clId="{EB4EB56B-12DC-A94C-B0CF-E21A98137943}" dt="2020-02-18T17:28:46.660" v="4837" actId="478"/>
          <ac:picMkLst>
            <pc:docMk/>
            <pc:sldMk cId="3151400636" sldId="1048"/>
            <ac:picMk id="7" creationId="{AEAC357E-E82D-C74D-9E4C-E38F2E0725C2}"/>
          </ac:picMkLst>
        </pc:picChg>
        <pc:picChg chg="del">
          <ac:chgData name="Chris Droessler" userId="625c3661-9d64-47fa-b83c-4b49393bd161" providerId="ADAL" clId="{EB4EB56B-12DC-A94C-B0CF-E21A98137943}" dt="2020-02-18T17:28:45.892" v="4836" actId="478"/>
          <ac:picMkLst>
            <pc:docMk/>
            <pc:sldMk cId="3151400636" sldId="1048"/>
            <ac:picMk id="9" creationId="{34601156-238F-F843-8E01-564D7457713C}"/>
          </ac:picMkLst>
        </pc:picChg>
      </pc:sldChg>
      <pc:sldChg chg="addSp modSp add modNotesTx">
        <pc:chgData name="Chris Droessler" userId="625c3661-9d64-47fa-b83c-4b49393bd161" providerId="ADAL" clId="{EB4EB56B-12DC-A94C-B0CF-E21A98137943}" dt="2020-02-19T19:16:17.981" v="6158" actId="20577"/>
        <pc:sldMkLst>
          <pc:docMk/>
          <pc:sldMk cId="3751168214" sldId="1049"/>
        </pc:sldMkLst>
        <pc:spChg chg="add mod">
          <ac:chgData name="Chris Droessler" userId="625c3661-9d64-47fa-b83c-4b49393bd161" providerId="ADAL" clId="{EB4EB56B-12DC-A94C-B0CF-E21A98137943}" dt="2020-02-19T18:55:24.172" v="5080"/>
          <ac:spMkLst>
            <pc:docMk/>
            <pc:sldMk cId="3751168214" sldId="1049"/>
            <ac:spMk id="2" creationId="{9B0FA926-ACE5-8143-94C5-F7C610B32B4C}"/>
          </ac:spMkLst>
        </pc:spChg>
      </pc:sldChg>
      <pc:sldChg chg="addSp delSp modSp add setBg modNotesTx">
        <pc:chgData name="Chris Droessler" userId="625c3661-9d64-47fa-b83c-4b49393bd161" providerId="ADAL" clId="{EB4EB56B-12DC-A94C-B0CF-E21A98137943}" dt="2020-02-19T19:05:35.213" v="5893" actId="20577"/>
        <pc:sldMkLst>
          <pc:docMk/>
          <pc:sldMk cId="2804906752" sldId="1050"/>
        </pc:sldMkLst>
        <pc:picChg chg="add del mod">
          <ac:chgData name="Chris Droessler" userId="625c3661-9d64-47fa-b83c-4b49393bd161" providerId="ADAL" clId="{EB4EB56B-12DC-A94C-B0CF-E21A98137943}" dt="2020-02-19T18:46:44.516" v="4943" actId="478"/>
          <ac:picMkLst>
            <pc:docMk/>
            <pc:sldMk cId="2804906752" sldId="1050"/>
            <ac:picMk id="2" creationId="{0E1473A7-381C-8549-81A2-A752CB4E795C}"/>
          </ac:picMkLst>
        </pc:picChg>
        <pc:picChg chg="add mod">
          <ac:chgData name="Chris Droessler" userId="625c3661-9d64-47fa-b83c-4b49393bd161" providerId="ADAL" clId="{EB4EB56B-12DC-A94C-B0CF-E21A98137943}" dt="2020-02-19T18:46:53.541" v="4948" actId="1076"/>
          <ac:picMkLst>
            <pc:docMk/>
            <pc:sldMk cId="2804906752" sldId="1050"/>
            <ac:picMk id="4" creationId="{D1EE79E6-C269-9346-8615-73E8D556D590}"/>
          </ac:picMkLst>
        </pc:picChg>
      </pc:sldChg>
      <pc:sldMasterChg chg="modSp modSldLayout">
        <pc:chgData name="Chris Droessler" userId="625c3661-9d64-47fa-b83c-4b49393bd161" providerId="ADAL" clId="{EB4EB56B-12DC-A94C-B0CF-E21A98137943}" dt="2020-02-11T15:43:20.324" v="274"/>
        <pc:sldMasterMkLst>
          <pc:docMk/>
          <pc:sldMasterMk cId="2999785688" sldId="2147483648"/>
        </pc:sldMasterMkLst>
        <pc:spChg chg="mod">
          <ac:chgData name="Chris Droessler" userId="625c3661-9d64-47fa-b83c-4b49393bd161" providerId="ADAL" clId="{EB4EB56B-12DC-A94C-B0CF-E21A98137943}" dt="2020-01-16T17:17:09.873" v="18"/>
          <ac:spMkLst>
            <pc:docMk/>
            <pc:sldMasterMk cId="2999785688" sldId="2147483648"/>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ac:spMk id="3" creationId="{00000000-0000-0000-0000-000000000000}"/>
          </ac:spMkLst>
        </pc:spChg>
        <pc:sldLayoutChg chg="modSp">
          <pc:chgData name="Chris Droessler" userId="625c3661-9d64-47fa-b83c-4b49393bd161" providerId="ADAL" clId="{EB4EB56B-12DC-A94C-B0CF-E21A98137943}" dt="2020-01-16T17:17:39.260" v="21" actId="14100"/>
          <pc:sldLayoutMkLst>
            <pc:docMk/>
            <pc:sldMasterMk cId="2999785688" sldId="2147483648"/>
            <pc:sldLayoutMk cId="813769049" sldId="2147483649"/>
          </pc:sldLayoutMkLst>
          <pc:spChg chg="mod">
            <ac:chgData name="Chris Droessler" userId="625c3661-9d64-47fa-b83c-4b49393bd161" providerId="ADAL" clId="{EB4EB56B-12DC-A94C-B0CF-E21A98137943}" dt="2020-01-16T17:17:09.873" v="18"/>
            <ac:spMkLst>
              <pc:docMk/>
              <pc:sldMasterMk cId="2999785688" sldId="2147483648"/>
              <pc:sldLayoutMk cId="813769049" sldId="2147483649"/>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813769049" sldId="2147483649"/>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813769049" sldId="2147483649"/>
              <ac:spMk id="9" creationId="{00000000-0000-0000-0000-000000000000}"/>
            </ac:spMkLst>
          </pc:spChg>
          <pc:picChg chg="mod">
            <ac:chgData name="Chris Droessler" userId="625c3661-9d64-47fa-b83c-4b49393bd161" providerId="ADAL" clId="{EB4EB56B-12DC-A94C-B0CF-E21A98137943}" dt="2020-01-16T17:17:39.260" v="21" actId="14100"/>
            <ac:picMkLst>
              <pc:docMk/>
              <pc:sldMasterMk cId="2999785688" sldId="2147483648"/>
              <pc:sldLayoutMk cId="813769049" sldId="2147483649"/>
              <ac:picMk id="11"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813769049" sldId="2147483649"/>
              <ac:cxnSpMk id="10" creationId="{00000000-0000-0000-0000-000000000000}"/>
            </ac:cxnSpMkLst>
          </pc:cxnChg>
        </pc:sldLayoutChg>
        <pc:sldLayoutChg chg="modSp">
          <pc:chgData name="Chris Droessler" userId="625c3661-9d64-47fa-b83c-4b49393bd161" providerId="ADAL" clId="{EB4EB56B-12DC-A94C-B0CF-E21A98137943}" dt="2020-01-16T17:17:50.205" v="22" actId="14100"/>
          <pc:sldLayoutMkLst>
            <pc:docMk/>
            <pc:sldMasterMk cId="2999785688" sldId="2147483648"/>
            <pc:sldLayoutMk cId="2476938013" sldId="2147483650"/>
          </pc:sldLayoutMkLst>
          <pc:spChg chg="mod">
            <ac:chgData name="Chris Droessler" userId="625c3661-9d64-47fa-b83c-4b49393bd161" providerId="ADAL" clId="{EB4EB56B-12DC-A94C-B0CF-E21A98137943}" dt="2020-01-16T17:17:09.873" v="18"/>
            <ac:spMkLst>
              <pc:docMk/>
              <pc:sldMasterMk cId="2999785688" sldId="2147483648"/>
              <pc:sldLayoutMk cId="2476938013" sldId="2147483650"/>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2476938013" sldId="2147483650"/>
              <ac:spMk id="9"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2476938013" sldId="2147483650"/>
              <ac:spMk id="13" creationId="{00000000-0000-0000-0000-000000000000}"/>
            </ac:spMkLst>
          </pc:spChg>
          <pc:picChg chg="mod">
            <ac:chgData name="Chris Droessler" userId="625c3661-9d64-47fa-b83c-4b49393bd161" providerId="ADAL" clId="{EB4EB56B-12DC-A94C-B0CF-E21A98137943}" dt="2020-01-16T17:17:50.205" v="22" actId="14100"/>
            <ac:picMkLst>
              <pc:docMk/>
              <pc:sldMasterMk cId="2999785688" sldId="2147483648"/>
              <pc:sldLayoutMk cId="2476938013" sldId="2147483650"/>
              <ac:picMk id="11" creationId="{00000000-0000-0000-0000-000000000000}"/>
            </ac:picMkLst>
          </pc:picChg>
          <pc:picChg chg="mod">
            <ac:chgData name="Chris Droessler" userId="625c3661-9d64-47fa-b83c-4b49393bd161" providerId="ADAL" clId="{EB4EB56B-12DC-A94C-B0CF-E21A98137943}" dt="2020-01-16T17:17:09.873" v="18"/>
            <ac:picMkLst>
              <pc:docMk/>
              <pc:sldMasterMk cId="2999785688" sldId="2147483648"/>
              <pc:sldLayoutMk cId="2476938013" sldId="2147483650"/>
              <ac:picMk id="14"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2476938013" sldId="2147483650"/>
              <ac:cxnSpMk id="10" creationId="{00000000-0000-0000-0000-000000000000}"/>
            </ac:cxnSpMkLst>
          </pc:cxnChg>
        </pc:sldLayoutChg>
        <pc:sldLayoutChg chg="addSp modSp">
          <pc:chgData name="Chris Droessler" userId="625c3661-9d64-47fa-b83c-4b49393bd161" providerId="ADAL" clId="{EB4EB56B-12DC-A94C-B0CF-E21A98137943}" dt="2020-02-11T15:43:20.324" v="274"/>
          <pc:sldLayoutMkLst>
            <pc:docMk/>
            <pc:sldMasterMk cId="2999785688" sldId="2147483648"/>
            <pc:sldLayoutMk cId="181749020" sldId="2147483651"/>
          </pc:sldLayoutMkLst>
          <pc:spChg chg="mod">
            <ac:chgData name="Chris Droessler" userId="625c3661-9d64-47fa-b83c-4b49393bd161" providerId="ADAL" clId="{EB4EB56B-12DC-A94C-B0CF-E21A98137943}" dt="2020-01-16T17:17:09.873" v="18"/>
            <ac:spMkLst>
              <pc:docMk/>
              <pc:sldMasterMk cId="2999785688" sldId="2147483648"/>
              <pc:sldLayoutMk cId="181749020" sldId="2147483651"/>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81749020" sldId="2147483651"/>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81749020" sldId="2147483651"/>
              <ac:spMk id="9" creationId="{00000000-0000-0000-0000-000000000000}"/>
            </ac:spMkLst>
          </pc:spChg>
          <pc:picChg chg="add">
            <ac:chgData name="Chris Droessler" userId="625c3661-9d64-47fa-b83c-4b49393bd161" providerId="ADAL" clId="{EB4EB56B-12DC-A94C-B0CF-E21A98137943}" dt="2020-02-11T15:43:20.324" v="274"/>
            <ac:picMkLst>
              <pc:docMk/>
              <pc:sldMasterMk cId="2999785688" sldId="2147483648"/>
              <pc:sldLayoutMk cId="181749020" sldId="2147483651"/>
              <ac:picMk id="6" creationId="{0C0193E7-8C3A-8341-BD12-4B1D3DA4EE6C}"/>
            </ac:picMkLst>
          </pc:picChg>
          <pc:picChg chg="mod">
            <ac:chgData name="Chris Droessler" userId="625c3661-9d64-47fa-b83c-4b49393bd161" providerId="ADAL" clId="{EB4EB56B-12DC-A94C-B0CF-E21A98137943}" dt="2020-01-16T17:17:09.873" v="18"/>
            <ac:picMkLst>
              <pc:docMk/>
              <pc:sldMasterMk cId="2999785688" sldId="2147483648"/>
              <pc:sldLayoutMk cId="181749020" sldId="2147483651"/>
              <ac:picMk id="10" creationId="{00000000-0000-0000-0000-000000000000}"/>
            </ac:picMkLst>
          </pc:picChg>
        </pc:sldLayoutChg>
        <pc:sldLayoutChg chg="modSp">
          <pc:chgData name="Chris Droessler" userId="625c3661-9d64-47fa-b83c-4b49393bd161" providerId="ADAL" clId="{EB4EB56B-12DC-A94C-B0CF-E21A98137943}" dt="2020-01-16T17:17:09.873" v="18"/>
          <pc:sldLayoutMkLst>
            <pc:docMk/>
            <pc:sldMasterMk cId="2999785688" sldId="2147483648"/>
            <pc:sldLayoutMk cId="3620936448" sldId="2147483652"/>
          </pc:sldLayoutMkLst>
          <pc:spChg chg="mod">
            <ac:chgData name="Chris Droessler" userId="625c3661-9d64-47fa-b83c-4b49393bd161" providerId="ADAL" clId="{EB4EB56B-12DC-A94C-B0CF-E21A98137943}" dt="2020-01-16T17:17:09.873" v="18"/>
            <ac:spMkLst>
              <pc:docMk/>
              <pc:sldMasterMk cId="2999785688" sldId="2147483648"/>
              <pc:sldLayoutMk cId="3620936448" sldId="2147483652"/>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620936448" sldId="2147483652"/>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620936448" sldId="2147483652"/>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620936448" sldId="2147483652"/>
              <ac:spMk id="9" creationId="{00000000-0000-0000-0000-000000000000}"/>
            </ac:spMkLst>
          </pc:spChg>
          <pc:picChg chg="mod">
            <ac:chgData name="Chris Droessler" userId="625c3661-9d64-47fa-b83c-4b49393bd161" providerId="ADAL" clId="{EB4EB56B-12DC-A94C-B0CF-E21A98137943}" dt="2020-01-16T17:17:09.873" v="18"/>
            <ac:picMkLst>
              <pc:docMk/>
              <pc:sldMasterMk cId="2999785688" sldId="2147483648"/>
              <pc:sldLayoutMk cId="3620936448" sldId="2147483652"/>
              <ac:picMk id="11" creationId="{00000000-0000-0000-0000-000000000000}"/>
            </ac:picMkLst>
          </pc:picChg>
          <pc:picChg chg="mod">
            <ac:chgData name="Chris Droessler" userId="625c3661-9d64-47fa-b83c-4b49393bd161" providerId="ADAL" clId="{EB4EB56B-12DC-A94C-B0CF-E21A98137943}" dt="2020-01-16T17:17:09.873" v="18"/>
            <ac:picMkLst>
              <pc:docMk/>
              <pc:sldMasterMk cId="2999785688" sldId="2147483648"/>
              <pc:sldLayoutMk cId="3620936448" sldId="2147483652"/>
              <ac:picMk id="12"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3620936448" sldId="2147483652"/>
              <ac:cxnSpMk id="14" creationId="{00000000-0000-0000-0000-000000000000}"/>
            </ac:cxnSpMkLst>
          </pc:cxnChg>
        </pc:sldLayoutChg>
        <pc:sldLayoutChg chg="modSp">
          <pc:chgData name="Chris Droessler" userId="625c3661-9d64-47fa-b83c-4b49393bd161" providerId="ADAL" clId="{EB4EB56B-12DC-A94C-B0CF-E21A98137943}" dt="2020-01-16T17:18:00.730" v="23" actId="14100"/>
          <pc:sldLayoutMkLst>
            <pc:docMk/>
            <pc:sldMasterMk cId="2999785688" sldId="2147483648"/>
            <pc:sldLayoutMk cId="1429955895" sldId="2147483653"/>
          </pc:sldLayoutMkLst>
          <pc:spChg chg="mod">
            <ac:chgData name="Chris Droessler" userId="625c3661-9d64-47fa-b83c-4b49393bd161" providerId="ADAL" clId="{EB4EB56B-12DC-A94C-B0CF-E21A98137943}" dt="2020-01-16T17:17:09.873" v="18"/>
            <ac:spMkLst>
              <pc:docMk/>
              <pc:sldMasterMk cId="2999785688" sldId="2147483648"/>
              <pc:sldLayoutMk cId="1429955895" sldId="2147483653"/>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5"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6"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1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15" creationId="{00000000-0000-0000-0000-000000000000}"/>
            </ac:spMkLst>
          </pc:spChg>
          <pc:picChg chg="mod">
            <ac:chgData name="Chris Droessler" userId="625c3661-9d64-47fa-b83c-4b49393bd161" providerId="ADAL" clId="{EB4EB56B-12DC-A94C-B0CF-E21A98137943}" dt="2020-01-16T17:17:09.873" v="18"/>
            <ac:picMkLst>
              <pc:docMk/>
              <pc:sldMasterMk cId="2999785688" sldId="2147483648"/>
              <pc:sldLayoutMk cId="1429955895" sldId="2147483653"/>
              <ac:picMk id="13" creationId="{00000000-0000-0000-0000-000000000000}"/>
            </ac:picMkLst>
          </pc:picChg>
          <pc:picChg chg="mod">
            <ac:chgData name="Chris Droessler" userId="625c3661-9d64-47fa-b83c-4b49393bd161" providerId="ADAL" clId="{EB4EB56B-12DC-A94C-B0CF-E21A98137943}" dt="2020-01-16T17:18:00.730" v="23" actId="14100"/>
            <ac:picMkLst>
              <pc:docMk/>
              <pc:sldMasterMk cId="2999785688" sldId="2147483648"/>
              <pc:sldLayoutMk cId="1429955895" sldId="2147483653"/>
              <ac:picMk id="16"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1429955895" sldId="2147483653"/>
              <ac:cxnSpMk id="14" creationId="{00000000-0000-0000-0000-000000000000}"/>
            </ac:cxnSpMkLst>
          </pc:cxnChg>
        </pc:sldLayoutChg>
        <pc:sldLayoutChg chg="modSp">
          <pc:chgData name="Chris Droessler" userId="625c3661-9d64-47fa-b83c-4b49393bd161" providerId="ADAL" clId="{EB4EB56B-12DC-A94C-B0CF-E21A98137943}" dt="2020-01-16T17:18:58.939" v="27" actId="14100"/>
          <pc:sldLayoutMkLst>
            <pc:docMk/>
            <pc:sldMasterMk cId="2999785688" sldId="2147483648"/>
            <pc:sldLayoutMk cId="4137827336" sldId="2147483654"/>
          </pc:sldLayoutMkLst>
          <pc:spChg chg="mod">
            <ac:chgData name="Chris Droessler" userId="625c3661-9d64-47fa-b83c-4b49393bd161" providerId="ADAL" clId="{EB4EB56B-12DC-A94C-B0CF-E21A98137943}" dt="2020-01-16T17:17:09.873" v="18"/>
            <ac:spMkLst>
              <pc:docMk/>
              <pc:sldMasterMk cId="2999785688" sldId="2147483648"/>
              <pc:sldLayoutMk cId="4137827336" sldId="2147483654"/>
              <ac:spMk id="9"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4137827336" sldId="2147483654"/>
              <ac:spMk id="12" creationId="{00000000-0000-0000-0000-000000000000}"/>
            </ac:spMkLst>
          </pc:spChg>
          <pc:picChg chg="mod">
            <ac:chgData name="Chris Droessler" userId="625c3661-9d64-47fa-b83c-4b49393bd161" providerId="ADAL" clId="{EB4EB56B-12DC-A94C-B0CF-E21A98137943}" dt="2020-01-16T17:18:58.939" v="27" actId="14100"/>
            <ac:picMkLst>
              <pc:docMk/>
              <pc:sldMasterMk cId="2999785688" sldId="2147483648"/>
              <pc:sldLayoutMk cId="4137827336" sldId="2147483654"/>
              <ac:picMk id="10" creationId="{00000000-0000-0000-0000-000000000000}"/>
            </ac:picMkLst>
          </pc:picChg>
          <pc:picChg chg="mod">
            <ac:chgData name="Chris Droessler" userId="625c3661-9d64-47fa-b83c-4b49393bd161" providerId="ADAL" clId="{EB4EB56B-12DC-A94C-B0CF-E21A98137943}" dt="2020-01-16T17:18:10.361" v="24" actId="14100"/>
            <ac:picMkLst>
              <pc:docMk/>
              <pc:sldMasterMk cId="2999785688" sldId="2147483648"/>
              <pc:sldLayoutMk cId="4137827336" sldId="2147483654"/>
              <ac:picMk id="13"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4137827336" sldId="2147483654"/>
              <ac:cxnSpMk id="14" creationId="{00000000-0000-0000-0000-000000000000}"/>
            </ac:cxnSpMkLst>
          </pc:cxnChg>
        </pc:sldLayoutChg>
        <pc:sldLayoutChg chg="modSp">
          <pc:chgData name="Chris Droessler" userId="625c3661-9d64-47fa-b83c-4b49393bd161" providerId="ADAL" clId="{EB4EB56B-12DC-A94C-B0CF-E21A98137943}" dt="2020-01-16T17:18:26.803" v="25" actId="14100"/>
          <pc:sldLayoutMkLst>
            <pc:docMk/>
            <pc:sldMasterMk cId="2999785688" sldId="2147483648"/>
            <pc:sldLayoutMk cId="2505449382" sldId="2147483655"/>
          </pc:sldLayoutMkLst>
          <pc:spChg chg="mod">
            <ac:chgData name="Chris Droessler" userId="625c3661-9d64-47fa-b83c-4b49393bd161" providerId="ADAL" clId="{EB4EB56B-12DC-A94C-B0CF-E21A98137943}" dt="2020-01-16T17:17:09.873" v="18"/>
            <ac:spMkLst>
              <pc:docMk/>
              <pc:sldMasterMk cId="2999785688" sldId="2147483648"/>
              <pc:sldLayoutMk cId="2505449382" sldId="2147483655"/>
              <ac:spMk id="5" creationId="{00000000-0000-0000-0000-000000000000}"/>
            </ac:spMkLst>
          </pc:spChg>
          <pc:picChg chg="mod">
            <ac:chgData name="Chris Droessler" userId="625c3661-9d64-47fa-b83c-4b49393bd161" providerId="ADAL" clId="{EB4EB56B-12DC-A94C-B0CF-E21A98137943}" dt="2020-01-16T17:18:26.803" v="25" actId="14100"/>
            <ac:picMkLst>
              <pc:docMk/>
              <pc:sldMasterMk cId="2999785688" sldId="2147483648"/>
              <pc:sldLayoutMk cId="2505449382" sldId="2147483655"/>
              <ac:picMk id="3" creationId="{00000000-0000-0000-0000-000000000000}"/>
            </ac:picMkLst>
          </pc:picChg>
        </pc:sldLayoutChg>
        <pc:sldLayoutChg chg="addSp delSp modSp">
          <pc:chgData name="Chris Droessler" userId="625c3661-9d64-47fa-b83c-4b49393bd161" providerId="ADAL" clId="{EB4EB56B-12DC-A94C-B0CF-E21A98137943}" dt="2020-01-16T17:19:28.746" v="31"/>
          <pc:sldLayoutMkLst>
            <pc:docMk/>
            <pc:sldMasterMk cId="2999785688" sldId="2147483648"/>
            <pc:sldLayoutMk cId="3752020858" sldId="2147483656"/>
          </pc:sldLayoutMkLst>
          <pc:spChg chg="mod">
            <ac:chgData name="Chris Droessler" userId="625c3661-9d64-47fa-b83c-4b49393bd161" providerId="ADAL" clId="{EB4EB56B-12DC-A94C-B0CF-E21A98137943}" dt="2020-01-16T17:17:09.873" v="18"/>
            <ac:spMkLst>
              <pc:docMk/>
              <pc:sldMasterMk cId="2999785688" sldId="2147483648"/>
              <pc:sldLayoutMk cId="3752020858" sldId="2147483656"/>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5"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7" creationId="{00000000-0000-0000-0000-000000000000}"/>
            </ac:spMkLst>
          </pc:spChg>
          <pc:spChg chg="del mod">
            <ac:chgData name="Chris Droessler" userId="625c3661-9d64-47fa-b83c-4b49393bd161" providerId="ADAL" clId="{EB4EB56B-12DC-A94C-B0CF-E21A98137943}" dt="2020-01-16T17:19:27.314" v="30" actId="478"/>
            <ac:spMkLst>
              <pc:docMk/>
              <pc:sldMasterMk cId="2999785688" sldId="2147483648"/>
              <pc:sldLayoutMk cId="3752020858" sldId="2147483656"/>
              <ac:spMk id="8" creationId="{00000000-0000-0000-0000-000000000000}"/>
            </ac:spMkLst>
          </pc:spChg>
          <pc:spChg chg="add">
            <ac:chgData name="Chris Droessler" userId="625c3661-9d64-47fa-b83c-4b49393bd161" providerId="ADAL" clId="{EB4EB56B-12DC-A94C-B0CF-E21A98137943}" dt="2020-01-16T17:19:28.746" v="31"/>
            <ac:spMkLst>
              <pc:docMk/>
              <pc:sldMasterMk cId="2999785688" sldId="2147483648"/>
              <pc:sldLayoutMk cId="3752020858" sldId="2147483656"/>
              <ac:spMk id="10" creationId="{3997739B-6BCB-944F-885D-A4626BD40C62}"/>
            </ac:spMkLst>
          </pc:spChg>
          <pc:picChg chg="del mod">
            <ac:chgData name="Chris Droessler" userId="625c3661-9d64-47fa-b83c-4b49393bd161" providerId="ADAL" clId="{EB4EB56B-12DC-A94C-B0CF-E21A98137943}" dt="2020-01-16T17:19:27.314" v="30" actId="478"/>
            <ac:picMkLst>
              <pc:docMk/>
              <pc:sldMasterMk cId="2999785688" sldId="2147483648"/>
              <pc:sldLayoutMk cId="3752020858" sldId="2147483656"/>
              <ac:picMk id="9" creationId="{00000000-0000-0000-0000-000000000000}"/>
            </ac:picMkLst>
          </pc:picChg>
          <pc:picChg chg="add">
            <ac:chgData name="Chris Droessler" userId="625c3661-9d64-47fa-b83c-4b49393bd161" providerId="ADAL" clId="{EB4EB56B-12DC-A94C-B0CF-E21A98137943}" dt="2020-01-16T17:19:28.746" v="31"/>
            <ac:picMkLst>
              <pc:docMk/>
              <pc:sldMasterMk cId="2999785688" sldId="2147483648"/>
              <pc:sldLayoutMk cId="3752020858" sldId="2147483656"/>
              <ac:picMk id="11" creationId="{D9633E34-A1D4-BB4A-85A7-17288D2EA0BD}"/>
            </ac:picMkLst>
          </pc:picChg>
        </pc:sldLayoutChg>
        <pc:sldLayoutChg chg="addSp delSp modSp">
          <pc:chgData name="Chris Droessler" userId="625c3661-9d64-47fa-b83c-4b49393bd161" providerId="ADAL" clId="{EB4EB56B-12DC-A94C-B0CF-E21A98137943}" dt="2020-01-16T17:19:34.591" v="33"/>
          <pc:sldLayoutMkLst>
            <pc:docMk/>
            <pc:sldMasterMk cId="2999785688" sldId="2147483648"/>
            <pc:sldLayoutMk cId="3585843231" sldId="2147483657"/>
          </pc:sldLayoutMkLst>
          <pc:spChg chg="mod">
            <ac:chgData name="Chris Droessler" userId="625c3661-9d64-47fa-b83c-4b49393bd161" providerId="ADAL" clId="{EB4EB56B-12DC-A94C-B0CF-E21A98137943}" dt="2020-01-16T17:17:09.873" v="18"/>
            <ac:spMkLst>
              <pc:docMk/>
              <pc:sldMasterMk cId="2999785688" sldId="2147483648"/>
              <pc:sldLayoutMk cId="3585843231" sldId="2147483657"/>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5"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7" creationId="{00000000-0000-0000-0000-000000000000}"/>
            </ac:spMkLst>
          </pc:spChg>
          <pc:spChg chg="del mod">
            <ac:chgData name="Chris Droessler" userId="625c3661-9d64-47fa-b83c-4b49393bd161" providerId="ADAL" clId="{EB4EB56B-12DC-A94C-B0CF-E21A98137943}" dt="2020-01-16T17:19:33.627" v="32" actId="478"/>
            <ac:spMkLst>
              <pc:docMk/>
              <pc:sldMasterMk cId="2999785688" sldId="2147483648"/>
              <pc:sldLayoutMk cId="3585843231" sldId="2147483657"/>
              <ac:spMk id="8" creationId="{00000000-0000-0000-0000-000000000000}"/>
            </ac:spMkLst>
          </pc:spChg>
          <pc:spChg chg="add">
            <ac:chgData name="Chris Droessler" userId="625c3661-9d64-47fa-b83c-4b49393bd161" providerId="ADAL" clId="{EB4EB56B-12DC-A94C-B0CF-E21A98137943}" dt="2020-01-16T17:19:34.591" v="33"/>
            <ac:spMkLst>
              <pc:docMk/>
              <pc:sldMasterMk cId="2999785688" sldId="2147483648"/>
              <pc:sldLayoutMk cId="3585843231" sldId="2147483657"/>
              <ac:spMk id="10" creationId="{A120F348-F657-2C44-82AB-394B493775BA}"/>
            </ac:spMkLst>
          </pc:spChg>
          <pc:picChg chg="del mod">
            <ac:chgData name="Chris Droessler" userId="625c3661-9d64-47fa-b83c-4b49393bd161" providerId="ADAL" clId="{EB4EB56B-12DC-A94C-B0CF-E21A98137943}" dt="2020-01-16T17:19:33.627" v="32" actId="478"/>
            <ac:picMkLst>
              <pc:docMk/>
              <pc:sldMasterMk cId="2999785688" sldId="2147483648"/>
              <pc:sldLayoutMk cId="3585843231" sldId="2147483657"/>
              <ac:picMk id="9" creationId="{00000000-0000-0000-0000-000000000000}"/>
            </ac:picMkLst>
          </pc:picChg>
          <pc:picChg chg="add">
            <ac:chgData name="Chris Droessler" userId="625c3661-9d64-47fa-b83c-4b49393bd161" providerId="ADAL" clId="{EB4EB56B-12DC-A94C-B0CF-E21A98137943}" dt="2020-01-16T17:19:34.591" v="33"/>
            <ac:picMkLst>
              <pc:docMk/>
              <pc:sldMasterMk cId="2999785688" sldId="2147483648"/>
              <pc:sldLayoutMk cId="3585843231" sldId="2147483657"/>
              <ac:picMk id="11" creationId="{AA0FAF21-9DD7-5947-9DAA-3DFB8049483E}"/>
            </ac:picMkLst>
          </pc:picChg>
        </pc:sldLayoutChg>
        <pc:sldLayoutChg chg="addSp delSp modSp">
          <pc:chgData name="Chris Droessler" userId="625c3661-9d64-47fa-b83c-4b49393bd161" providerId="ADAL" clId="{EB4EB56B-12DC-A94C-B0CF-E21A98137943}" dt="2020-01-16T17:19:49.282" v="36"/>
          <pc:sldLayoutMkLst>
            <pc:docMk/>
            <pc:sldMasterMk cId="2999785688" sldId="2147483648"/>
            <pc:sldLayoutMk cId="2165617839" sldId="2147483658"/>
          </pc:sldLayoutMkLst>
          <pc:spChg chg="mod">
            <ac:chgData name="Chris Droessler" userId="625c3661-9d64-47fa-b83c-4b49393bd161" providerId="ADAL" clId="{EB4EB56B-12DC-A94C-B0CF-E21A98137943}" dt="2020-01-16T17:17:09.873" v="18"/>
            <ac:spMkLst>
              <pc:docMk/>
              <pc:sldMasterMk cId="2999785688" sldId="2147483648"/>
              <pc:sldLayoutMk cId="2165617839" sldId="2147483658"/>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2165617839" sldId="2147483658"/>
              <ac:spMk id="6" creationId="{00000000-0000-0000-0000-000000000000}"/>
            </ac:spMkLst>
          </pc:spChg>
          <pc:spChg chg="del mod">
            <ac:chgData name="Chris Droessler" userId="625c3661-9d64-47fa-b83c-4b49393bd161" providerId="ADAL" clId="{EB4EB56B-12DC-A94C-B0CF-E21A98137943}" dt="2020-01-16T17:19:47.843" v="35" actId="478"/>
            <ac:spMkLst>
              <pc:docMk/>
              <pc:sldMasterMk cId="2999785688" sldId="2147483648"/>
              <pc:sldLayoutMk cId="2165617839" sldId="2147483658"/>
              <ac:spMk id="7" creationId="{00000000-0000-0000-0000-000000000000}"/>
            </ac:spMkLst>
          </pc:spChg>
          <pc:spChg chg="add">
            <ac:chgData name="Chris Droessler" userId="625c3661-9d64-47fa-b83c-4b49393bd161" providerId="ADAL" clId="{EB4EB56B-12DC-A94C-B0CF-E21A98137943}" dt="2020-01-16T17:19:49.282" v="36"/>
            <ac:spMkLst>
              <pc:docMk/>
              <pc:sldMasterMk cId="2999785688" sldId="2147483648"/>
              <pc:sldLayoutMk cId="2165617839" sldId="2147483658"/>
              <ac:spMk id="11" creationId="{6F7DFE38-2115-F841-AF07-ED23EB631C55}"/>
            </ac:spMkLst>
          </pc:spChg>
          <pc:picChg chg="del mod">
            <ac:chgData name="Chris Droessler" userId="625c3661-9d64-47fa-b83c-4b49393bd161" providerId="ADAL" clId="{EB4EB56B-12DC-A94C-B0CF-E21A98137943}" dt="2020-01-16T17:19:47.843" v="35" actId="478"/>
            <ac:picMkLst>
              <pc:docMk/>
              <pc:sldMasterMk cId="2999785688" sldId="2147483648"/>
              <pc:sldLayoutMk cId="2165617839" sldId="2147483658"/>
              <ac:picMk id="8" creationId="{00000000-0000-0000-0000-000000000000}"/>
            </ac:picMkLst>
          </pc:picChg>
          <pc:picChg chg="mod">
            <ac:chgData name="Chris Droessler" userId="625c3661-9d64-47fa-b83c-4b49393bd161" providerId="ADAL" clId="{EB4EB56B-12DC-A94C-B0CF-E21A98137943}" dt="2020-01-16T17:19:42.133" v="34" actId="14100"/>
            <ac:picMkLst>
              <pc:docMk/>
              <pc:sldMasterMk cId="2999785688" sldId="2147483648"/>
              <pc:sldLayoutMk cId="2165617839" sldId="2147483658"/>
              <ac:picMk id="9" creationId="{00000000-0000-0000-0000-000000000000}"/>
            </ac:picMkLst>
          </pc:picChg>
          <pc:picChg chg="add">
            <ac:chgData name="Chris Droessler" userId="625c3661-9d64-47fa-b83c-4b49393bd161" providerId="ADAL" clId="{EB4EB56B-12DC-A94C-B0CF-E21A98137943}" dt="2020-01-16T17:19:49.282" v="36"/>
            <ac:picMkLst>
              <pc:docMk/>
              <pc:sldMasterMk cId="2999785688" sldId="2147483648"/>
              <pc:sldLayoutMk cId="2165617839" sldId="2147483658"/>
              <ac:picMk id="12" creationId="{CE3A4B08-F8E9-3A46-9CFE-D29C59ED6E15}"/>
            </ac:picMkLst>
          </pc:picChg>
          <pc:cxnChg chg="mod">
            <ac:chgData name="Chris Droessler" userId="625c3661-9d64-47fa-b83c-4b49393bd161" providerId="ADAL" clId="{EB4EB56B-12DC-A94C-B0CF-E21A98137943}" dt="2020-01-16T17:17:09.873" v="18"/>
            <ac:cxnSpMkLst>
              <pc:docMk/>
              <pc:sldMasterMk cId="2999785688" sldId="2147483648"/>
              <pc:sldLayoutMk cId="2165617839" sldId="2147483658"/>
              <ac:cxnSpMk id="10" creationId="{00000000-0000-0000-0000-000000000000}"/>
            </ac:cxnSpMkLst>
          </pc:cxnChg>
        </pc:sldLayoutChg>
        <pc:sldLayoutChg chg="addSp delSp modSp">
          <pc:chgData name="Chris Droessler" userId="625c3661-9d64-47fa-b83c-4b49393bd161" providerId="ADAL" clId="{EB4EB56B-12DC-A94C-B0CF-E21A98137943}" dt="2020-01-16T17:19:57.442" v="39"/>
          <pc:sldLayoutMkLst>
            <pc:docMk/>
            <pc:sldMasterMk cId="2999785688" sldId="2147483648"/>
            <pc:sldLayoutMk cId="3063052919" sldId="2147483659"/>
          </pc:sldLayoutMkLst>
          <pc:spChg chg="mod">
            <ac:chgData name="Chris Droessler" userId="625c3661-9d64-47fa-b83c-4b49393bd161" providerId="ADAL" clId="{EB4EB56B-12DC-A94C-B0CF-E21A98137943}" dt="2020-01-16T17:17:09.873" v="18"/>
            <ac:spMkLst>
              <pc:docMk/>
              <pc:sldMasterMk cId="2999785688" sldId="2147483648"/>
              <pc:sldLayoutMk cId="3063052919" sldId="2147483659"/>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063052919" sldId="2147483659"/>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063052919" sldId="2147483659"/>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063052919" sldId="2147483659"/>
              <ac:spMk id="6" creationId="{00000000-0000-0000-0000-000000000000}"/>
            </ac:spMkLst>
          </pc:spChg>
          <pc:spChg chg="del mod">
            <ac:chgData name="Chris Droessler" userId="625c3661-9d64-47fa-b83c-4b49393bd161" providerId="ADAL" clId="{EB4EB56B-12DC-A94C-B0CF-E21A98137943}" dt="2020-01-16T17:19:56.085" v="38" actId="478"/>
            <ac:spMkLst>
              <pc:docMk/>
              <pc:sldMasterMk cId="2999785688" sldId="2147483648"/>
              <pc:sldLayoutMk cId="3063052919" sldId="2147483659"/>
              <ac:spMk id="7" creationId="{00000000-0000-0000-0000-000000000000}"/>
            </ac:spMkLst>
          </pc:spChg>
          <pc:spChg chg="add">
            <ac:chgData name="Chris Droessler" userId="625c3661-9d64-47fa-b83c-4b49393bd161" providerId="ADAL" clId="{EB4EB56B-12DC-A94C-B0CF-E21A98137943}" dt="2020-01-16T17:19:57.442" v="39"/>
            <ac:spMkLst>
              <pc:docMk/>
              <pc:sldMasterMk cId="2999785688" sldId="2147483648"/>
              <pc:sldLayoutMk cId="3063052919" sldId="2147483659"/>
              <ac:spMk id="9" creationId="{CE1BAFAC-38AE-FB49-8239-20207C72DA64}"/>
            </ac:spMkLst>
          </pc:spChg>
          <pc:picChg chg="del mod">
            <ac:chgData name="Chris Droessler" userId="625c3661-9d64-47fa-b83c-4b49393bd161" providerId="ADAL" clId="{EB4EB56B-12DC-A94C-B0CF-E21A98137943}" dt="2020-01-16T17:19:56.085" v="38" actId="478"/>
            <ac:picMkLst>
              <pc:docMk/>
              <pc:sldMasterMk cId="2999785688" sldId="2147483648"/>
              <pc:sldLayoutMk cId="3063052919" sldId="2147483659"/>
              <ac:picMk id="8" creationId="{00000000-0000-0000-0000-000000000000}"/>
            </ac:picMkLst>
          </pc:picChg>
          <pc:picChg chg="add">
            <ac:chgData name="Chris Droessler" userId="625c3661-9d64-47fa-b83c-4b49393bd161" providerId="ADAL" clId="{EB4EB56B-12DC-A94C-B0CF-E21A98137943}" dt="2020-01-16T17:19:57.442" v="39"/>
            <ac:picMkLst>
              <pc:docMk/>
              <pc:sldMasterMk cId="2999785688" sldId="2147483648"/>
              <pc:sldLayoutMk cId="3063052919" sldId="2147483659"/>
              <ac:picMk id="10" creationId="{A36E0417-F744-C74A-9895-80FF29D24CBF}"/>
            </ac:picMkLst>
          </pc:picChg>
        </pc:sldLayoutChg>
        <pc:sldLayoutChg chg="modSp">
          <pc:chgData name="Chris Droessler" userId="625c3661-9d64-47fa-b83c-4b49393bd161" providerId="ADAL" clId="{EB4EB56B-12DC-A94C-B0CF-E21A98137943}" dt="2020-01-16T17:17:09.873" v="18"/>
          <pc:sldLayoutMkLst>
            <pc:docMk/>
            <pc:sldMasterMk cId="2999785688" sldId="2147483648"/>
            <pc:sldLayoutMk cId="781414520" sldId="2147483660"/>
          </pc:sldLayoutMkLst>
          <pc:spChg chg="mod">
            <ac:chgData name="Chris Droessler" userId="625c3661-9d64-47fa-b83c-4b49393bd161" providerId="ADAL" clId="{EB4EB56B-12DC-A94C-B0CF-E21A98137943}" dt="2020-01-16T17:17:09.873" v="18"/>
            <ac:spMkLst>
              <pc:docMk/>
              <pc:sldMasterMk cId="2999785688" sldId="2147483648"/>
              <pc:sldLayoutMk cId="781414520" sldId="2147483660"/>
              <ac:spMk id="58" creationId="{00000000-0000-0000-0000-000000000000}"/>
            </ac:spMkLst>
          </pc:spChg>
        </pc:sldLayoutChg>
      </pc:sldMasterChg>
    </pc:docChg>
  </pc:docChgLst>
  <pc:docChgLst>
    <pc:chgData name="Chris Droessler" userId="625c3661-9d64-47fa-b83c-4b49393bd161" providerId="ADAL" clId="{0EF77CE6-49EC-A04B-A1FD-2CBA5DEAABEE}"/>
    <pc:docChg chg="modSld">
      <pc:chgData name="Chris Droessler" userId="625c3661-9d64-47fa-b83c-4b49393bd161" providerId="ADAL" clId="{0EF77CE6-49EC-A04B-A1FD-2CBA5DEAABEE}" dt="2019-11-21T13:22:53.718" v="10" actId="20577"/>
      <pc:docMkLst>
        <pc:docMk/>
      </pc:docMkLst>
      <pc:sldChg chg="modSp">
        <pc:chgData name="Chris Droessler" userId="625c3661-9d64-47fa-b83c-4b49393bd161" providerId="ADAL" clId="{0EF77CE6-49EC-A04B-A1FD-2CBA5DEAABEE}" dt="2019-11-21T13:22:53.718" v="10" actId="20577"/>
        <pc:sldMkLst>
          <pc:docMk/>
          <pc:sldMk cId="3431447260" sldId="956"/>
        </pc:sldMkLst>
        <pc:spChg chg="mod">
          <ac:chgData name="Chris Droessler" userId="625c3661-9d64-47fa-b83c-4b49393bd161" providerId="ADAL" clId="{0EF77CE6-49EC-A04B-A1FD-2CBA5DEAABEE}" dt="2019-11-21T13:22:53.718" v="10" actId="20577"/>
          <ac:spMkLst>
            <pc:docMk/>
            <pc:sldMk cId="3431447260" sldId="956"/>
            <ac:spMk id="2" creationId="{00000000-0000-0000-0000-000000000000}"/>
          </ac:spMkLst>
        </pc:spChg>
      </pc:sldChg>
    </pc:docChg>
  </pc:docChgLst>
  <pc:docChgLst>
    <pc:chgData name="Chris Droessler" userId="625c3661-9d64-47fa-b83c-4b49393bd161" providerId="ADAL" clId="{9A58E350-BBFC-F34C-A989-6E22C6038B8B}"/>
    <pc:docChg chg="custSel addSld modSld sldOrd">
      <pc:chgData name="Chris Droessler" userId="625c3661-9d64-47fa-b83c-4b49393bd161" providerId="ADAL" clId="{9A58E350-BBFC-F34C-A989-6E22C6038B8B}" dt="2020-01-16T15:04:29.562" v="46"/>
      <pc:docMkLst>
        <pc:docMk/>
      </pc:docMkLst>
      <pc:sldChg chg="modNotes">
        <pc:chgData name="Chris Droessler" userId="625c3661-9d64-47fa-b83c-4b49393bd161" providerId="ADAL" clId="{9A58E350-BBFC-F34C-A989-6E22C6038B8B}" dt="2020-01-16T14:19:45.109" v="18" actId="27636"/>
        <pc:sldMkLst>
          <pc:docMk/>
          <pc:sldMk cId="157070210" sldId="411"/>
        </pc:sldMkLst>
      </pc:sldChg>
      <pc:sldChg chg="modSp">
        <pc:chgData name="Chris Droessler" userId="625c3661-9d64-47fa-b83c-4b49393bd161" providerId="ADAL" clId="{9A58E350-BBFC-F34C-A989-6E22C6038B8B}" dt="2020-01-16T14:19:45.020" v="17" actId="27636"/>
        <pc:sldMkLst>
          <pc:docMk/>
          <pc:sldMk cId="393665633" sldId="763"/>
        </pc:sldMkLst>
        <pc:spChg chg="mod">
          <ac:chgData name="Chris Droessler" userId="625c3661-9d64-47fa-b83c-4b49393bd161" providerId="ADAL" clId="{9A58E350-BBFC-F34C-A989-6E22C6038B8B}" dt="2020-01-16T14:19:45.020" v="17" actId="27636"/>
          <ac:spMkLst>
            <pc:docMk/>
            <pc:sldMk cId="393665633" sldId="763"/>
            <ac:spMk id="3" creationId="{00000000-0000-0000-0000-000000000000}"/>
          </ac:spMkLst>
        </pc:spChg>
      </pc:sldChg>
      <pc:sldChg chg="modSp">
        <pc:chgData name="Chris Droessler" userId="625c3661-9d64-47fa-b83c-4b49393bd161" providerId="ADAL" clId="{9A58E350-BBFC-F34C-A989-6E22C6038B8B}" dt="2020-01-16T14:00:25.147" v="15" actId="20577"/>
        <pc:sldMkLst>
          <pc:docMk/>
          <pc:sldMk cId="2111422149" sldId="778"/>
        </pc:sldMkLst>
        <pc:spChg chg="mod">
          <ac:chgData name="Chris Droessler" userId="625c3661-9d64-47fa-b83c-4b49393bd161" providerId="ADAL" clId="{9A58E350-BBFC-F34C-A989-6E22C6038B8B}" dt="2020-01-16T14:00:25.147" v="15" actId="20577"/>
          <ac:spMkLst>
            <pc:docMk/>
            <pc:sldMk cId="2111422149" sldId="778"/>
            <ac:spMk id="2" creationId="{00000000-0000-0000-0000-000000000000}"/>
          </ac:spMkLst>
        </pc:spChg>
      </pc:sldChg>
      <pc:sldChg chg="delSp">
        <pc:chgData name="Chris Droessler" userId="625c3661-9d64-47fa-b83c-4b49393bd161" providerId="ADAL" clId="{9A58E350-BBFC-F34C-A989-6E22C6038B8B}" dt="2020-01-16T14:19:44.886" v="16" actId="478"/>
        <pc:sldMkLst>
          <pc:docMk/>
          <pc:sldMk cId="2133438890" sldId="982"/>
        </pc:sldMkLst>
        <pc:picChg chg="del">
          <ac:chgData name="Chris Droessler" userId="625c3661-9d64-47fa-b83c-4b49393bd161" providerId="ADAL" clId="{9A58E350-BBFC-F34C-A989-6E22C6038B8B}" dt="2020-01-16T14:19:44.886" v="16" actId="478"/>
          <ac:picMkLst>
            <pc:docMk/>
            <pc:sldMk cId="2133438890" sldId="982"/>
            <ac:picMk id="5124" creationId="{B714E03A-350A-3244-939F-DAE5FA578A67}"/>
          </ac:picMkLst>
        </pc:picChg>
      </pc:sldChg>
      <pc:sldChg chg="modSp add ord">
        <pc:chgData name="Chris Droessler" userId="625c3661-9d64-47fa-b83c-4b49393bd161" providerId="ADAL" clId="{9A58E350-BBFC-F34C-A989-6E22C6038B8B}" dt="2020-01-16T15:04:20.368" v="45"/>
        <pc:sldMkLst>
          <pc:docMk/>
          <pc:sldMk cId="247372015" sldId="995"/>
        </pc:sldMkLst>
        <pc:spChg chg="mod">
          <ac:chgData name="Chris Droessler" userId="625c3661-9d64-47fa-b83c-4b49393bd161" providerId="ADAL" clId="{9A58E350-BBFC-F34C-A989-6E22C6038B8B}" dt="2020-01-16T14:47:37.796" v="44" actId="20577"/>
          <ac:spMkLst>
            <pc:docMk/>
            <pc:sldMk cId="247372015" sldId="995"/>
            <ac:spMk id="2" creationId="{00000000-0000-0000-0000-000000000000}"/>
          </ac:spMkLst>
        </pc:spChg>
        <pc:spChg chg="mod">
          <ac:chgData name="Chris Droessler" userId="625c3661-9d64-47fa-b83c-4b49393bd161" providerId="ADAL" clId="{9A58E350-BBFC-F34C-A989-6E22C6038B8B}" dt="2020-01-16T14:47:28.130" v="29" actId="20577"/>
          <ac:spMkLst>
            <pc:docMk/>
            <pc:sldMk cId="247372015" sldId="995"/>
            <ac:spMk id="3" creationId="{00000000-0000-0000-0000-000000000000}"/>
          </ac:spMkLst>
        </pc:spChg>
      </pc:sldChg>
      <pc:sldChg chg="add">
        <pc:chgData name="Chris Droessler" userId="625c3661-9d64-47fa-b83c-4b49393bd161" providerId="ADAL" clId="{9A58E350-BBFC-F34C-A989-6E22C6038B8B}" dt="2020-01-16T15:04:29.562" v="46"/>
        <pc:sldMkLst>
          <pc:docMk/>
          <pc:sldMk cId="2369439601" sldId="996"/>
        </pc:sldMkLst>
      </pc:sldChg>
    </pc:docChg>
  </pc:docChgLst>
  <pc:docChgLst>
    <pc:chgData name="Chris Droessler" userId="625c3661-9d64-47fa-b83c-4b49393bd161" providerId="ADAL" clId="{FD491809-B641-534F-AE43-D82AAEECB4DF}"/>
    <pc:docChg chg="undo custSel addSld delSld modSld sldOrd">
      <pc:chgData name="Chris Droessler" userId="625c3661-9d64-47fa-b83c-4b49393bd161" providerId="ADAL" clId="{FD491809-B641-534F-AE43-D82AAEECB4DF}" dt="2019-11-21T12:55:27.190" v="6708" actId="20577"/>
      <pc:docMkLst>
        <pc:docMk/>
      </pc:docMkLst>
      <pc:sldChg chg="add del">
        <pc:chgData name="Chris Droessler" userId="625c3661-9d64-47fa-b83c-4b49393bd161" providerId="ADAL" clId="{FD491809-B641-534F-AE43-D82AAEECB4DF}" dt="2019-11-20T13:15:31.686" v="5598" actId="2696"/>
        <pc:sldMkLst>
          <pc:docMk/>
          <pc:sldMk cId="889940331" sldId="256"/>
        </pc:sldMkLst>
      </pc:sldChg>
      <pc:sldChg chg="add del">
        <pc:chgData name="Chris Droessler" userId="625c3661-9d64-47fa-b83c-4b49393bd161" providerId="ADAL" clId="{FD491809-B641-534F-AE43-D82AAEECB4DF}" dt="2019-11-20T18:43:41.145" v="5961" actId="2696"/>
        <pc:sldMkLst>
          <pc:docMk/>
          <pc:sldMk cId="4262833362" sldId="256"/>
        </pc:sldMkLst>
      </pc:sldChg>
      <pc:sldChg chg="addSp delSp modSp add">
        <pc:chgData name="Chris Droessler" userId="625c3661-9d64-47fa-b83c-4b49393bd161" providerId="ADAL" clId="{FD491809-B641-534F-AE43-D82AAEECB4DF}" dt="2019-11-20T13:27:57.028" v="5787" actId="14100"/>
        <pc:sldMkLst>
          <pc:docMk/>
          <pc:sldMk cId="106142565" sldId="257"/>
        </pc:sldMkLst>
        <pc:spChg chg="del mod">
          <ac:chgData name="Chris Droessler" userId="625c3661-9d64-47fa-b83c-4b49393bd161" providerId="ADAL" clId="{FD491809-B641-534F-AE43-D82AAEECB4DF}" dt="2019-11-20T13:16:32.136" v="5605" actId="478"/>
          <ac:spMkLst>
            <pc:docMk/>
            <pc:sldMk cId="106142565" sldId="257"/>
            <ac:spMk id="2" creationId="{00000000-0000-0000-0000-000000000000}"/>
          </ac:spMkLst>
        </pc:spChg>
        <pc:spChg chg="add del mod">
          <ac:chgData name="Chris Droessler" userId="625c3661-9d64-47fa-b83c-4b49393bd161" providerId="ADAL" clId="{FD491809-B641-534F-AE43-D82AAEECB4DF}" dt="2019-11-20T13:16:20.730" v="5603"/>
          <ac:spMkLst>
            <pc:docMk/>
            <pc:sldMk cId="106142565" sldId="257"/>
            <ac:spMk id="3" creationId="{D6A268D4-3DFC-5641-A2EC-75D83CB0A667}"/>
          </ac:spMkLst>
        </pc:spChg>
        <pc:spChg chg="add mod">
          <ac:chgData name="Chris Droessler" userId="625c3661-9d64-47fa-b83c-4b49393bd161" providerId="ADAL" clId="{FD491809-B641-534F-AE43-D82AAEECB4DF}" dt="2019-11-20T13:17:51.878" v="5625" actId="403"/>
          <ac:spMkLst>
            <pc:docMk/>
            <pc:sldMk cId="106142565" sldId="257"/>
            <ac:spMk id="6" creationId="{05D2A8C2-BD25-C344-A822-01E8B9BA3A94}"/>
          </ac:spMkLst>
        </pc:spChg>
        <pc:picChg chg="mod">
          <ac:chgData name="Chris Droessler" userId="625c3661-9d64-47fa-b83c-4b49393bd161" providerId="ADAL" clId="{FD491809-B641-534F-AE43-D82AAEECB4DF}" dt="2019-11-20T13:27:57.028" v="5787" actId="14100"/>
          <ac:picMkLst>
            <pc:docMk/>
            <pc:sldMk cId="106142565" sldId="257"/>
            <ac:picMk id="4" creationId="{00000000-0000-0000-0000-000000000000}"/>
          </ac:picMkLst>
        </pc:picChg>
      </pc:sldChg>
      <pc:sldChg chg="addSp modSp add">
        <pc:chgData name="Chris Droessler" userId="625c3661-9d64-47fa-b83c-4b49393bd161" providerId="ADAL" clId="{FD491809-B641-534F-AE43-D82AAEECB4DF}" dt="2019-11-20T13:19:40.380" v="5694" actId="1036"/>
        <pc:sldMkLst>
          <pc:docMk/>
          <pc:sldMk cId="3654316749" sldId="258"/>
        </pc:sldMkLst>
        <pc:spChg chg="add">
          <ac:chgData name="Chris Droessler" userId="625c3661-9d64-47fa-b83c-4b49393bd161" providerId="ADAL" clId="{FD491809-B641-534F-AE43-D82AAEECB4DF}" dt="2019-11-20T13:19:29.608" v="5656"/>
          <ac:spMkLst>
            <pc:docMk/>
            <pc:sldMk cId="3654316749" sldId="258"/>
            <ac:spMk id="7" creationId="{61807051-B7DD-A74F-AB3A-ACC16D7779A4}"/>
          </ac:spMkLst>
        </pc:spChg>
        <pc:picChg chg="mod">
          <ac:chgData name="Chris Droessler" userId="625c3661-9d64-47fa-b83c-4b49393bd161" providerId="ADAL" clId="{FD491809-B641-534F-AE43-D82AAEECB4DF}" dt="2019-11-20T13:19:40.380" v="5694" actId="1036"/>
          <ac:picMkLst>
            <pc:docMk/>
            <pc:sldMk cId="3654316749" sldId="258"/>
            <ac:picMk id="6" creationId="{00000000-0000-0000-0000-000000000000}"/>
          </ac:picMkLst>
        </pc:picChg>
        <pc:picChg chg="mod">
          <ac:chgData name="Chris Droessler" userId="625c3661-9d64-47fa-b83c-4b49393bd161" providerId="ADAL" clId="{FD491809-B641-534F-AE43-D82AAEECB4DF}" dt="2019-11-20T13:19:40.380" v="5694" actId="1036"/>
          <ac:picMkLst>
            <pc:docMk/>
            <pc:sldMk cId="3654316749" sldId="258"/>
            <ac:picMk id="8" creationId="{00000000-0000-0000-0000-000000000000}"/>
          </ac:picMkLst>
        </pc:picChg>
        <pc:picChg chg="mod">
          <ac:chgData name="Chris Droessler" userId="625c3661-9d64-47fa-b83c-4b49393bd161" providerId="ADAL" clId="{FD491809-B641-534F-AE43-D82AAEECB4DF}" dt="2019-11-20T13:19:40.380" v="5694" actId="1036"/>
          <ac:picMkLst>
            <pc:docMk/>
            <pc:sldMk cId="3654316749" sldId="258"/>
            <ac:picMk id="11" creationId="{00000000-0000-0000-0000-000000000000}"/>
          </ac:picMkLst>
        </pc:picChg>
        <pc:picChg chg="mod">
          <ac:chgData name="Chris Droessler" userId="625c3661-9d64-47fa-b83c-4b49393bd161" providerId="ADAL" clId="{FD491809-B641-534F-AE43-D82AAEECB4DF}" dt="2019-11-20T13:19:40.380" v="5694" actId="1036"/>
          <ac:picMkLst>
            <pc:docMk/>
            <pc:sldMk cId="3654316749" sldId="258"/>
            <ac:picMk id="17" creationId="{00000000-0000-0000-0000-000000000000}"/>
          </ac:picMkLst>
        </pc:picChg>
      </pc:sldChg>
      <pc:sldChg chg="addSp modSp add">
        <pc:chgData name="Chris Droessler" userId="625c3661-9d64-47fa-b83c-4b49393bd161" providerId="ADAL" clId="{FD491809-B641-534F-AE43-D82AAEECB4DF}" dt="2019-11-20T13:19:58.053" v="5722" actId="1036"/>
        <pc:sldMkLst>
          <pc:docMk/>
          <pc:sldMk cId="3566008916" sldId="260"/>
        </pc:sldMkLst>
        <pc:spChg chg="add">
          <ac:chgData name="Chris Droessler" userId="625c3661-9d64-47fa-b83c-4b49393bd161" providerId="ADAL" clId="{FD491809-B641-534F-AE43-D82AAEECB4DF}" dt="2019-11-20T13:19:51.238" v="5699"/>
          <ac:spMkLst>
            <pc:docMk/>
            <pc:sldMk cId="3566008916" sldId="260"/>
            <ac:spMk id="5" creationId="{C11CBB17-9A93-A34F-9BC0-7597F4535494}"/>
          </ac:spMkLst>
        </pc:spChg>
        <pc:spChg chg="mod">
          <ac:chgData name="Chris Droessler" userId="625c3661-9d64-47fa-b83c-4b49393bd161" providerId="ADAL" clId="{FD491809-B641-534F-AE43-D82AAEECB4DF}" dt="2019-11-20T13:19:58.053" v="5722" actId="1036"/>
          <ac:spMkLst>
            <pc:docMk/>
            <pc:sldMk cId="3566008916" sldId="260"/>
            <ac:spMk id="15" creationId="{00000000-0000-0000-0000-000000000000}"/>
          </ac:spMkLst>
        </pc:spChg>
        <pc:picChg chg="mod">
          <ac:chgData name="Chris Droessler" userId="625c3661-9d64-47fa-b83c-4b49393bd161" providerId="ADAL" clId="{FD491809-B641-534F-AE43-D82AAEECB4DF}" dt="2019-11-20T13:19:58.053" v="5722" actId="1036"/>
          <ac:picMkLst>
            <pc:docMk/>
            <pc:sldMk cId="3566008916" sldId="260"/>
            <ac:picMk id="13" creationId="{00000000-0000-0000-0000-000000000000}"/>
          </ac:picMkLst>
        </pc:picChg>
        <pc:picChg chg="mod">
          <ac:chgData name="Chris Droessler" userId="625c3661-9d64-47fa-b83c-4b49393bd161" providerId="ADAL" clId="{FD491809-B641-534F-AE43-D82AAEECB4DF}" dt="2019-11-20T13:19:58.053" v="5722" actId="1036"/>
          <ac:picMkLst>
            <pc:docMk/>
            <pc:sldMk cId="3566008916" sldId="260"/>
            <ac:picMk id="14" creationId="{00000000-0000-0000-0000-000000000000}"/>
          </ac:picMkLst>
        </pc:picChg>
      </pc:sldChg>
      <pc:sldChg chg="addSp modSp add">
        <pc:chgData name="Chris Droessler" userId="625c3661-9d64-47fa-b83c-4b49393bd161" providerId="ADAL" clId="{FD491809-B641-534F-AE43-D82AAEECB4DF}" dt="2019-11-20T13:17:59.727" v="5626" actId="20577"/>
        <pc:sldMkLst>
          <pc:docMk/>
          <pc:sldMk cId="418879345" sldId="261"/>
        </pc:sldMkLst>
        <pc:spChg chg="add mod">
          <ac:chgData name="Chris Droessler" userId="625c3661-9d64-47fa-b83c-4b49393bd161" providerId="ADAL" clId="{FD491809-B641-534F-AE43-D82AAEECB4DF}" dt="2019-11-20T13:17:44.567" v="5624"/>
          <ac:spMkLst>
            <pc:docMk/>
            <pc:sldMk cId="418879345" sldId="261"/>
            <ac:spMk id="2" creationId="{46A153A0-4798-CA43-9D0C-DFB86D10611F}"/>
          </ac:spMkLst>
        </pc:spChg>
        <pc:spChg chg="mod">
          <ac:chgData name="Chris Droessler" userId="625c3661-9d64-47fa-b83c-4b49393bd161" providerId="ADAL" clId="{FD491809-B641-534F-AE43-D82AAEECB4DF}" dt="2019-11-20T13:17:59.727" v="5626" actId="20577"/>
          <ac:spMkLst>
            <pc:docMk/>
            <pc:sldMk cId="418879345" sldId="261"/>
            <ac:spMk id="3" creationId="{00000000-0000-0000-0000-000000000000}"/>
          </ac:spMkLst>
        </pc:spChg>
      </pc:sldChg>
      <pc:sldChg chg="addSp modSp add">
        <pc:chgData name="Chris Droessler" userId="625c3661-9d64-47fa-b83c-4b49393bd161" providerId="ADAL" clId="{FD491809-B641-534F-AE43-D82AAEECB4DF}" dt="2019-11-20T13:27:25.785" v="5783" actId="20577"/>
        <pc:sldMkLst>
          <pc:docMk/>
          <pc:sldMk cId="777948087" sldId="262"/>
        </pc:sldMkLst>
        <pc:spChg chg="mod">
          <ac:chgData name="Chris Droessler" userId="625c3661-9d64-47fa-b83c-4b49393bd161" providerId="ADAL" clId="{FD491809-B641-534F-AE43-D82AAEECB4DF}" dt="2019-11-20T13:21:38.990" v="5735" actId="403"/>
          <ac:spMkLst>
            <pc:docMk/>
            <pc:sldMk cId="777948087" sldId="262"/>
            <ac:spMk id="3" creationId="{00000000-0000-0000-0000-000000000000}"/>
          </ac:spMkLst>
        </pc:spChg>
        <pc:spChg chg="mod">
          <ac:chgData name="Chris Droessler" userId="625c3661-9d64-47fa-b83c-4b49393bd161" providerId="ADAL" clId="{FD491809-B641-534F-AE43-D82AAEECB4DF}" dt="2019-11-20T13:27:25.785" v="5783" actId="20577"/>
          <ac:spMkLst>
            <pc:docMk/>
            <pc:sldMk cId="777948087" sldId="262"/>
            <ac:spMk id="5" creationId="{00000000-0000-0000-0000-000000000000}"/>
          </ac:spMkLst>
        </pc:spChg>
        <pc:spChg chg="add">
          <ac:chgData name="Chris Droessler" userId="625c3661-9d64-47fa-b83c-4b49393bd161" providerId="ADAL" clId="{FD491809-B641-534F-AE43-D82AAEECB4DF}" dt="2019-11-20T13:20:32" v="5724"/>
          <ac:spMkLst>
            <pc:docMk/>
            <pc:sldMk cId="777948087" sldId="262"/>
            <ac:spMk id="6" creationId="{6D456DE9-EF3B-E24A-BD2A-8F64CF28C615}"/>
          </ac:spMkLst>
        </pc:spChg>
      </pc:sldChg>
      <pc:sldChg chg="addSp delSp modSp add">
        <pc:chgData name="Chris Droessler" userId="625c3661-9d64-47fa-b83c-4b49393bd161" providerId="ADAL" clId="{FD491809-B641-534F-AE43-D82AAEECB4DF}" dt="2019-11-20T13:27:32.133" v="5785" actId="20577"/>
        <pc:sldMkLst>
          <pc:docMk/>
          <pc:sldMk cId="3311803494" sldId="263"/>
        </pc:sldMkLst>
        <pc:spChg chg="mod">
          <ac:chgData name="Chris Droessler" userId="625c3661-9d64-47fa-b83c-4b49393bd161" providerId="ADAL" clId="{FD491809-B641-534F-AE43-D82AAEECB4DF}" dt="2019-11-20T13:22:57.568" v="5772" actId="403"/>
          <ac:spMkLst>
            <pc:docMk/>
            <pc:sldMk cId="3311803494" sldId="263"/>
            <ac:spMk id="3" creationId="{00000000-0000-0000-0000-000000000000}"/>
          </ac:spMkLst>
        </pc:spChg>
        <pc:spChg chg="del">
          <ac:chgData name="Chris Droessler" userId="625c3661-9d64-47fa-b83c-4b49393bd161" providerId="ADAL" clId="{FD491809-B641-534F-AE43-D82AAEECB4DF}" dt="2019-11-20T13:22:24.655" v="5757" actId="478"/>
          <ac:spMkLst>
            <pc:docMk/>
            <pc:sldMk cId="3311803494" sldId="263"/>
            <ac:spMk id="5" creationId="{00000000-0000-0000-0000-000000000000}"/>
          </ac:spMkLst>
        </pc:spChg>
        <pc:spChg chg="add">
          <ac:chgData name="Chris Droessler" userId="625c3661-9d64-47fa-b83c-4b49393bd161" providerId="ADAL" clId="{FD491809-B641-534F-AE43-D82AAEECB4DF}" dt="2019-11-20T13:20:33.892" v="5725"/>
          <ac:spMkLst>
            <pc:docMk/>
            <pc:sldMk cId="3311803494" sldId="263"/>
            <ac:spMk id="6" creationId="{AB677EA7-E875-8C4C-AFAA-28BC248CECBE}"/>
          </ac:spMkLst>
        </pc:spChg>
        <pc:spChg chg="add mod">
          <ac:chgData name="Chris Droessler" userId="625c3661-9d64-47fa-b83c-4b49393bd161" providerId="ADAL" clId="{FD491809-B641-534F-AE43-D82AAEECB4DF}" dt="2019-11-20T13:27:32.133" v="5785" actId="20577"/>
          <ac:spMkLst>
            <pc:docMk/>
            <pc:sldMk cId="3311803494" sldId="263"/>
            <ac:spMk id="7" creationId="{218CF64E-0458-FF49-91C3-B0DCE8FE2966}"/>
          </ac:spMkLst>
        </pc:spChg>
        <pc:spChg chg="add del mod">
          <ac:chgData name="Chris Droessler" userId="625c3661-9d64-47fa-b83c-4b49393bd161" providerId="ADAL" clId="{FD491809-B641-534F-AE43-D82AAEECB4DF}" dt="2019-11-20T13:23:12.460" v="5773" actId="478"/>
          <ac:spMkLst>
            <pc:docMk/>
            <pc:sldMk cId="3311803494" sldId="263"/>
            <ac:spMk id="8" creationId="{26ACFA79-D3E2-284D-A512-0D25E8E37E49}"/>
          </ac:spMkLst>
        </pc:spChg>
      </pc:sldChg>
      <pc:sldChg chg="addSp modSp add">
        <pc:chgData name="Chris Droessler" userId="625c3661-9d64-47fa-b83c-4b49393bd161" providerId="ADAL" clId="{FD491809-B641-534F-AE43-D82AAEECB4DF}" dt="2019-11-20T13:26:30.477" v="5779" actId="403"/>
        <pc:sldMkLst>
          <pc:docMk/>
          <pc:sldMk cId="1468799734" sldId="264"/>
        </pc:sldMkLst>
        <pc:spChg chg="add">
          <ac:chgData name="Chris Droessler" userId="625c3661-9d64-47fa-b83c-4b49393bd161" providerId="ADAL" clId="{FD491809-B641-534F-AE43-D82AAEECB4DF}" dt="2019-11-20T13:19:24.358" v="5655"/>
          <ac:spMkLst>
            <pc:docMk/>
            <pc:sldMk cId="1468799734" sldId="264"/>
            <ac:spMk id="7" creationId="{9685CAB7-7CBA-284A-A835-59A13FD12D17}"/>
          </ac:spMkLst>
        </pc:spChg>
        <pc:spChg chg="mod">
          <ac:chgData name="Chris Droessler" userId="625c3661-9d64-47fa-b83c-4b49393bd161" providerId="ADAL" clId="{FD491809-B641-534F-AE43-D82AAEECB4DF}" dt="2019-11-20T13:26:30.477" v="5779" actId="403"/>
          <ac:spMkLst>
            <pc:docMk/>
            <pc:sldMk cId="1468799734" sldId="264"/>
            <ac:spMk id="16" creationId="{00000000-0000-0000-0000-000000000000}"/>
          </ac:spMkLst>
        </pc:spChg>
        <pc:picChg chg="mod">
          <ac:chgData name="Chris Droessler" userId="625c3661-9d64-47fa-b83c-4b49393bd161" providerId="ADAL" clId="{FD491809-B641-534F-AE43-D82AAEECB4DF}" dt="2019-11-20T13:19:46.941" v="5698" actId="1036"/>
          <ac:picMkLst>
            <pc:docMk/>
            <pc:sldMk cId="1468799734" sldId="264"/>
            <ac:picMk id="6" creationId="{00000000-0000-0000-0000-000000000000}"/>
          </ac:picMkLst>
        </pc:picChg>
        <pc:picChg chg="mod">
          <ac:chgData name="Chris Droessler" userId="625c3661-9d64-47fa-b83c-4b49393bd161" providerId="ADAL" clId="{FD491809-B641-534F-AE43-D82AAEECB4DF}" dt="2019-11-20T13:19:46.941" v="5698" actId="1036"/>
          <ac:picMkLst>
            <pc:docMk/>
            <pc:sldMk cId="1468799734" sldId="264"/>
            <ac:picMk id="8" creationId="{00000000-0000-0000-0000-000000000000}"/>
          </ac:picMkLst>
        </pc:picChg>
        <pc:picChg chg="mod">
          <ac:chgData name="Chris Droessler" userId="625c3661-9d64-47fa-b83c-4b49393bd161" providerId="ADAL" clId="{FD491809-B641-534F-AE43-D82AAEECB4DF}" dt="2019-11-20T13:19:46.941" v="5698" actId="1036"/>
          <ac:picMkLst>
            <pc:docMk/>
            <pc:sldMk cId="1468799734" sldId="264"/>
            <ac:picMk id="11" creationId="{00000000-0000-0000-0000-000000000000}"/>
          </ac:picMkLst>
        </pc:picChg>
      </pc:sldChg>
      <pc:sldChg chg="add modNotesTx">
        <pc:chgData name="Chris Droessler" userId="625c3661-9d64-47fa-b83c-4b49393bd161" providerId="ADAL" clId="{FD491809-B641-534F-AE43-D82AAEECB4DF}" dt="2019-11-20T13:03:49.957" v="4615" actId="403"/>
        <pc:sldMkLst>
          <pc:docMk/>
          <pc:sldMk cId="3754574763" sldId="266"/>
        </pc:sldMkLst>
      </pc:sldChg>
      <pc:sldChg chg="add del">
        <pc:chgData name="Chris Droessler" userId="625c3661-9d64-47fa-b83c-4b49393bd161" providerId="ADAL" clId="{FD491809-B641-534F-AE43-D82AAEECB4DF}" dt="2019-11-20T18:43:41.253" v="5968" actId="2696"/>
        <pc:sldMkLst>
          <pc:docMk/>
          <pc:sldMk cId="2864039532" sldId="278"/>
        </pc:sldMkLst>
      </pc:sldChg>
      <pc:sldChg chg="add del">
        <pc:chgData name="Chris Droessler" userId="625c3661-9d64-47fa-b83c-4b49393bd161" providerId="ADAL" clId="{FD491809-B641-534F-AE43-D82AAEECB4DF}" dt="2019-11-20T18:43:41.199" v="5965" actId="2696"/>
        <pc:sldMkLst>
          <pc:docMk/>
          <pc:sldMk cId="4012951397" sldId="282"/>
        </pc:sldMkLst>
      </pc:sldChg>
      <pc:sldChg chg="add modNotesTx">
        <pc:chgData name="Chris Droessler" userId="625c3661-9d64-47fa-b83c-4b49393bd161" providerId="ADAL" clId="{FD491809-B641-534F-AE43-D82AAEECB4DF}" dt="2019-11-20T13:04:20.151" v="4628" actId="20577"/>
        <pc:sldMkLst>
          <pc:docMk/>
          <pc:sldMk cId="157070210" sldId="411"/>
        </pc:sldMkLst>
      </pc:sldChg>
      <pc:sldChg chg="modSp add setBg modNotesTx">
        <pc:chgData name="Chris Droessler" userId="625c3661-9d64-47fa-b83c-4b49393bd161" providerId="ADAL" clId="{FD491809-B641-534F-AE43-D82AAEECB4DF}" dt="2019-11-20T13:03:41.649" v="4614" actId="255"/>
        <pc:sldMkLst>
          <pc:docMk/>
          <pc:sldMk cId="1960297345" sldId="483"/>
        </pc:sldMkLst>
        <pc:picChg chg="mod">
          <ac:chgData name="Chris Droessler" userId="625c3661-9d64-47fa-b83c-4b49393bd161" providerId="ADAL" clId="{FD491809-B641-534F-AE43-D82AAEECB4DF}" dt="2019-11-19T12:55:57.926" v="497" actId="1036"/>
          <ac:picMkLst>
            <pc:docMk/>
            <pc:sldMk cId="1960297345" sldId="483"/>
            <ac:picMk id="2054" creationId="{00000000-0000-0000-0000-000000000000}"/>
          </ac:picMkLst>
        </pc:picChg>
      </pc:sldChg>
      <pc:sldChg chg="ord">
        <pc:chgData name="Chris Droessler" userId="625c3661-9d64-47fa-b83c-4b49393bd161" providerId="ADAL" clId="{FD491809-B641-534F-AE43-D82AAEECB4DF}" dt="2019-11-20T18:39:12.576" v="5954"/>
        <pc:sldMkLst>
          <pc:docMk/>
          <pc:sldMk cId="2289089368" sldId="519"/>
        </pc:sldMkLst>
      </pc:sldChg>
      <pc:sldChg chg="addSp delSp modSp modNotesTx">
        <pc:chgData name="Chris Droessler" userId="625c3661-9d64-47fa-b83c-4b49393bd161" providerId="ADAL" clId="{FD491809-B641-534F-AE43-D82AAEECB4DF}" dt="2019-11-20T19:54:12.292" v="6148" actId="20577"/>
        <pc:sldMkLst>
          <pc:docMk/>
          <pc:sldMk cId="2992138866" sldId="542"/>
        </pc:sldMkLst>
        <pc:spChg chg="mod">
          <ac:chgData name="Chris Droessler" userId="625c3661-9d64-47fa-b83c-4b49393bd161" providerId="ADAL" clId="{FD491809-B641-534F-AE43-D82AAEECB4DF}" dt="2019-11-20T19:49:47.803" v="6138" actId="20577"/>
          <ac:spMkLst>
            <pc:docMk/>
            <pc:sldMk cId="2992138866" sldId="542"/>
            <ac:spMk id="3" creationId="{00000000-0000-0000-0000-000000000000}"/>
          </ac:spMkLst>
        </pc:spChg>
        <pc:picChg chg="add mod">
          <ac:chgData name="Chris Droessler" userId="625c3661-9d64-47fa-b83c-4b49393bd161" providerId="ADAL" clId="{FD491809-B641-534F-AE43-D82AAEECB4DF}" dt="2019-11-20T19:49:59.079" v="6144" actId="1076"/>
          <ac:picMkLst>
            <pc:docMk/>
            <pc:sldMk cId="2992138866" sldId="542"/>
            <ac:picMk id="5" creationId="{B84536B0-E3A0-534F-8030-BA0D2186DD8F}"/>
          </ac:picMkLst>
        </pc:picChg>
        <pc:picChg chg="del">
          <ac:chgData name="Chris Droessler" userId="625c3661-9d64-47fa-b83c-4b49393bd161" providerId="ADAL" clId="{FD491809-B641-534F-AE43-D82AAEECB4DF}" dt="2019-11-20T19:49:49.995" v="6139" actId="478"/>
          <ac:picMkLst>
            <pc:docMk/>
            <pc:sldMk cId="2992138866" sldId="542"/>
            <ac:picMk id="1025" creationId="{E58E3D0E-2641-D945-9701-76B26B78DFFB}"/>
          </ac:picMkLst>
        </pc:picChg>
      </pc:sldChg>
      <pc:sldChg chg="addSp modSp ord">
        <pc:chgData name="Chris Droessler" userId="625c3661-9d64-47fa-b83c-4b49393bd161" providerId="ADAL" clId="{FD491809-B641-534F-AE43-D82AAEECB4DF}" dt="2019-11-18T20:42:05.332" v="111" actId="1076"/>
        <pc:sldMkLst>
          <pc:docMk/>
          <pc:sldMk cId="447470941" sldId="550"/>
        </pc:sldMkLst>
        <pc:spChg chg="mod">
          <ac:chgData name="Chris Droessler" userId="625c3661-9d64-47fa-b83c-4b49393bd161" providerId="ADAL" clId="{FD491809-B641-534F-AE43-D82AAEECB4DF}" dt="2019-11-18T20:39:58.997" v="92"/>
          <ac:spMkLst>
            <pc:docMk/>
            <pc:sldMk cId="447470941" sldId="550"/>
            <ac:spMk id="2" creationId="{00000000-0000-0000-0000-000000000000}"/>
          </ac:spMkLst>
        </pc:spChg>
        <pc:spChg chg="mod">
          <ac:chgData name="Chris Droessler" userId="625c3661-9d64-47fa-b83c-4b49393bd161" providerId="ADAL" clId="{FD491809-B641-534F-AE43-D82AAEECB4DF}" dt="2019-11-18T20:41:58.893" v="108" actId="14100"/>
          <ac:spMkLst>
            <pc:docMk/>
            <pc:sldMk cId="447470941" sldId="550"/>
            <ac:spMk id="3" creationId="{00000000-0000-0000-0000-000000000000}"/>
          </ac:spMkLst>
        </pc:spChg>
        <pc:picChg chg="add mod">
          <ac:chgData name="Chris Droessler" userId="625c3661-9d64-47fa-b83c-4b49393bd161" providerId="ADAL" clId="{FD491809-B641-534F-AE43-D82AAEECB4DF}" dt="2019-11-18T20:42:05.332" v="111" actId="1076"/>
          <ac:picMkLst>
            <pc:docMk/>
            <pc:sldMk cId="447470941" sldId="550"/>
            <ac:picMk id="2050" creationId="{47E089B5-F5D9-CE44-8D29-165327AC42F0}"/>
          </ac:picMkLst>
        </pc:picChg>
      </pc:sldChg>
      <pc:sldChg chg="modNotesTx">
        <pc:chgData name="Chris Droessler" userId="625c3661-9d64-47fa-b83c-4b49393bd161" providerId="ADAL" clId="{FD491809-B641-534F-AE43-D82AAEECB4DF}" dt="2019-11-20T19:47:26.974" v="6106" actId="20577"/>
        <pc:sldMkLst>
          <pc:docMk/>
          <pc:sldMk cId="520573234" sldId="599"/>
        </pc:sldMkLst>
      </pc:sldChg>
      <pc:sldChg chg="del">
        <pc:chgData name="Chris Droessler" userId="625c3661-9d64-47fa-b83c-4b49393bd161" providerId="ADAL" clId="{FD491809-B641-534F-AE43-D82AAEECB4DF}" dt="2019-11-21T12:48:23.322" v="6230" actId="2696"/>
        <pc:sldMkLst>
          <pc:docMk/>
          <pc:sldMk cId="736549226" sldId="600"/>
        </pc:sldMkLst>
      </pc:sldChg>
      <pc:sldChg chg="modSp add ord modNotesTx">
        <pc:chgData name="Chris Droessler" userId="625c3661-9d64-47fa-b83c-4b49393bd161" providerId="ADAL" clId="{FD491809-B641-534F-AE43-D82AAEECB4DF}" dt="2019-11-19T14:01:16.092" v="2390" actId="20577"/>
        <pc:sldMkLst>
          <pc:docMk/>
          <pc:sldMk cId="3713166176" sldId="704"/>
        </pc:sldMkLst>
        <pc:spChg chg="mod">
          <ac:chgData name="Chris Droessler" userId="625c3661-9d64-47fa-b83c-4b49393bd161" providerId="ADAL" clId="{FD491809-B641-534F-AE43-D82AAEECB4DF}" dt="2019-11-19T13:59:39.132" v="2269" actId="20577"/>
          <ac:spMkLst>
            <pc:docMk/>
            <pc:sldMk cId="3713166176" sldId="704"/>
            <ac:spMk id="2" creationId="{D323E2E6-2EF3-C942-8A91-325510536B92}"/>
          </ac:spMkLst>
        </pc:spChg>
      </pc:sldChg>
      <pc:sldChg chg="ord">
        <pc:chgData name="Chris Droessler" userId="625c3661-9d64-47fa-b83c-4b49393bd161" providerId="ADAL" clId="{FD491809-B641-534F-AE43-D82AAEECB4DF}" dt="2019-11-19T14:03:21.266" v="2403"/>
        <pc:sldMkLst>
          <pc:docMk/>
          <pc:sldMk cId="3697479050" sldId="709"/>
        </pc:sldMkLst>
      </pc:sldChg>
      <pc:sldChg chg="modSp modNotesTx">
        <pc:chgData name="Chris Droessler" userId="625c3661-9d64-47fa-b83c-4b49393bd161" providerId="ADAL" clId="{FD491809-B641-534F-AE43-D82AAEECB4DF}" dt="2019-11-21T12:54:52.456" v="6706" actId="20577"/>
        <pc:sldMkLst>
          <pc:docMk/>
          <pc:sldMk cId="2111422149" sldId="778"/>
        </pc:sldMkLst>
        <pc:spChg chg="mod">
          <ac:chgData name="Chris Droessler" userId="625c3661-9d64-47fa-b83c-4b49393bd161" providerId="ADAL" clId="{FD491809-B641-534F-AE43-D82AAEECB4DF}" dt="2019-11-19T14:01:53.589" v="2400" actId="20577"/>
          <ac:spMkLst>
            <pc:docMk/>
            <pc:sldMk cId="2111422149" sldId="778"/>
            <ac:spMk id="2" creationId="{00000000-0000-0000-0000-000000000000}"/>
          </ac:spMkLst>
        </pc:spChg>
        <pc:spChg chg="mod">
          <ac:chgData name="Chris Droessler" userId="625c3661-9d64-47fa-b83c-4b49393bd161" providerId="ADAL" clId="{FD491809-B641-534F-AE43-D82AAEECB4DF}" dt="2019-11-21T12:52:47.269" v="6625" actId="20577"/>
          <ac:spMkLst>
            <pc:docMk/>
            <pc:sldMk cId="2111422149" sldId="778"/>
            <ac:spMk id="14339" creationId="{00000000-0000-0000-0000-000000000000}"/>
          </ac:spMkLst>
        </pc:spChg>
      </pc:sldChg>
      <pc:sldChg chg="addSp delSp modSp add modTransition setBg modNotesTx">
        <pc:chgData name="Chris Droessler" userId="625c3661-9d64-47fa-b83c-4b49393bd161" providerId="ADAL" clId="{FD491809-B641-534F-AE43-D82AAEECB4DF}" dt="2019-11-20T13:13:57.098" v="5596" actId="20577"/>
        <pc:sldMkLst>
          <pc:docMk/>
          <pc:sldMk cId="1550910330" sldId="807"/>
        </pc:sldMkLst>
        <pc:picChg chg="del">
          <ac:chgData name="Chris Droessler" userId="625c3661-9d64-47fa-b83c-4b49393bd161" providerId="ADAL" clId="{FD491809-B641-534F-AE43-D82AAEECB4DF}" dt="2019-11-19T13:56:19.611" v="2249" actId="478"/>
          <ac:picMkLst>
            <pc:docMk/>
            <pc:sldMk cId="1550910330" sldId="807"/>
            <ac:picMk id="2" creationId="{00000000-0000-0000-0000-000000000000}"/>
          </ac:picMkLst>
        </pc:picChg>
        <pc:picChg chg="add mod">
          <ac:chgData name="Chris Droessler" userId="625c3661-9d64-47fa-b83c-4b49393bd161" providerId="ADAL" clId="{FD491809-B641-534F-AE43-D82AAEECB4DF}" dt="2019-11-19T13:56:23.927" v="2252" actId="962"/>
          <ac:picMkLst>
            <pc:docMk/>
            <pc:sldMk cId="1550910330" sldId="807"/>
            <ac:picMk id="4" creationId="{DEEF6F7A-6888-D546-B100-A015BC2C83A6}"/>
          </ac:picMkLst>
        </pc:picChg>
      </pc:sldChg>
      <pc:sldChg chg="add del ord">
        <pc:chgData name="Chris Droessler" userId="625c3661-9d64-47fa-b83c-4b49393bd161" providerId="ADAL" clId="{FD491809-B641-534F-AE43-D82AAEECB4DF}" dt="2019-11-20T19:56:49.545" v="6149" actId="2696"/>
        <pc:sldMkLst>
          <pc:docMk/>
          <pc:sldMk cId="2184843332" sldId="839"/>
        </pc:sldMkLst>
      </pc:sldChg>
      <pc:sldChg chg="del ord">
        <pc:chgData name="Chris Droessler" userId="625c3661-9d64-47fa-b83c-4b49393bd161" providerId="ADAL" clId="{FD491809-B641-534F-AE43-D82AAEECB4DF}" dt="2019-11-20T19:56:50.997" v="6150" actId="2696"/>
        <pc:sldMkLst>
          <pc:docMk/>
          <pc:sldMk cId="3329983637" sldId="840"/>
        </pc:sldMkLst>
      </pc:sldChg>
      <pc:sldChg chg="ord">
        <pc:chgData name="Chris Droessler" userId="625c3661-9d64-47fa-b83c-4b49393bd161" providerId="ADAL" clId="{FD491809-B641-534F-AE43-D82AAEECB4DF}" dt="2019-11-19T12:55:30.615" v="496"/>
        <pc:sldMkLst>
          <pc:docMk/>
          <pc:sldMk cId="3950998610" sldId="842"/>
        </pc:sldMkLst>
      </pc:sldChg>
      <pc:sldChg chg="addSp delSp modSp ord setBg modNotesTx">
        <pc:chgData name="Chris Droessler" userId="625c3661-9d64-47fa-b83c-4b49393bd161" providerId="ADAL" clId="{FD491809-B641-534F-AE43-D82AAEECB4DF}" dt="2019-11-19T15:25:49.440" v="2472" actId="20577"/>
        <pc:sldMkLst>
          <pc:docMk/>
          <pc:sldMk cId="1935515480" sldId="846"/>
        </pc:sldMkLst>
        <pc:spChg chg="mod">
          <ac:chgData name="Chris Droessler" userId="625c3661-9d64-47fa-b83c-4b49393bd161" providerId="ADAL" clId="{FD491809-B641-534F-AE43-D82AAEECB4DF}" dt="2019-11-19T15:22:46.852" v="2440" actId="20577"/>
          <ac:spMkLst>
            <pc:docMk/>
            <pc:sldMk cId="1935515480" sldId="846"/>
            <ac:spMk id="2" creationId="{00000000-0000-0000-0000-000000000000}"/>
          </ac:spMkLst>
        </pc:spChg>
        <pc:spChg chg="mod">
          <ac:chgData name="Chris Droessler" userId="625c3661-9d64-47fa-b83c-4b49393bd161" providerId="ADAL" clId="{FD491809-B641-534F-AE43-D82AAEECB4DF}" dt="2019-11-19T15:23:21.364" v="2450" actId="404"/>
          <ac:spMkLst>
            <pc:docMk/>
            <pc:sldMk cId="1935515480" sldId="846"/>
            <ac:spMk id="3" creationId="{00000000-0000-0000-0000-000000000000}"/>
          </ac:spMkLst>
        </pc:spChg>
        <pc:spChg chg="add del mod">
          <ac:chgData name="Chris Droessler" userId="625c3661-9d64-47fa-b83c-4b49393bd161" providerId="ADAL" clId="{FD491809-B641-534F-AE43-D82AAEECB4DF}" dt="2019-11-18T20:38:41.450" v="82" actId="478"/>
          <ac:spMkLst>
            <pc:docMk/>
            <pc:sldMk cId="1935515480" sldId="846"/>
            <ac:spMk id="4" creationId="{FABC03EA-05AC-9540-B149-C4F36A8071DD}"/>
          </ac:spMkLst>
        </pc:spChg>
        <pc:spChg chg="add del mod">
          <ac:chgData name="Chris Droessler" userId="625c3661-9d64-47fa-b83c-4b49393bd161" providerId="ADAL" clId="{FD491809-B641-534F-AE43-D82AAEECB4DF}" dt="2019-11-19T15:23:04.286" v="2442"/>
          <ac:spMkLst>
            <pc:docMk/>
            <pc:sldMk cId="1935515480" sldId="846"/>
            <ac:spMk id="4" creationId="{FDC9E198-CF29-AC47-A9EB-F69846E01B17}"/>
          </ac:spMkLst>
        </pc:spChg>
        <pc:spChg chg="add del mod">
          <ac:chgData name="Chris Droessler" userId="625c3661-9d64-47fa-b83c-4b49393bd161" providerId="ADAL" clId="{FD491809-B641-534F-AE43-D82AAEECB4DF}" dt="2019-11-19T15:23:04.286" v="2442"/>
          <ac:spMkLst>
            <pc:docMk/>
            <pc:sldMk cId="1935515480" sldId="846"/>
            <ac:spMk id="5" creationId="{A6733E43-4803-354D-8346-C4686EE9A1A8}"/>
          </ac:spMkLst>
        </pc:spChg>
        <pc:spChg chg="add del mod">
          <ac:chgData name="Chris Droessler" userId="625c3661-9d64-47fa-b83c-4b49393bd161" providerId="ADAL" clId="{FD491809-B641-534F-AE43-D82AAEECB4DF}" dt="2019-11-19T15:23:04.862" v="2443"/>
          <ac:spMkLst>
            <pc:docMk/>
            <pc:sldMk cId="1935515480" sldId="846"/>
            <ac:spMk id="6" creationId="{1AF12278-5945-C746-8650-F13D18EFB95B}"/>
          </ac:spMkLst>
        </pc:spChg>
        <pc:spChg chg="add del mod">
          <ac:chgData name="Chris Droessler" userId="625c3661-9d64-47fa-b83c-4b49393bd161" providerId="ADAL" clId="{FD491809-B641-534F-AE43-D82AAEECB4DF}" dt="2019-11-19T15:23:04.862" v="2443"/>
          <ac:spMkLst>
            <pc:docMk/>
            <pc:sldMk cId="1935515480" sldId="846"/>
            <ac:spMk id="7" creationId="{94DDBDBC-EC36-EB4D-B429-671DA31BA9DC}"/>
          </ac:spMkLst>
        </pc:spChg>
        <pc:spChg chg="add del mod">
          <ac:chgData name="Chris Droessler" userId="625c3661-9d64-47fa-b83c-4b49393bd161" providerId="ADAL" clId="{FD491809-B641-534F-AE43-D82AAEECB4DF}" dt="2019-11-19T15:23:05.030" v="2444"/>
          <ac:spMkLst>
            <pc:docMk/>
            <pc:sldMk cId="1935515480" sldId="846"/>
            <ac:spMk id="8" creationId="{5AA0D581-EC75-034C-95A2-08824CDD642E}"/>
          </ac:spMkLst>
        </pc:spChg>
        <pc:spChg chg="add del mod">
          <ac:chgData name="Chris Droessler" userId="625c3661-9d64-47fa-b83c-4b49393bd161" providerId="ADAL" clId="{FD491809-B641-534F-AE43-D82AAEECB4DF}" dt="2019-11-19T15:23:05.030" v="2444"/>
          <ac:spMkLst>
            <pc:docMk/>
            <pc:sldMk cId="1935515480" sldId="846"/>
            <ac:spMk id="9" creationId="{E7BEFE65-F36F-724D-A1F8-F9443F53B443}"/>
          </ac:spMkLst>
        </pc:spChg>
        <pc:spChg chg="add del mod">
          <ac:chgData name="Chris Droessler" userId="625c3661-9d64-47fa-b83c-4b49393bd161" providerId="ADAL" clId="{FD491809-B641-534F-AE43-D82AAEECB4DF}" dt="2019-11-19T15:23:05.205" v="2445"/>
          <ac:spMkLst>
            <pc:docMk/>
            <pc:sldMk cId="1935515480" sldId="846"/>
            <ac:spMk id="10" creationId="{0712DFD6-6964-BB49-916C-A44ABC403242}"/>
          </ac:spMkLst>
        </pc:spChg>
        <pc:spChg chg="add del mod">
          <ac:chgData name="Chris Droessler" userId="625c3661-9d64-47fa-b83c-4b49393bd161" providerId="ADAL" clId="{FD491809-B641-534F-AE43-D82AAEECB4DF}" dt="2019-11-19T15:23:05.205" v="2445"/>
          <ac:spMkLst>
            <pc:docMk/>
            <pc:sldMk cId="1935515480" sldId="846"/>
            <ac:spMk id="11" creationId="{E7295AB1-860B-6B42-803C-5A4C74FDD65D}"/>
          </ac:spMkLst>
        </pc:spChg>
        <pc:spChg chg="add del mod">
          <ac:chgData name="Chris Droessler" userId="625c3661-9d64-47fa-b83c-4b49393bd161" providerId="ADAL" clId="{FD491809-B641-534F-AE43-D82AAEECB4DF}" dt="2019-11-19T15:23:05.397" v="2446"/>
          <ac:spMkLst>
            <pc:docMk/>
            <pc:sldMk cId="1935515480" sldId="846"/>
            <ac:spMk id="12" creationId="{AEB19CAB-5C89-284F-A1A2-5E3FEE71334C}"/>
          </ac:spMkLst>
        </pc:spChg>
        <pc:spChg chg="add del mod">
          <ac:chgData name="Chris Droessler" userId="625c3661-9d64-47fa-b83c-4b49393bd161" providerId="ADAL" clId="{FD491809-B641-534F-AE43-D82AAEECB4DF}" dt="2019-11-19T15:23:05.397" v="2446"/>
          <ac:spMkLst>
            <pc:docMk/>
            <pc:sldMk cId="1935515480" sldId="846"/>
            <ac:spMk id="13" creationId="{A5073684-4181-2C43-A853-7A6A88976E64}"/>
          </ac:spMkLst>
        </pc:spChg>
        <pc:spChg chg="add del mod">
          <ac:chgData name="Chris Droessler" userId="625c3661-9d64-47fa-b83c-4b49393bd161" providerId="ADAL" clId="{FD491809-B641-534F-AE43-D82AAEECB4DF}" dt="2019-11-19T15:23:05.606" v="2447"/>
          <ac:spMkLst>
            <pc:docMk/>
            <pc:sldMk cId="1935515480" sldId="846"/>
            <ac:spMk id="14" creationId="{8A0DE6C1-3B96-5E4A-88BD-99706BE72058}"/>
          </ac:spMkLst>
        </pc:spChg>
        <pc:spChg chg="add del mod">
          <ac:chgData name="Chris Droessler" userId="625c3661-9d64-47fa-b83c-4b49393bd161" providerId="ADAL" clId="{FD491809-B641-534F-AE43-D82AAEECB4DF}" dt="2019-11-19T15:23:05.606" v="2447"/>
          <ac:spMkLst>
            <pc:docMk/>
            <pc:sldMk cId="1935515480" sldId="846"/>
            <ac:spMk id="15" creationId="{2C9E97E2-9152-E040-92CC-B8DA038261A4}"/>
          </ac:spMkLst>
        </pc:spChg>
        <pc:picChg chg="add del mod">
          <ac:chgData name="Chris Droessler" userId="625c3661-9d64-47fa-b83c-4b49393bd161" providerId="ADAL" clId="{FD491809-B641-534F-AE43-D82AAEECB4DF}" dt="2019-11-19T15:24:20.980" v="2454" actId="478"/>
          <ac:picMkLst>
            <pc:docMk/>
            <pc:sldMk cId="1935515480" sldId="846"/>
            <ac:picMk id="17" creationId="{E7B15116-5E5D-DB4C-9B15-E98485183B64}"/>
          </ac:picMkLst>
        </pc:picChg>
        <pc:picChg chg="add mod">
          <ac:chgData name="Chris Droessler" userId="625c3661-9d64-47fa-b83c-4b49393bd161" providerId="ADAL" clId="{FD491809-B641-534F-AE43-D82AAEECB4DF}" dt="2019-11-19T15:25:11.475" v="2461" actId="1076"/>
          <ac:picMkLst>
            <pc:docMk/>
            <pc:sldMk cId="1935515480" sldId="846"/>
            <ac:picMk id="19" creationId="{9BA8BA09-DFE5-074C-8C2D-E4E6F0D62960}"/>
          </ac:picMkLst>
        </pc:picChg>
        <pc:picChg chg="add del mod">
          <ac:chgData name="Chris Droessler" userId="625c3661-9d64-47fa-b83c-4b49393bd161" providerId="ADAL" clId="{FD491809-B641-534F-AE43-D82AAEECB4DF}" dt="2019-11-19T15:22:36.620" v="2438" actId="478"/>
          <ac:picMkLst>
            <pc:docMk/>
            <pc:sldMk cId="1935515480" sldId="846"/>
            <ac:picMk id="1027" creationId="{A65A9639-6654-2348-9B49-FC9324DA0FE9}"/>
          </ac:picMkLst>
        </pc:picChg>
      </pc:sldChg>
      <pc:sldChg chg="ord">
        <pc:chgData name="Chris Droessler" userId="625c3661-9d64-47fa-b83c-4b49393bd161" providerId="ADAL" clId="{FD491809-B641-534F-AE43-D82AAEECB4DF}" dt="2019-11-18T21:00:08.833" v="168"/>
        <pc:sldMkLst>
          <pc:docMk/>
          <pc:sldMk cId="2344696338" sldId="878"/>
        </pc:sldMkLst>
      </pc:sldChg>
      <pc:sldChg chg="delSp modSp">
        <pc:chgData name="Chris Droessler" userId="625c3661-9d64-47fa-b83c-4b49393bd161" providerId="ADAL" clId="{FD491809-B641-534F-AE43-D82AAEECB4DF}" dt="2019-11-20T12:55:38.668" v="4195" actId="1036"/>
        <pc:sldMkLst>
          <pc:docMk/>
          <pc:sldMk cId="2390905533" sldId="879"/>
        </pc:sldMkLst>
        <pc:spChg chg="mod">
          <ac:chgData name="Chris Droessler" userId="625c3661-9d64-47fa-b83c-4b49393bd161" providerId="ADAL" clId="{FD491809-B641-534F-AE43-D82AAEECB4DF}" dt="2019-11-20T12:55:15.046" v="4192" actId="403"/>
          <ac:spMkLst>
            <pc:docMk/>
            <pc:sldMk cId="2390905533" sldId="879"/>
            <ac:spMk id="2" creationId="{00E81B52-461B-8648-9A38-69B5E5CDDE85}"/>
          </ac:spMkLst>
        </pc:spChg>
        <pc:spChg chg="del">
          <ac:chgData name="Chris Droessler" userId="625c3661-9d64-47fa-b83c-4b49393bd161" providerId="ADAL" clId="{FD491809-B641-534F-AE43-D82AAEECB4DF}" dt="2019-11-20T12:54:55.973" v="4182" actId="478"/>
          <ac:spMkLst>
            <pc:docMk/>
            <pc:sldMk cId="2390905533" sldId="879"/>
            <ac:spMk id="6" creationId="{671AF598-7280-4A40-ACA1-1B439D6C0BEA}"/>
          </ac:spMkLst>
        </pc:spChg>
        <pc:cxnChg chg="mod">
          <ac:chgData name="Chris Droessler" userId="625c3661-9d64-47fa-b83c-4b49393bd161" providerId="ADAL" clId="{FD491809-B641-534F-AE43-D82AAEECB4DF}" dt="2019-11-20T12:55:38.668" v="4195" actId="1036"/>
          <ac:cxnSpMkLst>
            <pc:docMk/>
            <pc:sldMk cId="2390905533" sldId="879"/>
            <ac:cxnSpMk id="5" creationId="{EB4FE852-265D-5D4C-B7A6-63930E2196F1}"/>
          </ac:cxnSpMkLst>
        </pc:cxnChg>
      </pc:sldChg>
      <pc:sldChg chg="ord">
        <pc:chgData name="Chris Droessler" userId="625c3661-9d64-47fa-b83c-4b49393bd161" providerId="ADAL" clId="{FD491809-B641-534F-AE43-D82AAEECB4DF}" dt="2019-11-20T19:57:00.456" v="6152"/>
        <pc:sldMkLst>
          <pc:docMk/>
          <pc:sldMk cId="1768247593" sldId="906"/>
        </pc:sldMkLst>
      </pc:sldChg>
      <pc:sldChg chg="addSp delSp modSp add ord modNotesTx">
        <pc:chgData name="Chris Droessler" userId="625c3661-9d64-47fa-b83c-4b49393bd161" providerId="ADAL" clId="{FD491809-B641-534F-AE43-D82AAEECB4DF}" dt="2019-11-19T12:44:15.073" v="413" actId="20577"/>
        <pc:sldMkLst>
          <pc:docMk/>
          <pc:sldMk cId="3882703177" sldId="913"/>
        </pc:sldMkLst>
        <pc:spChg chg="del mod">
          <ac:chgData name="Chris Droessler" userId="625c3661-9d64-47fa-b83c-4b49393bd161" providerId="ADAL" clId="{FD491809-B641-534F-AE43-D82AAEECB4DF}" dt="2019-11-19T12:42:24.174" v="303" actId="478"/>
          <ac:spMkLst>
            <pc:docMk/>
            <pc:sldMk cId="3882703177" sldId="913"/>
            <ac:spMk id="2" creationId="{00E81B52-461B-8648-9A38-69B5E5CDDE85}"/>
          </ac:spMkLst>
        </pc:spChg>
        <pc:spChg chg="del">
          <ac:chgData name="Chris Droessler" userId="625c3661-9d64-47fa-b83c-4b49393bd161" providerId="ADAL" clId="{FD491809-B641-534F-AE43-D82AAEECB4DF}" dt="2019-11-19T12:37:52.767" v="259" actId="478"/>
          <ac:spMkLst>
            <pc:docMk/>
            <pc:sldMk cId="3882703177" sldId="913"/>
            <ac:spMk id="6" creationId="{671AF598-7280-4A40-ACA1-1B439D6C0BEA}"/>
          </ac:spMkLst>
        </pc:spChg>
        <pc:picChg chg="add mod">
          <ac:chgData name="Chris Droessler" userId="625c3661-9d64-47fa-b83c-4b49393bd161" providerId="ADAL" clId="{FD491809-B641-534F-AE43-D82AAEECB4DF}" dt="2019-11-19T12:43:03.798" v="307" actId="14100"/>
          <ac:picMkLst>
            <pc:docMk/>
            <pc:sldMk cId="3882703177" sldId="913"/>
            <ac:picMk id="2049" creationId="{15C17E21-8C39-A949-825F-1294FFC55E50}"/>
          </ac:picMkLst>
        </pc:picChg>
      </pc:sldChg>
      <pc:sldChg chg="add">
        <pc:chgData name="Chris Droessler" userId="625c3661-9d64-47fa-b83c-4b49393bd161" providerId="ADAL" clId="{FD491809-B641-534F-AE43-D82AAEECB4DF}" dt="2019-11-18T20:39:20.243" v="86"/>
        <pc:sldMkLst>
          <pc:docMk/>
          <pc:sldMk cId="1962525254" sldId="914"/>
        </pc:sldMkLst>
      </pc:sldChg>
      <pc:sldChg chg="add">
        <pc:chgData name="Chris Droessler" userId="625c3661-9d64-47fa-b83c-4b49393bd161" providerId="ADAL" clId="{FD491809-B641-534F-AE43-D82AAEECB4DF}" dt="2019-11-18T20:39:20.467" v="87"/>
        <pc:sldMkLst>
          <pc:docMk/>
          <pc:sldMk cId="2733898511" sldId="915"/>
        </pc:sldMkLst>
      </pc:sldChg>
      <pc:sldChg chg="add">
        <pc:chgData name="Chris Droessler" userId="625c3661-9d64-47fa-b83c-4b49393bd161" providerId="ADAL" clId="{FD491809-B641-534F-AE43-D82AAEECB4DF}" dt="2019-11-18T20:39:20.771" v="88"/>
        <pc:sldMkLst>
          <pc:docMk/>
          <pc:sldMk cId="1248866755" sldId="916"/>
        </pc:sldMkLst>
      </pc:sldChg>
      <pc:sldChg chg="add">
        <pc:chgData name="Chris Droessler" userId="625c3661-9d64-47fa-b83c-4b49393bd161" providerId="ADAL" clId="{FD491809-B641-534F-AE43-D82AAEECB4DF}" dt="2019-11-18T20:39:36.043" v="90"/>
        <pc:sldMkLst>
          <pc:docMk/>
          <pc:sldMk cId="3434173837" sldId="917"/>
        </pc:sldMkLst>
      </pc:sldChg>
      <pc:sldChg chg="add">
        <pc:chgData name="Chris Droessler" userId="625c3661-9d64-47fa-b83c-4b49393bd161" providerId="ADAL" clId="{FD491809-B641-534F-AE43-D82AAEECB4DF}" dt="2019-11-18T20:42:19.301" v="112"/>
        <pc:sldMkLst>
          <pc:docMk/>
          <pc:sldMk cId="3367061011" sldId="918"/>
        </pc:sldMkLst>
      </pc:sldChg>
      <pc:sldChg chg="addSp modSp add modNotesTx">
        <pc:chgData name="Chris Droessler" userId="625c3661-9d64-47fa-b83c-4b49393bd161" providerId="ADAL" clId="{FD491809-B641-534F-AE43-D82AAEECB4DF}" dt="2019-11-18T21:03:57.157" v="258" actId="20577"/>
        <pc:sldMkLst>
          <pc:docMk/>
          <pc:sldMk cId="1565210986" sldId="919"/>
        </pc:sldMkLst>
        <pc:picChg chg="add mod">
          <ac:chgData name="Chris Droessler" userId="625c3661-9d64-47fa-b83c-4b49393bd161" providerId="ADAL" clId="{FD491809-B641-534F-AE43-D82AAEECB4DF}" dt="2019-11-18T20:53:02.126" v="116" actId="962"/>
          <ac:picMkLst>
            <pc:docMk/>
            <pc:sldMk cId="1565210986" sldId="919"/>
            <ac:picMk id="3" creationId="{6A00CA7A-173A-B24D-9247-8F77EFDFECE9}"/>
          </ac:picMkLst>
        </pc:picChg>
      </pc:sldChg>
      <pc:sldChg chg="addSp delSp modSp add modNotesTx">
        <pc:chgData name="Chris Droessler" userId="625c3661-9d64-47fa-b83c-4b49393bd161" providerId="ADAL" clId="{FD491809-B641-534F-AE43-D82AAEECB4DF}" dt="2019-11-20T13:06:05.765" v="4797" actId="20577"/>
        <pc:sldMkLst>
          <pc:docMk/>
          <pc:sldMk cId="3088084254" sldId="920"/>
        </pc:sldMkLst>
        <pc:spChg chg="add del mod">
          <ac:chgData name="Chris Droessler" userId="625c3661-9d64-47fa-b83c-4b49393bd161" providerId="ADAL" clId="{FD491809-B641-534F-AE43-D82AAEECB4DF}" dt="2019-11-19T13:01:24.816" v="543" actId="478"/>
          <ac:spMkLst>
            <pc:docMk/>
            <pc:sldMk cId="3088084254" sldId="920"/>
            <ac:spMk id="3" creationId="{E4F77256-D2AE-B74C-AEC5-4C93C9C6A54B}"/>
          </ac:spMkLst>
        </pc:spChg>
        <pc:spChg chg="add mod">
          <ac:chgData name="Chris Droessler" userId="625c3661-9d64-47fa-b83c-4b49393bd161" providerId="ADAL" clId="{FD491809-B641-534F-AE43-D82AAEECB4DF}" dt="2019-11-19T13:10:25.704" v="617" actId="1076"/>
          <ac:spMkLst>
            <pc:docMk/>
            <pc:sldMk cId="3088084254" sldId="920"/>
            <ac:spMk id="7" creationId="{C7E00C90-8CDE-094D-9753-4C8918EB61A1}"/>
          </ac:spMkLst>
        </pc:spChg>
        <pc:spChg chg="del">
          <ac:chgData name="Chris Droessler" userId="625c3661-9d64-47fa-b83c-4b49393bd161" providerId="ADAL" clId="{FD491809-B641-534F-AE43-D82AAEECB4DF}" dt="2019-11-19T13:01:21.736" v="542" actId="478"/>
          <ac:spMkLst>
            <pc:docMk/>
            <pc:sldMk cId="3088084254" sldId="920"/>
            <ac:spMk id="11" creationId="{78AB56FA-CAFA-BF4B-B7A7-F762766EE843}"/>
          </ac:spMkLst>
        </pc:spChg>
        <pc:spChg chg="add mod">
          <ac:chgData name="Chris Droessler" userId="625c3661-9d64-47fa-b83c-4b49393bd161" providerId="ADAL" clId="{FD491809-B641-534F-AE43-D82AAEECB4DF}" dt="2019-11-19T13:10:28.712" v="618" actId="1076"/>
          <ac:spMkLst>
            <pc:docMk/>
            <pc:sldMk cId="3088084254" sldId="920"/>
            <ac:spMk id="13" creationId="{7FDC17B7-E88D-1542-B9AE-99FDC9ACD0A4}"/>
          </ac:spMkLst>
        </pc:spChg>
        <pc:spChg chg="add mod">
          <ac:chgData name="Chris Droessler" userId="625c3661-9d64-47fa-b83c-4b49393bd161" providerId="ADAL" clId="{FD491809-B641-534F-AE43-D82AAEECB4DF}" dt="2019-11-19T13:10:53.217" v="629" actId="1035"/>
          <ac:spMkLst>
            <pc:docMk/>
            <pc:sldMk cId="3088084254" sldId="920"/>
            <ac:spMk id="14" creationId="{DDFE73E3-BF23-1D4F-9C10-6B6725802487}"/>
          </ac:spMkLst>
        </pc:spChg>
        <pc:spChg chg="add mod">
          <ac:chgData name="Chris Droessler" userId="625c3661-9d64-47fa-b83c-4b49393bd161" providerId="ADAL" clId="{FD491809-B641-534F-AE43-D82AAEECB4DF}" dt="2019-11-19T13:10:33.184" v="619" actId="1076"/>
          <ac:spMkLst>
            <pc:docMk/>
            <pc:sldMk cId="3088084254" sldId="920"/>
            <ac:spMk id="15" creationId="{184F4F8B-C93E-B34A-B4D2-2465ED7ECD21}"/>
          </ac:spMkLst>
        </pc:spChg>
        <pc:spChg chg="mod">
          <ac:chgData name="Chris Droessler" userId="625c3661-9d64-47fa-b83c-4b49393bd161" providerId="ADAL" clId="{FD491809-B641-534F-AE43-D82AAEECB4DF}" dt="2019-11-19T13:12:03.746" v="631"/>
          <ac:spMkLst>
            <pc:docMk/>
            <pc:sldMk cId="3088084254" sldId="920"/>
            <ac:spMk id="78" creationId="{00000000-0000-0000-0000-000000000000}"/>
          </ac:spMkLst>
        </pc:spChg>
        <pc:picChg chg="add del mod">
          <ac:chgData name="Chris Droessler" userId="625c3661-9d64-47fa-b83c-4b49393bd161" providerId="ADAL" clId="{FD491809-B641-534F-AE43-D82AAEECB4DF}" dt="2019-11-19T13:10:08.729" v="614" actId="478"/>
          <ac:picMkLst>
            <pc:docMk/>
            <pc:sldMk cId="3088084254" sldId="920"/>
            <ac:picMk id="5" creationId="{870DDE86-C756-3B41-AD19-96A74EA11B24}"/>
          </ac:picMkLst>
        </pc:picChg>
        <pc:picChg chg="del mod">
          <ac:chgData name="Chris Droessler" userId="625c3661-9d64-47fa-b83c-4b49393bd161" providerId="ADAL" clId="{FD491809-B641-534F-AE43-D82AAEECB4DF}" dt="2019-11-19T13:03:34.717" v="547" actId="478"/>
          <ac:picMkLst>
            <pc:docMk/>
            <pc:sldMk cId="3088084254" sldId="920"/>
            <ac:picMk id="6" creationId="{110CC607-B049-1845-838F-2347DEF07FEF}"/>
          </ac:picMkLst>
        </pc:picChg>
        <pc:picChg chg="add del">
          <ac:chgData name="Chris Droessler" userId="625c3661-9d64-47fa-b83c-4b49393bd161" providerId="ADAL" clId="{FD491809-B641-534F-AE43-D82AAEECB4DF}" dt="2019-11-19T13:07:04.869" v="560"/>
          <ac:picMkLst>
            <pc:docMk/>
            <pc:sldMk cId="3088084254" sldId="920"/>
            <ac:picMk id="10" creationId="{0EE56AD3-2D0D-394A-A570-D549A85C9ECD}"/>
          </ac:picMkLst>
        </pc:picChg>
        <pc:picChg chg="add mod">
          <ac:chgData name="Chris Droessler" userId="625c3661-9d64-47fa-b83c-4b49393bd161" providerId="ADAL" clId="{FD491809-B641-534F-AE43-D82AAEECB4DF}" dt="2019-11-19T13:11:03.993" v="630" actId="1076"/>
          <ac:picMkLst>
            <pc:docMk/>
            <pc:sldMk cId="3088084254" sldId="920"/>
            <ac:picMk id="12" creationId="{67E23368-460F-FD4D-B8C0-7FABEB59C8DA}"/>
          </ac:picMkLst>
        </pc:picChg>
        <pc:picChg chg="add del mod">
          <ac:chgData name="Chris Droessler" userId="625c3661-9d64-47fa-b83c-4b49393bd161" providerId="ADAL" clId="{FD491809-B641-534F-AE43-D82AAEECB4DF}" dt="2019-11-19T13:06:32.841" v="553" actId="478"/>
          <ac:picMkLst>
            <pc:docMk/>
            <pc:sldMk cId="3088084254" sldId="920"/>
            <ac:picMk id="3074" creationId="{6C3042AF-A681-BA41-9579-DDF385E0F7DB}"/>
          </ac:picMkLst>
        </pc:picChg>
      </pc:sldChg>
      <pc:sldChg chg="modSp add modNotesTx">
        <pc:chgData name="Chris Droessler" userId="625c3661-9d64-47fa-b83c-4b49393bd161" providerId="ADAL" clId="{FD491809-B641-534F-AE43-D82AAEECB4DF}" dt="2019-11-20T13:04:57.278" v="4635" actId="20577"/>
        <pc:sldMkLst>
          <pc:docMk/>
          <pc:sldMk cId="2710816544" sldId="921"/>
        </pc:sldMkLst>
        <pc:spChg chg="mod">
          <ac:chgData name="Chris Droessler" userId="625c3661-9d64-47fa-b83c-4b49393bd161" providerId="ADAL" clId="{FD491809-B641-534F-AE43-D82AAEECB4DF}" dt="2019-11-19T13:00:31.270" v="533" actId="20577"/>
          <ac:spMkLst>
            <pc:docMk/>
            <pc:sldMk cId="2710816544" sldId="921"/>
            <ac:spMk id="78" creationId="{00000000-0000-0000-0000-000000000000}"/>
          </ac:spMkLst>
        </pc:spChg>
        <pc:spChg chg="mod">
          <ac:chgData name="Chris Droessler" userId="625c3661-9d64-47fa-b83c-4b49393bd161" providerId="ADAL" clId="{FD491809-B641-534F-AE43-D82AAEECB4DF}" dt="2019-11-19T13:00:49.342" v="540" actId="1076"/>
          <ac:spMkLst>
            <pc:docMk/>
            <pc:sldMk cId="2710816544" sldId="921"/>
            <ac:spMk id="79" creationId="{00000000-0000-0000-0000-000000000000}"/>
          </ac:spMkLst>
        </pc:spChg>
      </pc:sldChg>
      <pc:sldChg chg="addSp delSp modSp add modNotesTx">
        <pc:chgData name="Chris Droessler" userId="625c3661-9d64-47fa-b83c-4b49393bd161" providerId="ADAL" clId="{FD491809-B641-534F-AE43-D82AAEECB4DF}" dt="2019-11-21T12:55:27.190" v="6708" actId="20577"/>
        <pc:sldMkLst>
          <pc:docMk/>
          <pc:sldMk cId="3258558535" sldId="922"/>
        </pc:sldMkLst>
        <pc:spChg chg="add del mod">
          <ac:chgData name="Chris Droessler" userId="625c3661-9d64-47fa-b83c-4b49393bd161" providerId="ADAL" clId="{FD491809-B641-534F-AE43-D82AAEECB4DF}" dt="2019-11-19T12:39:57.026" v="280" actId="478"/>
          <ac:spMkLst>
            <pc:docMk/>
            <pc:sldMk cId="3258558535" sldId="922"/>
            <ac:spMk id="2" creationId="{67D3A86F-E96C-5B44-AA6B-B6C99461DBD3}"/>
          </ac:spMkLst>
        </pc:spChg>
        <pc:spChg chg="add mod">
          <ac:chgData name="Chris Droessler" userId="625c3661-9d64-47fa-b83c-4b49393bd161" providerId="ADAL" clId="{FD491809-B641-534F-AE43-D82AAEECB4DF}" dt="2019-11-19T12:53:24.010" v="493" actId="20577"/>
          <ac:spMkLst>
            <pc:docMk/>
            <pc:sldMk cId="3258558535" sldId="922"/>
            <ac:spMk id="4" creationId="{652F4E5C-48AF-B14D-ABF9-CFEBC542560D}"/>
          </ac:spMkLst>
        </pc:spChg>
        <pc:picChg chg="del">
          <ac:chgData name="Chris Droessler" userId="625c3661-9d64-47fa-b83c-4b49393bd161" providerId="ADAL" clId="{FD491809-B641-534F-AE43-D82AAEECB4DF}" dt="2019-11-19T12:39:11.704" v="262" actId="478"/>
          <ac:picMkLst>
            <pc:docMk/>
            <pc:sldMk cId="3258558535" sldId="922"/>
            <ac:picMk id="7" creationId="{C34FA5AD-EDA3-CA4A-B82D-39A326CBC943}"/>
          </ac:picMkLst>
        </pc:picChg>
        <pc:picChg chg="add mod">
          <ac:chgData name="Chris Droessler" userId="625c3661-9d64-47fa-b83c-4b49393bd161" providerId="ADAL" clId="{FD491809-B641-534F-AE43-D82AAEECB4DF}" dt="2019-11-19T12:40:10.713" v="294" actId="1036"/>
          <ac:picMkLst>
            <pc:docMk/>
            <pc:sldMk cId="3258558535" sldId="922"/>
            <ac:picMk id="1025" creationId="{67614DB9-FFF5-8346-88CC-259F78B85756}"/>
          </ac:picMkLst>
        </pc:picChg>
      </pc:sldChg>
      <pc:sldChg chg="modSp add modNotesTx">
        <pc:chgData name="Chris Droessler" userId="625c3661-9d64-47fa-b83c-4b49393bd161" providerId="ADAL" clId="{FD491809-B641-534F-AE43-D82AAEECB4DF}" dt="2019-11-20T20:14:42.711" v="6158" actId="20577"/>
        <pc:sldMkLst>
          <pc:docMk/>
          <pc:sldMk cId="576158929" sldId="923"/>
        </pc:sldMkLst>
        <pc:spChg chg="mod">
          <ac:chgData name="Chris Droessler" userId="625c3661-9d64-47fa-b83c-4b49393bd161" providerId="ADAL" clId="{FD491809-B641-534F-AE43-D82AAEECB4DF}" dt="2019-11-19T13:18:44.237" v="918" actId="20577"/>
          <ac:spMkLst>
            <pc:docMk/>
            <pc:sldMk cId="576158929" sldId="923"/>
            <ac:spMk id="2" creationId="{A25FC3C3-7C30-B64C-A338-1650CA104744}"/>
          </ac:spMkLst>
        </pc:spChg>
        <pc:spChg chg="mod">
          <ac:chgData name="Chris Droessler" userId="625c3661-9d64-47fa-b83c-4b49393bd161" providerId="ADAL" clId="{FD491809-B641-534F-AE43-D82AAEECB4DF}" dt="2019-11-19T13:16:56.108" v="909" actId="20577"/>
          <ac:spMkLst>
            <pc:docMk/>
            <pc:sldMk cId="576158929" sldId="923"/>
            <ac:spMk id="3" creationId="{0ED1FB51-E97A-F84B-BD6A-3688890B064D}"/>
          </ac:spMkLst>
        </pc:spChg>
      </pc:sldChg>
      <pc:sldChg chg="addSp delSp modSp add modNotesTx">
        <pc:chgData name="Chris Droessler" userId="625c3661-9d64-47fa-b83c-4b49393bd161" providerId="ADAL" clId="{FD491809-B641-534F-AE43-D82AAEECB4DF}" dt="2019-11-20T20:15:05.206" v="6159" actId="20577"/>
        <pc:sldMkLst>
          <pc:docMk/>
          <pc:sldMk cId="3074644395" sldId="924"/>
        </pc:sldMkLst>
        <pc:spChg chg="del">
          <ac:chgData name="Chris Droessler" userId="625c3661-9d64-47fa-b83c-4b49393bd161" providerId="ADAL" clId="{FD491809-B641-534F-AE43-D82AAEECB4DF}" dt="2019-11-19T13:25:50.341" v="920"/>
          <ac:spMkLst>
            <pc:docMk/>
            <pc:sldMk cId="3074644395" sldId="924"/>
            <ac:spMk id="2" creationId="{73436935-2B91-824B-A37A-30690467E9EB}"/>
          </ac:spMkLst>
        </pc:spChg>
        <pc:spChg chg="del">
          <ac:chgData name="Chris Droessler" userId="625c3661-9d64-47fa-b83c-4b49393bd161" providerId="ADAL" clId="{FD491809-B641-534F-AE43-D82AAEECB4DF}" dt="2019-11-19T13:25:50.341" v="920"/>
          <ac:spMkLst>
            <pc:docMk/>
            <pc:sldMk cId="3074644395" sldId="924"/>
            <ac:spMk id="3" creationId="{98FE5114-FAC1-FF48-8CC3-8E597D1A65AE}"/>
          </ac:spMkLst>
        </pc:spChg>
        <pc:picChg chg="add mod">
          <ac:chgData name="Chris Droessler" userId="625c3661-9d64-47fa-b83c-4b49393bd161" providerId="ADAL" clId="{FD491809-B641-534F-AE43-D82AAEECB4DF}" dt="2019-11-19T13:29:58.835" v="975" actId="14100"/>
          <ac:picMkLst>
            <pc:docMk/>
            <pc:sldMk cId="3074644395" sldId="924"/>
            <ac:picMk id="5" creationId="{62DE6498-EC0F-C442-9EF5-1461B3CE9612}"/>
          </ac:picMkLst>
        </pc:picChg>
      </pc:sldChg>
      <pc:sldChg chg="addSp modSp add modNotesTx">
        <pc:chgData name="Chris Droessler" userId="625c3661-9d64-47fa-b83c-4b49393bd161" providerId="ADAL" clId="{FD491809-B641-534F-AE43-D82AAEECB4DF}" dt="2019-11-19T13:42:39.578" v="2134" actId="20577"/>
        <pc:sldMkLst>
          <pc:docMk/>
          <pc:sldMk cId="3195706392" sldId="925"/>
        </pc:sldMkLst>
        <pc:picChg chg="add mod">
          <ac:chgData name="Chris Droessler" userId="625c3661-9d64-47fa-b83c-4b49393bd161" providerId="ADAL" clId="{FD491809-B641-534F-AE43-D82AAEECB4DF}" dt="2019-11-19T13:29:23.226" v="970" actId="14100"/>
          <ac:picMkLst>
            <pc:docMk/>
            <pc:sldMk cId="3195706392" sldId="925"/>
            <ac:picMk id="3" creationId="{45F24A38-51DA-0346-A91D-DB6ECDD5707C}"/>
          </ac:picMkLst>
        </pc:picChg>
      </pc:sldChg>
      <pc:sldChg chg="addSp delSp modSp add ord modNotesTx">
        <pc:chgData name="Chris Droessler" userId="625c3661-9d64-47fa-b83c-4b49393bd161" providerId="ADAL" clId="{FD491809-B641-534F-AE43-D82AAEECB4DF}" dt="2019-11-20T13:11:58.803" v="5548" actId="313"/>
        <pc:sldMkLst>
          <pc:docMk/>
          <pc:sldMk cId="3708436992" sldId="926"/>
        </pc:sldMkLst>
        <pc:picChg chg="add del mod">
          <ac:chgData name="Chris Droessler" userId="625c3661-9d64-47fa-b83c-4b49393bd161" providerId="ADAL" clId="{FD491809-B641-534F-AE43-D82AAEECB4DF}" dt="2019-11-19T13:26:56.079" v="942" actId="478"/>
          <ac:picMkLst>
            <pc:docMk/>
            <pc:sldMk cId="3708436992" sldId="926"/>
            <ac:picMk id="2" creationId="{E31BAD52-E6D7-6148-86D2-AA86A907542D}"/>
          </ac:picMkLst>
        </pc:picChg>
        <pc:picChg chg="add del">
          <ac:chgData name="Chris Droessler" userId="625c3661-9d64-47fa-b83c-4b49393bd161" providerId="ADAL" clId="{FD491809-B641-534F-AE43-D82AAEECB4DF}" dt="2019-11-19T13:26:54.950" v="941" actId="478"/>
          <ac:picMkLst>
            <pc:docMk/>
            <pc:sldMk cId="3708436992" sldId="926"/>
            <ac:picMk id="3" creationId="{D7C80CCB-EB0A-DC4E-A7C5-7EB698B20068}"/>
          </ac:picMkLst>
        </pc:picChg>
        <pc:picChg chg="add mod">
          <ac:chgData name="Chris Droessler" userId="625c3661-9d64-47fa-b83c-4b49393bd161" providerId="ADAL" clId="{FD491809-B641-534F-AE43-D82AAEECB4DF}" dt="2019-11-19T13:29:52.075" v="974" actId="14100"/>
          <ac:picMkLst>
            <pc:docMk/>
            <pc:sldMk cId="3708436992" sldId="926"/>
            <ac:picMk id="5" creationId="{F8C1DAB4-15CF-9A4F-8985-D2A86A4B3A10}"/>
          </ac:picMkLst>
        </pc:picChg>
      </pc:sldChg>
      <pc:sldChg chg="addSp delSp modSp add modNotesTx">
        <pc:chgData name="Chris Droessler" userId="625c3661-9d64-47fa-b83c-4b49393bd161" providerId="ADAL" clId="{FD491809-B641-534F-AE43-D82AAEECB4DF}" dt="2019-11-19T17:13:31.908" v="2474" actId="403"/>
        <pc:sldMkLst>
          <pc:docMk/>
          <pc:sldMk cId="122683630" sldId="927"/>
        </pc:sldMkLst>
        <pc:picChg chg="add del mod">
          <ac:chgData name="Chris Droessler" userId="625c3661-9d64-47fa-b83c-4b49393bd161" providerId="ADAL" clId="{FD491809-B641-534F-AE43-D82AAEECB4DF}" dt="2019-11-19T13:27:14.616" v="949" actId="478"/>
          <ac:picMkLst>
            <pc:docMk/>
            <pc:sldMk cId="122683630" sldId="927"/>
            <ac:picMk id="2" creationId="{64B5FCC3-CC51-6C4D-8484-FAC4822AF56D}"/>
          </ac:picMkLst>
        </pc:picChg>
        <pc:picChg chg="add mod">
          <ac:chgData name="Chris Droessler" userId="625c3661-9d64-47fa-b83c-4b49393bd161" providerId="ADAL" clId="{FD491809-B641-534F-AE43-D82AAEECB4DF}" dt="2019-11-19T13:27:23.894" v="954" actId="1076"/>
          <ac:picMkLst>
            <pc:docMk/>
            <pc:sldMk cId="122683630" sldId="927"/>
            <ac:picMk id="4" creationId="{59ECB6F3-23CA-3446-B998-F0337335D518}"/>
          </ac:picMkLst>
        </pc:picChg>
      </pc:sldChg>
      <pc:sldChg chg="addSp modSp add modNotesTx">
        <pc:chgData name="Chris Droessler" userId="625c3661-9d64-47fa-b83c-4b49393bd161" providerId="ADAL" clId="{FD491809-B641-534F-AE43-D82AAEECB4DF}" dt="2019-11-19T17:26:32.345" v="3594" actId="115"/>
        <pc:sldMkLst>
          <pc:docMk/>
          <pc:sldMk cId="205677332" sldId="928"/>
        </pc:sldMkLst>
        <pc:picChg chg="add mod">
          <ac:chgData name="Chris Droessler" userId="625c3661-9d64-47fa-b83c-4b49393bd161" providerId="ADAL" clId="{FD491809-B641-534F-AE43-D82AAEECB4DF}" dt="2019-11-19T13:27:40.111" v="959" actId="1076"/>
          <ac:picMkLst>
            <pc:docMk/>
            <pc:sldMk cId="205677332" sldId="928"/>
            <ac:picMk id="3" creationId="{593EB21B-A44E-F047-9BBD-2602257812B3}"/>
          </ac:picMkLst>
        </pc:picChg>
      </pc:sldChg>
      <pc:sldChg chg="addSp delSp modSp add modNotesTx">
        <pc:chgData name="Chris Droessler" userId="625c3661-9d64-47fa-b83c-4b49393bd161" providerId="ADAL" clId="{FD491809-B641-534F-AE43-D82AAEECB4DF}" dt="2019-11-19T17:13:39.880" v="2476" actId="403"/>
        <pc:sldMkLst>
          <pc:docMk/>
          <pc:sldMk cId="145721764" sldId="929"/>
        </pc:sldMkLst>
        <pc:picChg chg="add del mod">
          <ac:chgData name="Chris Droessler" userId="625c3661-9d64-47fa-b83c-4b49393bd161" providerId="ADAL" clId="{FD491809-B641-534F-AE43-D82AAEECB4DF}" dt="2019-11-19T13:27:50.695" v="961" actId="478"/>
          <ac:picMkLst>
            <pc:docMk/>
            <pc:sldMk cId="145721764" sldId="929"/>
            <ac:picMk id="2" creationId="{9EA78939-1FB0-3047-AAC7-1B3C1805238B}"/>
          </ac:picMkLst>
        </pc:picChg>
        <pc:picChg chg="add mod">
          <ac:chgData name="Chris Droessler" userId="625c3661-9d64-47fa-b83c-4b49393bd161" providerId="ADAL" clId="{FD491809-B641-534F-AE43-D82AAEECB4DF}" dt="2019-11-19T13:27:59.783" v="966" actId="1076"/>
          <ac:picMkLst>
            <pc:docMk/>
            <pc:sldMk cId="145721764" sldId="929"/>
            <ac:picMk id="4" creationId="{1CE3CE4E-AAA4-3A4A-9291-5A8785CEDBB0}"/>
          </ac:picMkLst>
        </pc:picChg>
      </pc:sldChg>
      <pc:sldChg chg="add">
        <pc:chgData name="Chris Droessler" userId="625c3661-9d64-47fa-b83c-4b49393bd161" providerId="ADAL" clId="{FD491809-B641-534F-AE43-D82AAEECB4DF}" dt="2019-11-19T14:02:55.557" v="2401"/>
        <pc:sldMkLst>
          <pc:docMk/>
          <pc:sldMk cId="522455022" sldId="930"/>
        </pc:sldMkLst>
      </pc:sldChg>
      <pc:sldChg chg="addSp delSp modSp add">
        <pc:chgData name="Chris Droessler" userId="625c3661-9d64-47fa-b83c-4b49393bd161" providerId="ADAL" clId="{FD491809-B641-534F-AE43-D82AAEECB4DF}" dt="2019-11-19T14:06:00.444" v="2418" actId="1036"/>
        <pc:sldMkLst>
          <pc:docMk/>
          <pc:sldMk cId="235783534" sldId="931"/>
        </pc:sldMkLst>
        <pc:spChg chg="del">
          <ac:chgData name="Chris Droessler" userId="625c3661-9d64-47fa-b83c-4b49393bd161" providerId="ADAL" clId="{FD491809-B641-534F-AE43-D82AAEECB4DF}" dt="2019-11-19T14:05:04.745" v="2406"/>
          <ac:spMkLst>
            <pc:docMk/>
            <pc:sldMk cId="235783534" sldId="931"/>
            <ac:spMk id="2" creationId="{4B048EC9-78E4-DD44-8EB1-D9D46B87F931}"/>
          </ac:spMkLst>
        </pc:spChg>
        <pc:spChg chg="del">
          <ac:chgData name="Chris Droessler" userId="625c3661-9d64-47fa-b83c-4b49393bd161" providerId="ADAL" clId="{FD491809-B641-534F-AE43-D82AAEECB4DF}" dt="2019-11-19T14:05:04.745" v="2406"/>
          <ac:spMkLst>
            <pc:docMk/>
            <pc:sldMk cId="235783534" sldId="931"/>
            <ac:spMk id="3" creationId="{F33CC7CE-EDC0-D540-9C3F-701299317FE1}"/>
          </ac:spMkLst>
        </pc:spChg>
        <pc:picChg chg="add del mod">
          <ac:chgData name="Chris Droessler" userId="625c3661-9d64-47fa-b83c-4b49393bd161" providerId="ADAL" clId="{FD491809-B641-534F-AE43-D82AAEECB4DF}" dt="2019-11-19T14:05:43.864" v="2410" actId="478"/>
          <ac:picMkLst>
            <pc:docMk/>
            <pc:sldMk cId="235783534" sldId="931"/>
            <ac:picMk id="5" creationId="{5ECA265F-3808-2544-ABFB-9C467B215360}"/>
          </ac:picMkLst>
        </pc:picChg>
        <pc:picChg chg="add mod">
          <ac:chgData name="Chris Droessler" userId="625c3661-9d64-47fa-b83c-4b49393bd161" providerId="ADAL" clId="{FD491809-B641-534F-AE43-D82AAEECB4DF}" dt="2019-11-19T14:06:00.444" v="2418" actId="1036"/>
          <ac:picMkLst>
            <pc:docMk/>
            <pc:sldMk cId="235783534" sldId="931"/>
            <ac:picMk id="7" creationId="{9A928859-B032-2345-8739-C0FB8EB9DE5C}"/>
          </ac:picMkLst>
        </pc:picChg>
      </pc:sldChg>
      <pc:sldChg chg="addSp delSp modSp add">
        <pc:chgData name="Chris Droessler" userId="625c3661-9d64-47fa-b83c-4b49393bd161" providerId="ADAL" clId="{FD491809-B641-534F-AE43-D82AAEECB4DF}" dt="2019-11-19T15:18:57.865" v="2435" actId="1037"/>
        <pc:sldMkLst>
          <pc:docMk/>
          <pc:sldMk cId="1098451025" sldId="932"/>
        </pc:sldMkLst>
        <pc:picChg chg="add mod">
          <ac:chgData name="Chris Droessler" userId="625c3661-9d64-47fa-b83c-4b49393bd161" providerId="ADAL" clId="{FD491809-B641-534F-AE43-D82AAEECB4DF}" dt="2019-11-19T15:18:57.865" v="2435" actId="1037"/>
          <ac:picMkLst>
            <pc:docMk/>
            <pc:sldMk cId="1098451025" sldId="932"/>
            <ac:picMk id="4" creationId="{8B7F74A0-0BC0-7B41-8671-EF66713BB04F}"/>
          </ac:picMkLst>
        </pc:picChg>
        <pc:picChg chg="del">
          <ac:chgData name="Chris Droessler" userId="625c3661-9d64-47fa-b83c-4b49393bd161" providerId="ADAL" clId="{FD491809-B641-534F-AE43-D82AAEECB4DF}" dt="2019-11-19T15:18:29.124" v="2420" actId="478"/>
          <ac:picMkLst>
            <pc:docMk/>
            <pc:sldMk cId="1098451025" sldId="932"/>
            <ac:picMk id="2049" creationId="{15C17E21-8C39-A949-825F-1294FFC55E50}"/>
          </ac:picMkLst>
        </pc:picChg>
      </pc:sldChg>
      <pc:sldChg chg="add">
        <pc:chgData name="Chris Droessler" userId="625c3661-9d64-47fa-b83c-4b49393bd161" providerId="ADAL" clId="{FD491809-B641-534F-AE43-D82AAEECB4DF}" dt="2019-11-19T15:22:31.352" v="2436"/>
        <pc:sldMkLst>
          <pc:docMk/>
          <pc:sldMk cId="2453974481" sldId="933"/>
        </pc:sldMkLst>
      </pc:sldChg>
      <pc:sldChg chg="addSp modSp add">
        <pc:chgData name="Chris Droessler" userId="625c3661-9d64-47fa-b83c-4b49393bd161" providerId="ADAL" clId="{FD491809-B641-534F-AE43-D82AAEECB4DF}" dt="2019-11-19T17:35:31.636" v="3685" actId="14100"/>
        <pc:sldMkLst>
          <pc:docMk/>
          <pc:sldMk cId="3510810144" sldId="934"/>
        </pc:sldMkLst>
        <pc:picChg chg="add mod">
          <ac:chgData name="Chris Droessler" userId="625c3661-9d64-47fa-b83c-4b49393bd161" providerId="ADAL" clId="{FD491809-B641-534F-AE43-D82AAEECB4DF}" dt="2019-11-19T17:35:31.636" v="3685" actId="14100"/>
          <ac:picMkLst>
            <pc:docMk/>
            <pc:sldMk cId="3510810144" sldId="934"/>
            <ac:picMk id="3" creationId="{5C6D3BF1-AC3D-C14F-8252-59CA652AF5F6}"/>
          </ac:picMkLst>
        </pc:picChg>
      </pc:sldChg>
      <pc:sldChg chg="addSp modSp add">
        <pc:chgData name="Chris Droessler" userId="625c3661-9d64-47fa-b83c-4b49393bd161" providerId="ADAL" clId="{FD491809-B641-534F-AE43-D82AAEECB4DF}" dt="2019-11-19T17:34:39.764" v="3678" actId="732"/>
        <pc:sldMkLst>
          <pc:docMk/>
          <pc:sldMk cId="2265878284" sldId="935"/>
        </pc:sldMkLst>
        <pc:picChg chg="add mod modCrop">
          <ac:chgData name="Chris Droessler" userId="625c3661-9d64-47fa-b83c-4b49393bd161" providerId="ADAL" clId="{FD491809-B641-534F-AE43-D82AAEECB4DF}" dt="2019-11-19T17:34:39.764" v="3678" actId="732"/>
          <ac:picMkLst>
            <pc:docMk/>
            <pc:sldMk cId="2265878284" sldId="935"/>
            <ac:picMk id="3" creationId="{78253A9D-E0E1-4047-A948-65F528EAD234}"/>
          </ac:picMkLst>
        </pc:picChg>
      </pc:sldChg>
      <pc:sldChg chg="addSp delSp modSp add">
        <pc:chgData name="Chris Droessler" userId="625c3661-9d64-47fa-b83c-4b49393bd161" providerId="ADAL" clId="{FD491809-B641-534F-AE43-D82AAEECB4DF}" dt="2019-11-19T17:33:58.573" v="3672" actId="1038"/>
        <pc:sldMkLst>
          <pc:docMk/>
          <pc:sldMk cId="874439031" sldId="936"/>
        </pc:sldMkLst>
        <pc:picChg chg="add del mod">
          <ac:chgData name="Chris Droessler" userId="625c3661-9d64-47fa-b83c-4b49393bd161" providerId="ADAL" clId="{FD491809-B641-534F-AE43-D82AAEECB4DF}" dt="2019-11-19T17:31:15.124" v="3621" actId="478"/>
          <ac:picMkLst>
            <pc:docMk/>
            <pc:sldMk cId="874439031" sldId="936"/>
            <ac:picMk id="2" creationId="{C916FDFD-28DF-3242-9038-4F6F47F1DBB9}"/>
          </ac:picMkLst>
        </pc:picChg>
        <pc:picChg chg="add mod">
          <ac:chgData name="Chris Droessler" userId="625c3661-9d64-47fa-b83c-4b49393bd161" providerId="ADAL" clId="{FD491809-B641-534F-AE43-D82AAEECB4DF}" dt="2019-11-19T17:33:58.573" v="3672" actId="1038"/>
          <ac:picMkLst>
            <pc:docMk/>
            <pc:sldMk cId="874439031" sldId="936"/>
            <ac:picMk id="4" creationId="{DBEA4C63-0265-BD48-993C-D1B227730D7C}"/>
          </ac:picMkLst>
        </pc:picChg>
      </pc:sldChg>
      <pc:sldChg chg="addSp modSp add">
        <pc:chgData name="Chris Droessler" userId="625c3661-9d64-47fa-b83c-4b49393bd161" providerId="ADAL" clId="{FD491809-B641-534F-AE43-D82AAEECB4DF}" dt="2019-11-19T17:35:16.014" v="3683" actId="14100"/>
        <pc:sldMkLst>
          <pc:docMk/>
          <pc:sldMk cId="1896526470" sldId="937"/>
        </pc:sldMkLst>
        <pc:picChg chg="add mod modCrop">
          <ac:chgData name="Chris Droessler" userId="625c3661-9d64-47fa-b83c-4b49393bd161" providerId="ADAL" clId="{FD491809-B641-534F-AE43-D82AAEECB4DF}" dt="2019-11-19T17:35:16.014" v="3683" actId="14100"/>
          <ac:picMkLst>
            <pc:docMk/>
            <pc:sldMk cId="1896526470" sldId="937"/>
            <ac:picMk id="3" creationId="{1FCDB143-EC84-744D-AB93-779478E2C2BF}"/>
          </ac:picMkLst>
        </pc:picChg>
      </pc:sldChg>
      <pc:sldChg chg="add">
        <pc:chgData name="Chris Droessler" userId="625c3661-9d64-47fa-b83c-4b49393bd161" providerId="ADAL" clId="{FD491809-B641-534F-AE43-D82AAEECB4DF}" dt="2019-11-20T12:27:48.279" v="3694"/>
        <pc:sldMkLst>
          <pc:docMk/>
          <pc:sldMk cId="1389536493" sldId="938"/>
        </pc:sldMkLst>
      </pc:sldChg>
      <pc:sldChg chg="add">
        <pc:chgData name="Chris Droessler" userId="625c3661-9d64-47fa-b83c-4b49393bd161" providerId="ADAL" clId="{FD491809-B641-534F-AE43-D82AAEECB4DF}" dt="2019-11-20T12:27:48.515" v="3695"/>
        <pc:sldMkLst>
          <pc:docMk/>
          <pc:sldMk cId="2089719893" sldId="939"/>
        </pc:sldMkLst>
      </pc:sldChg>
      <pc:sldChg chg="addSp delSp modSp add modNotesTx">
        <pc:chgData name="Chris Droessler" userId="625c3661-9d64-47fa-b83c-4b49393bd161" providerId="ADAL" clId="{FD491809-B641-534F-AE43-D82AAEECB4DF}" dt="2019-11-20T12:44:10.694" v="4067" actId="20577"/>
        <pc:sldMkLst>
          <pc:docMk/>
          <pc:sldMk cId="2757398017" sldId="940"/>
        </pc:sldMkLst>
        <pc:spChg chg="del">
          <ac:chgData name="Chris Droessler" userId="625c3661-9d64-47fa-b83c-4b49393bd161" providerId="ADAL" clId="{FD491809-B641-534F-AE43-D82AAEECB4DF}" dt="2019-11-20T12:27:56.315" v="3697"/>
          <ac:spMkLst>
            <pc:docMk/>
            <pc:sldMk cId="2757398017" sldId="940"/>
            <ac:spMk id="2" creationId="{AF34DAC5-F575-2340-8C42-BA426E9D152A}"/>
          </ac:spMkLst>
        </pc:spChg>
        <pc:spChg chg="del">
          <ac:chgData name="Chris Droessler" userId="625c3661-9d64-47fa-b83c-4b49393bd161" providerId="ADAL" clId="{FD491809-B641-534F-AE43-D82AAEECB4DF}" dt="2019-11-20T12:27:56.315" v="3697"/>
          <ac:spMkLst>
            <pc:docMk/>
            <pc:sldMk cId="2757398017" sldId="940"/>
            <ac:spMk id="3" creationId="{8D33E421-B1D1-E04F-8DAA-60AB5FE49F00}"/>
          </ac:spMkLst>
        </pc:spChg>
        <pc:spChg chg="add mod">
          <ac:chgData name="Chris Droessler" userId="625c3661-9d64-47fa-b83c-4b49393bd161" providerId="ADAL" clId="{FD491809-B641-534F-AE43-D82AAEECB4DF}" dt="2019-11-20T12:35:33.631" v="3886" actId="20577"/>
          <ac:spMkLst>
            <pc:docMk/>
            <pc:sldMk cId="2757398017" sldId="940"/>
            <ac:spMk id="4" creationId="{166FC3B3-D477-7740-A408-3CCEE6DF6EB5}"/>
          </ac:spMkLst>
        </pc:spChg>
        <pc:spChg chg="add mod">
          <ac:chgData name="Chris Droessler" userId="625c3661-9d64-47fa-b83c-4b49393bd161" providerId="ADAL" clId="{FD491809-B641-534F-AE43-D82AAEECB4DF}" dt="2019-11-20T12:40:11.422" v="3948" actId="20577"/>
          <ac:spMkLst>
            <pc:docMk/>
            <pc:sldMk cId="2757398017" sldId="940"/>
            <ac:spMk id="5" creationId="{C3D060BD-69BA-7B42-9311-FD4D1C4AC35D}"/>
          </ac:spMkLst>
        </pc:spChg>
      </pc:sldChg>
      <pc:sldChg chg="addSp delSp modSp add">
        <pc:chgData name="Chris Droessler" userId="625c3661-9d64-47fa-b83c-4b49393bd161" providerId="ADAL" clId="{FD491809-B641-534F-AE43-D82AAEECB4DF}" dt="2019-11-20T12:36:16.404" v="3918" actId="1076"/>
        <pc:sldMkLst>
          <pc:docMk/>
          <pc:sldMk cId="3025762252" sldId="941"/>
        </pc:sldMkLst>
        <pc:spChg chg="add del mod">
          <ac:chgData name="Chris Droessler" userId="625c3661-9d64-47fa-b83c-4b49393bd161" providerId="ADAL" clId="{FD491809-B641-534F-AE43-D82AAEECB4DF}" dt="2019-11-20T12:36:10.228" v="3914" actId="478"/>
          <ac:spMkLst>
            <pc:docMk/>
            <pc:sldMk cId="3025762252" sldId="941"/>
            <ac:spMk id="3" creationId="{B8CD428C-2F0B-DD47-8174-396101F5087E}"/>
          </ac:spMkLst>
        </pc:spChg>
        <pc:spChg chg="del">
          <ac:chgData name="Chris Droessler" userId="625c3661-9d64-47fa-b83c-4b49393bd161" providerId="ADAL" clId="{FD491809-B641-534F-AE43-D82AAEECB4DF}" dt="2019-11-20T12:36:04.905" v="3912" actId="478"/>
          <ac:spMkLst>
            <pc:docMk/>
            <pc:sldMk cId="3025762252" sldId="941"/>
            <ac:spMk id="5" creationId="{C3D060BD-69BA-7B42-9311-FD4D1C4AC35D}"/>
          </ac:spMkLst>
        </pc:spChg>
        <pc:picChg chg="add mod">
          <ac:chgData name="Chris Droessler" userId="625c3661-9d64-47fa-b83c-4b49393bd161" providerId="ADAL" clId="{FD491809-B641-534F-AE43-D82AAEECB4DF}" dt="2019-11-20T12:36:16.404" v="3918" actId="1076"/>
          <ac:picMkLst>
            <pc:docMk/>
            <pc:sldMk cId="3025762252" sldId="941"/>
            <ac:picMk id="7" creationId="{1980E6FC-C8B7-9949-8802-FB951AF698D6}"/>
          </ac:picMkLst>
        </pc:picChg>
      </pc:sldChg>
      <pc:sldChg chg="addSp delSp modSp add">
        <pc:chgData name="Chris Droessler" userId="625c3661-9d64-47fa-b83c-4b49393bd161" providerId="ADAL" clId="{FD491809-B641-534F-AE43-D82AAEECB4DF}" dt="2019-11-20T12:42:31.316" v="3956" actId="1076"/>
        <pc:sldMkLst>
          <pc:docMk/>
          <pc:sldMk cId="737555322" sldId="942"/>
        </pc:sldMkLst>
        <pc:picChg chg="add del mod">
          <ac:chgData name="Chris Droessler" userId="625c3661-9d64-47fa-b83c-4b49393bd161" providerId="ADAL" clId="{FD491809-B641-534F-AE43-D82AAEECB4DF}" dt="2019-11-20T12:41:49.572" v="3949" actId="478"/>
          <ac:picMkLst>
            <pc:docMk/>
            <pc:sldMk cId="737555322" sldId="942"/>
            <ac:picMk id="3" creationId="{B8E57212-E379-BA4F-A6FC-A9A9CF5836EE}"/>
          </ac:picMkLst>
        </pc:picChg>
        <pc:picChg chg="del">
          <ac:chgData name="Chris Droessler" userId="625c3661-9d64-47fa-b83c-4b49393bd161" providerId="ADAL" clId="{FD491809-B641-534F-AE43-D82AAEECB4DF}" dt="2019-11-20T12:36:35.020" v="3920" actId="478"/>
          <ac:picMkLst>
            <pc:docMk/>
            <pc:sldMk cId="737555322" sldId="942"/>
            <ac:picMk id="7" creationId="{1980E6FC-C8B7-9949-8802-FB951AF698D6}"/>
          </ac:picMkLst>
        </pc:picChg>
        <pc:picChg chg="add mod">
          <ac:chgData name="Chris Droessler" userId="625c3661-9d64-47fa-b83c-4b49393bd161" providerId="ADAL" clId="{FD491809-B641-534F-AE43-D82AAEECB4DF}" dt="2019-11-20T12:42:31.316" v="3956" actId="1076"/>
          <ac:picMkLst>
            <pc:docMk/>
            <pc:sldMk cId="737555322" sldId="942"/>
            <ac:picMk id="1026" creationId="{DA42E389-DBE9-0D43-BC38-1813490CE1AB}"/>
          </ac:picMkLst>
        </pc:picChg>
      </pc:sldChg>
      <pc:sldChg chg="add del">
        <pc:chgData name="Chris Droessler" userId="625c3661-9d64-47fa-b83c-4b49393bd161" providerId="ADAL" clId="{FD491809-B641-534F-AE43-D82AAEECB4DF}" dt="2019-11-20T12:47:42.507" v="4070" actId="2696"/>
        <pc:sldMkLst>
          <pc:docMk/>
          <pc:sldMk cId="1454948012" sldId="943"/>
        </pc:sldMkLst>
      </pc:sldChg>
      <pc:sldChg chg="addSp delSp modSp add ord modNotesTx">
        <pc:chgData name="Chris Droessler" userId="625c3661-9d64-47fa-b83c-4b49393bd161" providerId="ADAL" clId="{FD491809-B641-534F-AE43-D82AAEECB4DF}" dt="2019-11-20T12:51:40.324" v="4155" actId="14100"/>
        <pc:sldMkLst>
          <pc:docMk/>
          <pc:sldMk cId="3148350769" sldId="943"/>
        </pc:sldMkLst>
        <pc:spChg chg="mod">
          <ac:chgData name="Chris Droessler" userId="625c3661-9d64-47fa-b83c-4b49393bd161" providerId="ADAL" clId="{FD491809-B641-534F-AE43-D82AAEECB4DF}" dt="2019-11-20T12:49:30.858" v="4122" actId="1035"/>
          <ac:spMkLst>
            <pc:docMk/>
            <pc:sldMk cId="3148350769" sldId="943"/>
            <ac:spMk id="2" creationId="{00000000-0000-0000-0000-000000000000}"/>
          </ac:spMkLst>
        </pc:spChg>
        <pc:spChg chg="mod">
          <ac:chgData name="Chris Droessler" userId="625c3661-9d64-47fa-b83c-4b49393bd161" providerId="ADAL" clId="{FD491809-B641-534F-AE43-D82AAEECB4DF}" dt="2019-11-20T12:49:30.858" v="4122" actId="1035"/>
          <ac:spMkLst>
            <pc:docMk/>
            <pc:sldMk cId="3148350769" sldId="943"/>
            <ac:spMk id="3" creationId="{00000000-0000-0000-0000-000000000000}"/>
          </ac:spMkLst>
        </pc:spChg>
        <pc:spChg chg="add mod">
          <ac:chgData name="Chris Droessler" userId="625c3661-9d64-47fa-b83c-4b49393bd161" providerId="ADAL" clId="{FD491809-B641-534F-AE43-D82AAEECB4DF}" dt="2019-11-20T12:51:40.324" v="4155" actId="14100"/>
          <ac:spMkLst>
            <pc:docMk/>
            <pc:sldMk cId="3148350769" sldId="943"/>
            <ac:spMk id="5" creationId="{6B753F37-7066-8448-BDB7-6F82A61B7893}"/>
          </ac:spMkLst>
        </pc:spChg>
        <pc:spChg chg="add mod">
          <ac:chgData name="Chris Droessler" userId="625c3661-9d64-47fa-b83c-4b49393bd161" providerId="ADAL" clId="{FD491809-B641-534F-AE43-D82AAEECB4DF}" dt="2019-11-20T12:49:52.795" v="4126"/>
          <ac:spMkLst>
            <pc:docMk/>
            <pc:sldMk cId="3148350769" sldId="943"/>
            <ac:spMk id="6" creationId="{236DDA95-E1A8-BB4C-96A5-D00D9E380957}"/>
          </ac:spMkLst>
        </pc:spChg>
        <pc:spChg chg="add mod">
          <ac:chgData name="Chris Droessler" userId="625c3661-9d64-47fa-b83c-4b49393bd161" providerId="ADAL" clId="{FD491809-B641-534F-AE43-D82AAEECB4DF}" dt="2019-11-20T12:50:09.553" v="4128"/>
          <ac:spMkLst>
            <pc:docMk/>
            <pc:sldMk cId="3148350769" sldId="943"/>
            <ac:spMk id="7" creationId="{B6733347-8073-CF4C-96C8-EE03A1D7C00B}"/>
          </ac:spMkLst>
        </pc:spChg>
        <pc:picChg chg="del">
          <ac:chgData name="Chris Droessler" userId="625c3661-9d64-47fa-b83c-4b49393bd161" providerId="ADAL" clId="{FD491809-B641-534F-AE43-D82AAEECB4DF}" dt="2019-11-20T12:47:57.686" v="4076" actId="478"/>
          <ac:picMkLst>
            <pc:docMk/>
            <pc:sldMk cId="3148350769" sldId="943"/>
            <ac:picMk id="19" creationId="{9BA8BA09-DFE5-074C-8C2D-E4E6F0D62960}"/>
          </ac:picMkLst>
        </pc:picChg>
        <pc:picChg chg="add mod">
          <ac:chgData name="Chris Droessler" userId="625c3661-9d64-47fa-b83c-4b49393bd161" providerId="ADAL" clId="{FD491809-B641-534F-AE43-D82AAEECB4DF}" dt="2019-11-20T12:51:14.347" v="4147" actId="1076"/>
          <ac:picMkLst>
            <pc:docMk/>
            <pc:sldMk cId="3148350769" sldId="943"/>
            <ac:picMk id="2050" creationId="{8342CC4B-0C92-AB40-A6D3-ED3D08FA47D6}"/>
          </ac:picMkLst>
        </pc:picChg>
      </pc:sldChg>
      <pc:sldChg chg="add del">
        <pc:chgData name="Chris Droessler" userId="625c3661-9d64-47fa-b83c-4b49393bd161" providerId="ADAL" clId="{FD491809-B641-534F-AE43-D82AAEECB4DF}" dt="2019-11-20T12:47:44.176" v="4071" actId="2696"/>
        <pc:sldMkLst>
          <pc:docMk/>
          <pc:sldMk cId="1234411218" sldId="944"/>
        </pc:sldMkLst>
      </pc:sldChg>
      <pc:sldChg chg="modSp add ord">
        <pc:chgData name="Chris Droessler" userId="625c3661-9d64-47fa-b83c-4b49393bd161" providerId="ADAL" clId="{FD491809-B641-534F-AE43-D82AAEECB4DF}" dt="2019-11-20T18:39:12.576" v="5954"/>
        <pc:sldMkLst>
          <pc:docMk/>
          <pc:sldMk cId="2859524144" sldId="944"/>
        </pc:sldMkLst>
        <pc:spChg chg="mod">
          <ac:chgData name="Chris Droessler" userId="625c3661-9d64-47fa-b83c-4b49393bd161" providerId="ADAL" clId="{FD491809-B641-534F-AE43-D82AAEECB4DF}" dt="2019-11-20T18:38:47.689" v="5953" actId="313"/>
          <ac:spMkLst>
            <pc:docMk/>
            <pc:sldMk cId="2859524144" sldId="944"/>
            <ac:spMk id="2" creationId="{0E43256C-CDF2-3742-AB65-D294D815C196}"/>
          </ac:spMkLst>
        </pc:spChg>
        <pc:spChg chg="mod">
          <ac:chgData name="Chris Droessler" userId="625c3661-9d64-47fa-b83c-4b49393bd161" providerId="ADAL" clId="{FD491809-B641-534F-AE43-D82AAEECB4DF}" dt="2019-11-20T18:37:15.788" v="5808" actId="20577"/>
          <ac:spMkLst>
            <pc:docMk/>
            <pc:sldMk cId="2859524144" sldId="944"/>
            <ac:spMk id="3" creationId="{CEA8A672-E1A6-E547-B63A-C5B8DC23CA6A}"/>
          </ac:spMkLst>
        </pc:spChg>
      </pc:sldChg>
      <pc:sldChg chg="modSp add del">
        <pc:chgData name="Chris Droessler" userId="625c3661-9d64-47fa-b83c-4b49393bd161" providerId="ADAL" clId="{FD491809-B641-534F-AE43-D82AAEECB4DF}" dt="2019-11-20T13:23:35.698" v="5774" actId="2696"/>
        <pc:sldMkLst>
          <pc:docMk/>
          <pc:sldMk cId="4085892698" sldId="944"/>
        </pc:sldMkLst>
        <pc:spChg chg="mod">
          <ac:chgData name="Chris Droessler" userId="625c3661-9d64-47fa-b83c-4b49393bd161" providerId="ADAL" clId="{FD491809-B641-534F-AE43-D82AAEECB4DF}" dt="2019-11-20T12:52:20.269" v="4181" actId="20577"/>
          <ac:spMkLst>
            <pc:docMk/>
            <pc:sldMk cId="4085892698" sldId="944"/>
            <ac:spMk id="3" creationId="{A444EED0-4025-0047-9564-2C547C928570}"/>
          </ac:spMkLst>
        </pc:spChg>
      </pc:sldChg>
      <pc:sldChg chg="modSp add ord modNotesTx">
        <pc:chgData name="Chris Droessler" userId="625c3661-9d64-47fa-b83c-4b49393bd161" providerId="ADAL" clId="{FD491809-B641-534F-AE43-D82AAEECB4DF}" dt="2019-11-20T20:07:13.269" v="6153" actId="404"/>
        <pc:sldMkLst>
          <pc:docMk/>
          <pc:sldMk cId="1955860665" sldId="945"/>
        </pc:sldMkLst>
        <pc:spChg chg="mod">
          <ac:chgData name="Chris Droessler" userId="625c3661-9d64-47fa-b83c-4b49393bd161" providerId="ADAL" clId="{FD491809-B641-534F-AE43-D82AAEECB4DF}" dt="2019-11-20T20:07:13.269" v="6153" actId="404"/>
          <ac:spMkLst>
            <pc:docMk/>
            <pc:sldMk cId="1955860665" sldId="945"/>
            <ac:spMk id="3" creationId="{00000000-0000-0000-0000-000000000000}"/>
          </ac:spMkLst>
        </pc:spChg>
      </pc:sldChg>
      <pc:sldChg chg="add">
        <pc:chgData name="Chris Droessler" userId="625c3661-9d64-47fa-b83c-4b49393bd161" providerId="ADAL" clId="{FD491809-B641-534F-AE43-D82AAEECB4DF}" dt="2019-11-20T18:42:06.267" v="5958"/>
        <pc:sldMkLst>
          <pc:docMk/>
          <pc:sldMk cId="1615761494" sldId="946"/>
        </pc:sldMkLst>
      </pc:sldChg>
      <pc:sldChg chg="add">
        <pc:chgData name="Chris Droessler" userId="625c3661-9d64-47fa-b83c-4b49393bd161" providerId="ADAL" clId="{FD491809-B641-534F-AE43-D82AAEECB4DF}" dt="2019-11-20T18:42:06.537" v="5959"/>
        <pc:sldMkLst>
          <pc:docMk/>
          <pc:sldMk cId="2593871143" sldId="947"/>
        </pc:sldMkLst>
      </pc:sldChg>
      <pc:sldChg chg="addSp delSp modSp add">
        <pc:chgData name="Chris Droessler" userId="625c3661-9d64-47fa-b83c-4b49393bd161" providerId="ADAL" clId="{FD491809-B641-534F-AE43-D82AAEECB4DF}" dt="2019-11-20T18:46:24.583" v="6054" actId="962"/>
        <pc:sldMkLst>
          <pc:docMk/>
          <pc:sldMk cId="784313471" sldId="948"/>
        </pc:sldMkLst>
        <pc:spChg chg="del">
          <ac:chgData name="Chris Droessler" userId="625c3661-9d64-47fa-b83c-4b49393bd161" providerId="ADAL" clId="{FD491809-B641-534F-AE43-D82AAEECB4DF}" dt="2019-11-20T18:43:53.876" v="5973"/>
          <ac:spMkLst>
            <pc:docMk/>
            <pc:sldMk cId="784313471" sldId="948"/>
            <ac:spMk id="2" creationId="{A9D6C8B8-0E54-434C-ACF2-12D3677FDE3C}"/>
          </ac:spMkLst>
        </pc:spChg>
        <pc:spChg chg="del">
          <ac:chgData name="Chris Droessler" userId="625c3661-9d64-47fa-b83c-4b49393bd161" providerId="ADAL" clId="{FD491809-B641-534F-AE43-D82AAEECB4DF}" dt="2019-11-20T18:43:53.876" v="5973"/>
          <ac:spMkLst>
            <pc:docMk/>
            <pc:sldMk cId="784313471" sldId="948"/>
            <ac:spMk id="3" creationId="{17E3150E-A0B2-C642-8672-CB8DB3405D39}"/>
          </ac:spMkLst>
        </pc:spChg>
        <pc:picChg chg="add mod">
          <ac:chgData name="Chris Droessler" userId="625c3661-9d64-47fa-b83c-4b49393bd161" providerId="ADAL" clId="{FD491809-B641-534F-AE43-D82AAEECB4DF}" dt="2019-11-20T18:46:24.583" v="6054" actId="962"/>
          <ac:picMkLst>
            <pc:docMk/>
            <pc:sldMk cId="784313471" sldId="948"/>
            <ac:picMk id="5" creationId="{6C5BC786-BD4F-C045-AB40-74BB45DED48B}"/>
          </ac:picMkLst>
        </pc:picChg>
      </pc:sldChg>
      <pc:sldChg chg="add del">
        <pc:chgData name="Chris Droessler" userId="625c3661-9d64-47fa-b83c-4b49393bd161" providerId="ADAL" clId="{FD491809-B641-534F-AE43-D82AAEECB4DF}" dt="2019-11-20T18:43:41.172" v="5963" actId="2696"/>
        <pc:sldMkLst>
          <pc:docMk/>
          <pc:sldMk cId="2792673634" sldId="948"/>
        </pc:sldMkLst>
      </pc:sldChg>
      <pc:sldChg chg="add del">
        <pc:chgData name="Chris Droessler" userId="625c3661-9d64-47fa-b83c-4b49393bd161" providerId="ADAL" clId="{FD491809-B641-534F-AE43-D82AAEECB4DF}" dt="2019-11-20T18:43:41.225" v="5966" actId="2696"/>
        <pc:sldMkLst>
          <pc:docMk/>
          <pc:sldMk cId="17959735" sldId="949"/>
        </pc:sldMkLst>
      </pc:sldChg>
      <pc:sldChg chg="addSp modSp add">
        <pc:chgData name="Chris Droessler" userId="625c3661-9d64-47fa-b83c-4b49393bd161" providerId="ADAL" clId="{FD491809-B641-534F-AE43-D82AAEECB4DF}" dt="2019-11-20T19:35:47.496" v="6057" actId="962"/>
        <pc:sldMkLst>
          <pc:docMk/>
          <pc:sldMk cId="2495099686" sldId="949"/>
        </pc:sldMkLst>
        <pc:picChg chg="add mod">
          <ac:chgData name="Chris Droessler" userId="625c3661-9d64-47fa-b83c-4b49393bd161" providerId="ADAL" clId="{FD491809-B641-534F-AE43-D82AAEECB4DF}" dt="2019-11-20T19:35:47.496" v="6057" actId="962"/>
          <ac:picMkLst>
            <pc:docMk/>
            <pc:sldMk cId="2495099686" sldId="949"/>
            <ac:picMk id="3" creationId="{07D35FA7-EEE5-7543-8F9B-E7EE55EB606D}"/>
          </ac:picMkLst>
        </pc:picChg>
      </pc:sldChg>
      <pc:sldChg chg="addSp modSp add">
        <pc:chgData name="Chris Droessler" userId="625c3661-9d64-47fa-b83c-4b49393bd161" providerId="ADAL" clId="{FD491809-B641-534F-AE43-D82AAEECB4DF}" dt="2019-11-20T19:35:53.713" v="6060" actId="962"/>
        <pc:sldMkLst>
          <pc:docMk/>
          <pc:sldMk cId="3621945204" sldId="950"/>
        </pc:sldMkLst>
        <pc:picChg chg="add mod">
          <ac:chgData name="Chris Droessler" userId="625c3661-9d64-47fa-b83c-4b49393bd161" providerId="ADAL" clId="{FD491809-B641-534F-AE43-D82AAEECB4DF}" dt="2019-11-20T19:35:53.713" v="6060" actId="962"/>
          <ac:picMkLst>
            <pc:docMk/>
            <pc:sldMk cId="3621945204" sldId="950"/>
            <ac:picMk id="3" creationId="{54FC619A-711A-E746-A502-94515C362FDB}"/>
          </ac:picMkLst>
        </pc:picChg>
      </pc:sldChg>
      <pc:sldChg chg="add del">
        <pc:chgData name="Chris Droessler" userId="625c3661-9d64-47fa-b83c-4b49393bd161" providerId="ADAL" clId="{FD491809-B641-534F-AE43-D82AAEECB4DF}" dt="2019-11-20T18:43:41.279" v="5970" actId="2696"/>
        <pc:sldMkLst>
          <pc:docMk/>
          <pc:sldMk cId="4203977647" sldId="950"/>
        </pc:sldMkLst>
      </pc:sldChg>
      <pc:sldChg chg="addSp modSp add">
        <pc:chgData name="Chris Droessler" userId="625c3661-9d64-47fa-b83c-4b49393bd161" providerId="ADAL" clId="{FD491809-B641-534F-AE43-D82AAEECB4DF}" dt="2019-11-20T19:35:59.337" v="6063" actId="962"/>
        <pc:sldMkLst>
          <pc:docMk/>
          <pc:sldMk cId="3973769361" sldId="951"/>
        </pc:sldMkLst>
        <pc:picChg chg="add mod">
          <ac:chgData name="Chris Droessler" userId="625c3661-9d64-47fa-b83c-4b49393bd161" providerId="ADAL" clId="{FD491809-B641-534F-AE43-D82AAEECB4DF}" dt="2019-11-20T19:35:59.337" v="6063" actId="962"/>
          <ac:picMkLst>
            <pc:docMk/>
            <pc:sldMk cId="3973769361" sldId="951"/>
            <ac:picMk id="3" creationId="{4E118F48-010B-F742-A6DD-0B042D2F8644}"/>
          </ac:picMkLst>
        </pc:picChg>
      </pc:sldChg>
      <pc:sldChg chg="addSp modSp add">
        <pc:chgData name="Chris Droessler" userId="625c3661-9d64-47fa-b83c-4b49393bd161" providerId="ADAL" clId="{FD491809-B641-534F-AE43-D82AAEECB4DF}" dt="2019-11-20T19:36:08.489" v="6065" actId="27614"/>
        <pc:sldMkLst>
          <pc:docMk/>
          <pc:sldMk cId="2358810166" sldId="952"/>
        </pc:sldMkLst>
        <pc:picChg chg="add mod">
          <ac:chgData name="Chris Droessler" userId="625c3661-9d64-47fa-b83c-4b49393bd161" providerId="ADAL" clId="{FD491809-B641-534F-AE43-D82AAEECB4DF}" dt="2019-11-20T19:36:08.489" v="6065" actId="27614"/>
          <ac:picMkLst>
            <pc:docMk/>
            <pc:sldMk cId="2358810166" sldId="952"/>
            <ac:picMk id="3" creationId="{963D7368-1903-7749-80F1-62168E4A761B}"/>
          </ac:picMkLst>
        </pc:picChg>
      </pc:sldChg>
      <pc:sldChg chg="addSp modSp add">
        <pc:chgData name="Chris Droessler" userId="625c3661-9d64-47fa-b83c-4b49393bd161" providerId="ADAL" clId="{FD491809-B641-534F-AE43-D82AAEECB4DF}" dt="2019-11-20T19:36:14.004" v="6068" actId="962"/>
        <pc:sldMkLst>
          <pc:docMk/>
          <pc:sldMk cId="765709712" sldId="953"/>
        </pc:sldMkLst>
        <pc:picChg chg="add mod">
          <ac:chgData name="Chris Droessler" userId="625c3661-9d64-47fa-b83c-4b49393bd161" providerId="ADAL" clId="{FD491809-B641-534F-AE43-D82AAEECB4DF}" dt="2019-11-20T19:36:14.004" v="6068" actId="962"/>
          <ac:picMkLst>
            <pc:docMk/>
            <pc:sldMk cId="765709712" sldId="953"/>
            <ac:picMk id="3" creationId="{21AA88F0-2F31-124D-80CD-79C171C7D7BC}"/>
          </ac:picMkLst>
        </pc:picChg>
      </pc:sldChg>
      <pc:sldChg chg="addSp delSp modSp add modNotesTx">
        <pc:chgData name="Chris Droessler" userId="625c3661-9d64-47fa-b83c-4b49393bd161" providerId="ADAL" clId="{FD491809-B641-534F-AE43-D82AAEECB4DF}" dt="2019-11-20T19:39:19.573" v="6105" actId="20577"/>
        <pc:sldMkLst>
          <pc:docMk/>
          <pc:sldMk cId="4256664032" sldId="954"/>
        </pc:sldMkLst>
        <pc:spChg chg="mod">
          <ac:chgData name="Chris Droessler" userId="625c3661-9d64-47fa-b83c-4b49393bd161" providerId="ADAL" clId="{FD491809-B641-534F-AE43-D82AAEECB4DF}" dt="2019-11-20T18:44:28.716" v="5997" actId="20577"/>
          <ac:spMkLst>
            <pc:docMk/>
            <pc:sldMk cId="4256664032" sldId="954"/>
            <ac:spMk id="2" creationId="{00000000-0000-0000-0000-000000000000}"/>
          </ac:spMkLst>
        </pc:spChg>
        <pc:spChg chg="mod">
          <ac:chgData name="Chris Droessler" userId="625c3661-9d64-47fa-b83c-4b49393bd161" providerId="ADAL" clId="{FD491809-B641-534F-AE43-D82AAEECB4DF}" dt="2019-11-20T19:38:31.605" v="6071" actId="20577"/>
          <ac:spMkLst>
            <pc:docMk/>
            <pc:sldMk cId="4256664032" sldId="954"/>
            <ac:spMk id="3" creationId="{00000000-0000-0000-0000-000000000000}"/>
          </ac:spMkLst>
        </pc:spChg>
        <pc:picChg chg="add mod modCrop">
          <ac:chgData name="Chris Droessler" userId="625c3661-9d64-47fa-b83c-4b49393bd161" providerId="ADAL" clId="{FD491809-B641-534F-AE43-D82AAEECB4DF}" dt="2019-11-20T19:39:08.156" v="6100" actId="732"/>
          <ac:picMkLst>
            <pc:docMk/>
            <pc:sldMk cId="4256664032" sldId="954"/>
            <ac:picMk id="5" creationId="{1EC3F27A-6365-714B-8F41-637C7FA3CAA8}"/>
          </ac:picMkLst>
        </pc:picChg>
        <pc:picChg chg="del">
          <ac:chgData name="Chris Droessler" userId="625c3661-9d64-47fa-b83c-4b49393bd161" providerId="ADAL" clId="{FD491809-B641-534F-AE43-D82AAEECB4DF}" dt="2019-11-20T18:44:10.596" v="5984" actId="478"/>
          <ac:picMkLst>
            <pc:docMk/>
            <pc:sldMk cId="4256664032" sldId="954"/>
            <ac:picMk id="1027" creationId="{A65A9639-6654-2348-9B49-FC9324DA0FE9}"/>
          </ac:picMkLst>
        </pc:picChg>
      </pc:sldChg>
      <pc:sldChg chg="add">
        <pc:chgData name="Chris Droessler" userId="625c3661-9d64-47fa-b83c-4b49393bd161" providerId="ADAL" clId="{FD491809-B641-534F-AE43-D82AAEECB4DF}" dt="2019-11-20T19:56:56.171" v="6151"/>
        <pc:sldMkLst>
          <pc:docMk/>
          <pc:sldMk cId="851088765" sldId="955"/>
        </pc:sldMkLst>
      </pc:sldChg>
      <pc:sldChg chg="addSp modSp add modNotesTx">
        <pc:chgData name="Chris Droessler" userId="625c3661-9d64-47fa-b83c-4b49393bd161" providerId="ADAL" clId="{FD491809-B641-534F-AE43-D82AAEECB4DF}" dt="2019-11-21T12:43:57.875" v="6229" actId="1076"/>
        <pc:sldMkLst>
          <pc:docMk/>
          <pc:sldMk cId="3431447260" sldId="956"/>
        </pc:sldMkLst>
        <pc:spChg chg="mod">
          <ac:chgData name="Chris Droessler" userId="625c3661-9d64-47fa-b83c-4b49393bd161" providerId="ADAL" clId="{FD491809-B641-534F-AE43-D82AAEECB4DF}" dt="2019-11-21T12:38:46.204" v="6183" actId="20577"/>
          <ac:spMkLst>
            <pc:docMk/>
            <pc:sldMk cId="3431447260" sldId="956"/>
            <ac:spMk id="3" creationId="{00000000-0000-0000-0000-000000000000}"/>
          </ac:spMkLst>
        </pc:spChg>
        <pc:picChg chg="add mod">
          <ac:chgData name="Chris Droessler" userId="625c3661-9d64-47fa-b83c-4b49393bd161" providerId="ADAL" clId="{FD491809-B641-534F-AE43-D82AAEECB4DF}" dt="2019-11-21T12:43:50.483" v="6226" actId="1076"/>
          <ac:picMkLst>
            <pc:docMk/>
            <pc:sldMk cId="3431447260" sldId="956"/>
            <ac:picMk id="1026" creationId="{37166D85-111E-2144-8C59-5A777106BC66}"/>
          </ac:picMkLst>
        </pc:picChg>
        <pc:picChg chg="add mod">
          <ac:chgData name="Chris Droessler" userId="625c3661-9d64-47fa-b83c-4b49393bd161" providerId="ADAL" clId="{FD491809-B641-534F-AE43-D82AAEECB4DF}" dt="2019-11-21T12:43:57.875" v="6229" actId="1076"/>
          <ac:picMkLst>
            <pc:docMk/>
            <pc:sldMk cId="3431447260" sldId="956"/>
            <ac:picMk id="1028" creationId="{3AD0FBC9-60E3-3841-AB93-AD01DFAF5765}"/>
          </ac:picMkLst>
        </pc:picChg>
      </pc:sldChg>
      <pc:sldChg chg="addSp delSp modSp add">
        <pc:chgData name="Chris Droessler" userId="625c3661-9d64-47fa-b83c-4b49393bd161" providerId="ADAL" clId="{FD491809-B641-534F-AE43-D82AAEECB4DF}" dt="2019-11-21T12:40:49.933" v="6218" actId="403"/>
        <pc:sldMkLst>
          <pc:docMk/>
          <pc:sldMk cId="3889225865" sldId="957"/>
        </pc:sldMkLst>
        <pc:spChg chg="del">
          <ac:chgData name="Chris Droessler" userId="625c3661-9d64-47fa-b83c-4b49393bd161" providerId="ADAL" clId="{FD491809-B641-534F-AE43-D82AAEECB4DF}" dt="2019-11-21T12:39:01.926" v="6185"/>
          <ac:spMkLst>
            <pc:docMk/>
            <pc:sldMk cId="3889225865" sldId="957"/>
            <ac:spMk id="2" creationId="{1548EB66-24A5-A04B-A0BA-C4683AD24988}"/>
          </ac:spMkLst>
        </pc:spChg>
        <pc:spChg chg="del">
          <ac:chgData name="Chris Droessler" userId="625c3661-9d64-47fa-b83c-4b49393bd161" providerId="ADAL" clId="{FD491809-B641-534F-AE43-D82AAEECB4DF}" dt="2019-11-21T12:39:01.926" v="6185"/>
          <ac:spMkLst>
            <pc:docMk/>
            <pc:sldMk cId="3889225865" sldId="957"/>
            <ac:spMk id="3" creationId="{06A61168-C18E-0D48-8BF5-4007236ED62D}"/>
          </ac:spMkLst>
        </pc:spChg>
        <pc:spChg chg="add mod">
          <ac:chgData name="Chris Droessler" userId="625c3661-9d64-47fa-b83c-4b49393bd161" providerId="ADAL" clId="{FD491809-B641-534F-AE43-D82AAEECB4DF}" dt="2019-11-21T12:40:49.933" v="6218" actId="403"/>
          <ac:spMkLst>
            <pc:docMk/>
            <pc:sldMk cId="3889225865" sldId="957"/>
            <ac:spMk id="4" creationId="{32E93EBE-485A-C049-B5AA-8B925306D76D}"/>
          </ac:spMkLst>
        </pc:spChg>
        <pc:picChg chg="add mod">
          <ac:chgData name="Chris Droessler" userId="625c3661-9d64-47fa-b83c-4b49393bd161" providerId="ADAL" clId="{FD491809-B641-534F-AE43-D82AAEECB4DF}" dt="2019-11-21T12:40:38.380" v="6216" actId="1076"/>
          <ac:picMkLst>
            <pc:docMk/>
            <pc:sldMk cId="3889225865" sldId="957"/>
            <ac:picMk id="6" creationId="{14DD737D-4936-8747-80D4-EE1B6DC48EB2}"/>
          </ac:picMkLst>
        </pc:picChg>
      </pc:sldChg>
      <pc:sldMasterChg chg="delSldLayout">
        <pc:chgData name="Chris Droessler" userId="625c3661-9d64-47fa-b83c-4b49393bd161" providerId="ADAL" clId="{FD491809-B641-534F-AE43-D82AAEECB4DF}" dt="2019-11-20T18:43:41.280" v="5971" actId="2696"/>
        <pc:sldMasterMkLst>
          <pc:docMk/>
          <pc:sldMasterMk cId="2999785688" sldId="2147483648"/>
        </pc:sldMasterMkLst>
        <pc:sldLayoutChg chg="del">
          <pc:chgData name="Chris Droessler" userId="625c3661-9d64-47fa-b83c-4b49393bd161" providerId="ADAL" clId="{FD491809-B641-534F-AE43-D82AAEECB4DF}" dt="2019-11-20T18:43:41.147" v="5962" actId="2696"/>
          <pc:sldLayoutMkLst>
            <pc:docMk/>
            <pc:sldMasterMk cId="2999785688" sldId="2147483648"/>
            <pc:sldLayoutMk cId="3910271379" sldId="2147483661"/>
          </pc:sldLayoutMkLst>
        </pc:sldLayoutChg>
        <pc:sldLayoutChg chg="del">
          <pc:chgData name="Chris Droessler" userId="625c3661-9d64-47fa-b83c-4b49393bd161" providerId="ADAL" clId="{FD491809-B641-534F-AE43-D82AAEECB4DF}" dt="2019-11-20T18:43:41.173" v="5964" actId="2696"/>
          <pc:sldLayoutMkLst>
            <pc:docMk/>
            <pc:sldMasterMk cId="2999785688" sldId="2147483648"/>
            <pc:sldLayoutMk cId="4264578010" sldId="2147483662"/>
          </pc:sldLayoutMkLst>
        </pc:sldLayoutChg>
        <pc:sldLayoutChg chg="del">
          <pc:chgData name="Chris Droessler" userId="625c3661-9d64-47fa-b83c-4b49393bd161" providerId="ADAL" clId="{FD491809-B641-534F-AE43-D82AAEECB4DF}" dt="2019-11-20T18:43:41.226" v="5967" actId="2696"/>
          <pc:sldLayoutMkLst>
            <pc:docMk/>
            <pc:sldMasterMk cId="2999785688" sldId="2147483648"/>
            <pc:sldLayoutMk cId="144283768" sldId="2147483663"/>
          </pc:sldLayoutMkLst>
        </pc:sldLayoutChg>
        <pc:sldLayoutChg chg="del">
          <pc:chgData name="Chris Droessler" userId="625c3661-9d64-47fa-b83c-4b49393bd161" providerId="ADAL" clId="{FD491809-B641-534F-AE43-D82AAEECB4DF}" dt="2019-11-20T18:43:41.255" v="5969" actId="2696"/>
          <pc:sldLayoutMkLst>
            <pc:docMk/>
            <pc:sldMasterMk cId="2999785688" sldId="2147483648"/>
            <pc:sldLayoutMk cId="2775655110" sldId="2147483664"/>
          </pc:sldLayoutMkLst>
        </pc:sldLayoutChg>
        <pc:sldLayoutChg chg="del">
          <pc:chgData name="Chris Droessler" userId="625c3661-9d64-47fa-b83c-4b49393bd161" providerId="ADAL" clId="{FD491809-B641-534F-AE43-D82AAEECB4DF}" dt="2019-11-20T18:43:41.280" v="5971" actId="2696"/>
          <pc:sldLayoutMkLst>
            <pc:docMk/>
            <pc:sldMasterMk cId="2999785688" sldId="2147483648"/>
            <pc:sldLayoutMk cId="97042876" sldId="2147483665"/>
          </pc:sldLayoutMkLst>
        </pc:sldLayoutChg>
      </pc:sldMasterChg>
    </pc:docChg>
  </pc:docChgLst>
  <pc:docChgLst>
    <pc:chgData name="Chris Droessler" userId="625c3661-9d64-47fa-b83c-4b49393bd161" providerId="ADAL" clId="{726CCACD-1053-6A4E-98B7-032350BFA9C4}"/>
    <pc:docChg chg="custSel addSld delSld modSld sldOrd">
      <pc:chgData name="Chris Droessler" userId="625c3661-9d64-47fa-b83c-4b49393bd161" providerId="ADAL" clId="{726CCACD-1053-6A4E-98B7-032350BFA9C4}" dt="2019-11-04T12:42:07.947" v="71" actId="2696"/>
      <pc:docMkLst>
        <pc:docMk/>
      </pc:docMkLst>
      <pc:sldChg chg="ord">
        <pc:chgData name="Chris Droessler" userId="625c3661-9d64-47fa-b83c-4b49393bd161" providerId="ADAL" clId="{726CCACD-1053-6A4E-98B7-032350BFA9C4}" dt="2019-11-04T12:38:45.729" v="5"/>
        <pc:sldMkLst>
          <pc:docMk/>
          <pc:sldMk cId="354679795" sldId="268"/>
        </pc:sldMkLst>
      </pc:sldChg>
      <pc:sldChg chg="add">
        <pc:chgData name="Chris Droessler" userId="625c3661-9d64-47fa-b83c-4b49393bd161" providerId="ADAL" clId="{726CCACD-1053-6A4E-98B7-032350BFA9C4}" dt="2019-11-04T12:40:24.705" v="45"/>
        <pc:sldMkLst>
          <pc:docMk/>
          <pc:sldMk cId="3928822900" sldId="549"/>
        </pc:sldMkLst>
      </pc:sldChg>
      <pc:sldChg chg="add">
        <pc:chgData name="Chris Droessler" userId="625c3661-9d64-47fa-b83c-4b49393bd161" providerId="ADAL" clId="{726CCACD-1053-6A4E-98B7-032350BFA9C4}" dt="2019-11-04T12:41:17.359" v="52"/>
        <pc:sldMkLst>
          <pc:docMk/>
          <pc:sldMk cId="32531782" sldId="817"/>
        </pc:sldMkLst>
      </pc:sldChg>
      <pc:sldChg chg="add">
        <pc:chgData name="Chris Droessler" userId="625c3661-9d64-47fa-b83c-4b49393bd161" providerId="ADAL" clId="{726CCACD-1053-6A4E-98B7-032350BFA9C4}" dt="2019-11-04T12:41:07.478" v="50"/>
        <pc:sldMkLst>
          <pc:docMk/>
          <pc:sldMk cId="683639959" sldId="818"/>
        </pc:sldMkLst>
      </pc:sldChg>
      <pc:sldChg chg="add">
        <pc:chgData name="Chris Droessler" userId="625c3661-9d64-47fa-b83c-4b49393bd161" providerId="ADAL" clId="{726CCACD-1053-6A4E-98B7-032350BFA9C4}" dt="2019-11-04T12:41:28.853" v="54"/>
        <pc:sldMkLst>
          <pc:docMk/>
          <pc:sldMk cId="2076646751" sldId="819"/>
        </pc:sldMkLst>
      </pc:sldChg>
      <pc:sldChg chg="add">
        <pc:chgData name="Chris Droessler" userId="625c3661-9d64-47fa-b83c-4b49393bd161" providerId="ADAL" clId="{726CCACD-1053-6A4E-98B7-032350BFA9C4}" dt="2019-11-04T12:40:39.969" v="47"/>
        <pc:sldMkLst>
          <pc:docMk/>
          <pc:sldMk cId="3148774109" sldId="849"/>
        </pc:sldMkLst>
      </pc:sldChg>
      <pc:sldChg chg="ord">
        <pc:chgData name="Chris Droessler" userId="625c3661-9d64-47fa-b83c-4b49393bd161" providerId="ADAL" clId="{726CCACD-1053-6A4E-98B7-032350BFA9C4}" dt="2019-11-04T12:38:45.729" v="5"/>
        <pc:sldMkLst>
          <pc:docMk/>
          <pc:sldMk cId="2390905533" sldId="879"/>
        </pc:sldMkLst>
      </pc:sldChg>
      <pc:sldChg chg="ord">
        <pc:chgData name="Chris Droessler" userId="625c3661-9d64-47fa-b83c-4b49393bd161" providerId="ADAL" clId="{726CCACD-1053-6A4E-98B7-032350BFA9C4}" dt="2019-11-04T12:38:50.784" v="6"/>
        <pc:sldMkLst>
          <pc:docMk/>
          <pc:sldMk cId="1591408810" sldId="884"/>
        </pc:sldMkLst>
      </pc:sldChg>
      <pc:sldChg chg="add">
        <pc:chgData name="Chris Droessler" userId="625c3661-9d64-47fa-b83c-4b49393bd161" providerId="ADAL" clId="{726CCACD-1053-6A4E-98B7-032350BFA9C4}" dt="2019-11-04T12:36:49.368" v="0"/>
        <pc:sldMkLst>
          <pc:docMk/>
          <pc:sldMk cId="240416206" sldId="905"/>
        </pc:sldMkLst>
      </pc:sldChg>
      <pc:sldChg chg="add">
        <pc:chgData name="Chris Droessler" userId="625c3661-9d64-47fa-b83c-4b49393bd161" providerId="ADAL" clId="{726CCACD-1053-6A4E-98B7-032350BFA9C4}" dt="2019-11-04T12:36:49.633" v="1"/>
        <pc:sldMkLst>
          <pc:docMk/>
          <pc:sldMk cId="1768247593" sldId="906"/>
        </pc:sldMkLst>
      </pc:sldChg>
      <pc:sldChg chg="add">
        <pc:chgData name="Chris Droessler" userId="625c3661-9d64-47fa-b83c-4b49393bd161" providerId="ADAL" clId="{726CCACD-1053-6A4E-98B7-032350BFA9C4}" dt="2019-11-04T12:36:49.963" v="2"/>
        <pc:sldMkLst>
          <pc:docMk/>
          <pc:sldMk cId="1097585509" sldId="907"/>
        </pc:sldMkLst>
      </pc:sldChg>
      <pc:sldChg chg="add">
        <pc:chgData name="Chris Droessler" userId="625c3661-9d64-47fa-b83c-4b49393bd161" providerId="ADAL" clId="{726CCACD-1053-6A4E-98B7-032350BFA9C4}" dt="2019-11-04T12:36:53.298" v="3"/>
        <pc:sldMkLst>
          <pc:docMk/>
          <pc:sldMk cId="29264956" sldId="908"/>
        </pc:sldMkLst>
      </pc:sldChg>
      <pc:sldChg chg="add">
        <pc:chgData name="Chris Droessler" userId="625c3661-9d64-47fa-b83c-4b49393bd161" providerId="ADAL" clId="{726CCACD-1053-6A4E-98B7-032350BFA9C4}" dt="2019-11-04T12:36:53.669" v="4"/>
        <pc:sldMkLst>
          <pc:docMk/>
          <pc:sldMk cId="317439390" sldId="909"/>
        </pc:sldMkLst>
      </pc:sldChg>
      <pc:sldChg chg="add">
        <pc:chgData name="Chris Droessler" userId="625c3661-9d64-47fa-b83c-4b49393bd161" providerId="ADAL" clId="{726CCACD-1053-6A4E-98B7-032350BFA9C4}" dt="2019-11-04T12:39:01.534" v="7"/>
        <pc:sldMkLst>
          <pc:docMk/>
          <pc:sldMk cId="4294049346" sldId="910"/>
        </pc:sldMkLst>
      </pc:sldChg>
      <pc:sldChg chg="add">
        <pc:chgData name="Chris Droessler" userId="625c3661-9d64-47fa-b83c-4b49393bd161" providerId="ADAL" clId="{726CCACD-1053-6A4E-98B7-032350BFA9C4}" dt="2019-11-04T12:39:01.802" v="8"/>
        <pc:sldMkLst>
          <pc:docMk/>
          <pc:sldMk cId="1256454886" sldId="911"/>
        </pc:sldMkLst>
      </pc:sldChg>
      <pc:sldChg chg="add">
        <pc:chgData name="Chris Droessler" userId="625c3661-9d64-47fa-b83c-4b49393bd161" providerId="ADAL" clId="{726CCACD-1053-6A4E-98B7-032350BFA9C4}" dt="2019-11-04T12:39:02.101" v="9"/>
        <pc:sldMkLst>
          <pc:docMk/>
          <pc:sldMk cId="1559702921" sldId="912"/>
        </pc:sldMkLst>
      </pc:sldChg>
    </pc:docChg>
  </pc:docChgLst>
  <pc:docChgLst>
    <pc:chgData name="Chris Droessler" userId="625c3661-9d64-47fa-b83c-4b49393bd161" providerId="ADAL" clId="{FBB4C61D-DEC3-864F-AF35-8278C85BA9B0}"/>
    <pc:docChg chg="undo custSel addSld delSld modSld sldOrd">
      <pc:chgData name="Chris Droessler" userId="625c3661-9d64-47fa-b83c-4b49393bd161" providerId="ADAL" clId="{FBB4C61D-DEC3-864F-AF35-8278C85BA9B0}" dt="2020-01-16T15:46:04.739" v="500" actId="20577"/>
      <pc:docMkLst>
        <pc:docMk/>
      </pc:docMkLst>
      <pc:sldChg chg="del">
        <pc:chgData name="Chris Droessler" userId="625c3661-9d64-47fa-b83c-4b49393bd161" providerId="ADAL" clId="{FBB4C61D-DEC3-864F-AF35-8278C85BA9B0}" dt="2020-01-09T16:07:41.418" v="65" actId="2696"/>
        <pc:sldMkLst>
          <pc:docMk/>
          <pc:sldMk cId="106142565" sldId="257"/>
        </pc:sldMkLst>
      </pc:sldChg>
      <pc:sldChg chg="del">
        <pc:chgData name="Chris Droessler" userId="625c3661-9d64-47fa-b83c-4b49393bd161" providerId="ADAL" clId="{FBB4C61D-DEC3-864F-AF35-8278C85BA9B0}" dt="2020-01-09T16:07:41.489" v="68" actId="2696"/>
        <pc:sldMkLst>
          <pc:docMk/>
          <pc:sldMk cId="3654316749" sldId="258"/>
        </pc:sldMkLst>
      </pc:sldChg>
      <pc:sldChg chg="del">
        <pc:chgData name="Chris Droessler" userId="625c3661-9d64-47fa-b83c-4b49393bd161" providerId="ADAL" clId="{FBB4C61D-DEC3-864F-AF35-8278C85BA9B0}" dt="2020-01-09T16:07:41.512" v="69" actId="2696"/>
        <pc:sldMkLst>
          <pc:docMk/>
          <pc:sldMk cId="3566008916" sldId="260"/>
        </pc:sldMkLst>
      </pc:sldChg>
      <pc:sldChg chg="del">
        <pc:chgData name="Chris Droessler" userId="625c3661-9d64-47fa-b83c-4b49393bd161" providerId="ADAL" clId="{FBB4C61D-DEC3-864F-AF35-8278C85BA9B0}" dt="2020-01-09T16:07:41.441" v="66" actId="2696"/>
        <pc:sldMkLst>
          <pc:docMk/>
          <pc:sldMk cId="418879345" sldId="261"/>
        </pc:sldMkLst>
      </pc:sldChg>
      <pc:sldChg chg="del">
        <pc:chgData name="Chris Droessler" userId="625c3661-9d64-47fa-b83c-4b49393bd161" providerId="ADAL" clId="{FBB4C61D-DEC3-864F-AF35-8278C85BA9B0}" dt="2020-01-09T16:07:41.535" v="70" actId="2696"/>
        <pc:sldMkLst>
          <pc:docMk/>
          <pc:sldMk cId="777948087" sldId="262"/>
        </pc:sldMkLst>
      </pc:sldChg>
      <pc:sldChg chg="del">
        <pc:chgData name="Chris Droessler" userId="625c3661-9d64-47fa-b83c-4b49393bd161" providerId="ADAL" clId="{FBB4C61D-DEC3-864F-AF35-8278C85BA9B0}" dt="2020-01-09T16:07:41.558" v="71" actId="2696"/>
        <pc:sldMkLst>
          <pc:docMk/>
          <pc:sldMk cId="3311803494" sldId="263"/>
        </pc:sldMkLst>
      </pc:sldChg>
      <pc:sldChg chg="del">
        <pc:chgData name="Chris Droessler" userId="625c3661-9d64-47fa-b83c-4b49393bd161" providerId="ADAL" clId="{FBB4C61D-DEC3-864F-AF35-8278C85BA9B0}" dt="2020-01-09T16:07:41.465" v="67" actId="2696"/>
        <pc:sldMkLst>
          <pc:docMk/>
          <pc:sldMk cId="1468799734" sldId="264"/>
        </pc:sldMkLst>
      </pc:sldChg>
      <pc:sldChg chg="del">
        <pc:chgData name="Chris Droessler" userId="625c3661-9d64-47fa-b83c-4b49393bd161" providerId="ADAL" clId="{FBB4C61D-DEC3-864F-AF35-8278C85BA9B0}" dt="2020-01-16T12:29:22.280" v="402" actId="2696"/>
        <pc:sldMkLst>
          <pc:docMk/>
          <pc:sldMk cId="354679795" sldId="268"/>
        </pc:sldMkLst>
      </pc:sldChg>
      <pc:sldChg chg="del">
        <pc:chgData name="Chris Droessler" userId="625c3661-9d64-47fa-b83c-4b49393bd161" providerId="ADAL" clId="{FBB4C61D-DEC3-864F-AF35-8278C85BA9B0}" dt="2020-01-16T12:29:04.824" v="400" actId="2696"/>
        <pc:sldMkLst>
          <pc:docMk/>
          <pc:sldMk cId="2289089368" sldId="519"/>
        </pc:sldMkLst>
      </pc:sldChg>
      <pc:sldChg chg="del">
        <pc:chgData name="Chris Droessler" userId="625c3661-9d64-47fa-b83c-4b49393bd161" providerId="ADAL" clId="{FBB4C61D-DEC3-864F-AF35-8278C85BA9B0}" dt="2020-01-09T16:07:41.174" v="55" actId="2696"/>
        <pc:sldMkLst>
          <pc:docMk/>
          <pc:sldMk cId="447470941" sldId="550"/>
        </pc:sldMkLst>
      </pc:sldChg>
      <pc:sldChg chg="modSp ord">
        <pc:chgData name="Chris Droessler" userId="625c3661-9d64-47fa-b83c-4b49393bd161" providerId="ADAL" clId="{FBB4C61D-DEC3-864F-AF35-8278C85BA9B0}" dt="2020-01-16T12:31:36.496" v="445"/>
        <pc:sldMkLst>
          <pc:docMk/>
          <pc:sldMk cId="3713166176" sldId="704"/>
        </pc:sldMkLst>
        <pc:spChg chg="mod">
          <ac:chgData name="Chris Droessler" userId="625c3661-9d64-47fa-b83c-4b49393bd161" providerId="ADAL" clId="{FBB4C61D-DEC3-864F-AF35-8278C85BA9B0}" dt="2020-01-16T12:31:17.068" v="444" actId="20577"/>
          <ac:spMkLst>
            <pc:docMk/>
            <pc:sldMk cId="3713166176" sldId="704"/>
            <ac:spMk id="2" creationId="{D323E2E6-2EF3-C942-8A91-325510536B92}"/>
          </ac:spMkLst>
        </pc:spChg>
      </pc:sldChg>
      <pc:sldChg chg="del">
        <pc:chgData name="Chris Droessler" userId="625c3661-9d64-47fa-b83c-4b49393bd161" providerId="ADAL" clId="{FBB4C61D-DEC3-864F-AF35-8278C85BA9B0}" dt="2020-01-16T12:31:51.712" v="446" actId="2696"/>
        <pc:sldMkLst>
          <pc:docMk/>
          <pc:sldMk cId="3697479050" sldId="709"/>
        </pc:sldMkLst>
      </pc:sldChg>
      <pc:sldChg chg="del">
        <pc:chgData name="Chris Droessler" userId="625c3661-9d64-47fa-b83c-4b49393bd161" providerId="ADAL" clId="{FBB4C61D-DEC3-864F-AF35-8278C85BA9B0}" dt="2020-01-16T12:31:51.750" v="448" actId="2696"/>
        <pc:sldMkLst>
          <pc:docMk/>
          <pc:sldMk cId="1365725820" sldId="781"/>
        </pc:sldMkLst>
      </pc:sldChg>
      <pc:sldChg chg="del">
        <pc:chgData name="Chris Droessler" userId="625c3661-9d64-47fa-b83c-4b49393bd161" providerId="ADAL" clId="{FBB4C61D-DEC3-864F-AF35-8278C85BA9B0}" dt="2020-01-16T12:31:52.018" v="462" actId="2696"/>
        <pc:sldMkLst>
          <pc:docMk/>
          <pc:sldMk cId="4096990147" sldId="792"/>
        </pc:sldMkLst>
      </pc:sldChg>
      <pc:sldChg chg="del">
        <pc:chgData name="Chris Droessler" userId="625c3661-9d64-47fa-b83c-4b49393bd161" providerId="ADAL" clId="{FBB4C61D-DEC3-864F-AF35-8278C85BA9B0}" dt="2020-01-16T12:31:51.914" v="457" actId="2696"/>
        <pc:sldMkLst>
          <pc:docMk/>
          <pc:sldMk cId="3675072746" sldId="832"/>
        </pc:sldMkLst>
      </pc:sldChg>
      <pc:sldChg chg="del">
        <pc:chgData name="Chris Droessler" userId="625c3661-9d64-47fa-b83c-4b49393bd161" providerId="ADAL" clId="{FBB4C61D-DEC3-864F-AF35-8278C85BA9B0}" dt="2020-01-16T12:31:51.952" v="459" actId="2696"/>
        <pc:sldMkLst>
          <pc:docMk/>
          <pc:sldMk cId="717981642" sldId="833"/>
        </pc:sldMkLst>
      </pc:sldChg>
      <pc:sldChg chg="del">
        <pc:chgData name="Chris Droessler" userId="625c3661-9d64-47fa-b83c-4b49393bd161" providerId="ADAL" clId="{FBB4C61D-DEC3-864F-AF35-8278C85BA9B0}" dt="2020-01-16T12:31:51.932" v="458" actId="2696"/>
        <pc:sldMkLst>
          <pc:docMk/>
          <pc:sldMk cId="191284455" sldId="834"/>
        </pc:sldMkLst>
      </pc:sldChg>
      <pc:sldChg chg="del">
        <pc:chgData name="Chris Droessler" userId="625c3661-9d64-47fa-b83c-4b49393bd161" providerId="ADAL" clId="{FBB4C61D-DEC3-864F-AF35-8278C85BA9B0}" dt="2020-01-16T12:31:51.973" v="460" actId="2696"/>
        <pc:sldMkLst>
          <pc:docMk/>
          <pc:sldMk cId="2060181839" sldId="836"/>
        </pc:sldMkLst>
      </pc:sldChg>
      <pc:sldChg chg="del">
        <pc:chgData name="Chris Droessler" userId="625c3661-9d64-47fa-b83c-4b49393bd161" providerId="ADAL" clId="{FBB4C61D-DEC3-864F-AF35-8278C85BA9B0}" dt="2020-01-16T12:31:52.002" v="461" actId="2696"/>
        <pc:sldMkLst>
          <pc:docMk/>
          <pc:sldMk cId="1873851908" sldId="837"/>
        </pc:sldMkLst>
      </pc:sldChg>
      <pc:sldChg chg="del">
        <pc:chgData name="Chris Droessler" userId="625c3661-9d64-47fa-b83c-4b49393bd161" providerId="ADAL" clId="{FBB4C61D-DEC3-864F-AF35-8278C85BA9B0}" dt="2020-01-16T12:31:51.731" v="447" actId="2696"/>
        <pc:sldMkLst>
          <pc:docMk/>
          <pc:sldMk cId="3371106981" sldId="841"/>
        </pc:sldMkLst>
      </pc:sldChg>
      <pc:sldChg chg="del">
        <pc:chgData name="Chris Droessler" userId="625c3661-9d64-47fa-b83c-4b49393bd161" providerId="ADAL" clId="{FBB4C61D-DEC3-864F-AF35-8278C85BA9B0}" dt="2020-01-09T16:07:41.346" v="62" actId="2696"/>
        <pc:sldMkLst>
          <pc:docMk/>
          <pc:sldMk cId="1935515480" sldId="846"/>
        </pc:sldMkLst>
      </pc:sldChg>
      <pc:sldChg chg="del">
        <pc:chgData name="Chris Droessler" userId="625c3661-9d64-47fa-b83c-4b49393bd161" providerId="ADAL" clId="{FBB4C61D-DEC3-864F-AF35-8278C85BA9B0}" dt="2020-01-16T12:31:51.769" v="449" actId="2696"/>
        <pc:sldMkLst>
          <pc:docMk/>
          <pc:sldMk cId="2747703795" sldId="852"/>
        </pc:sldMkLst>
      </pc:sldChg>
      <pc:sldChg chg="del">
        <pc:chgData name="Chris Droessler" userId="625c3661-9d64-47fa-b83c-4b49393bd161" providerId="ADAL" clId="{FBB4C61D-DEC3-864F-AF35-8278C85BA9B0}" dt="2020-01-16T12:31:51.807" v="451" actId="2696"/>
        <pc:sldMkLst>
          <pc:docMk/>
          <pc:sldMk cId="652715544" sldId="853"/>
        </pc:sldMkLst>
      </pc:sldChg>
      <pc:sldChg chg="del">
        <pc:chgData name="Chris Droessler" userId="625c3661-9d64-47fa-b83c-4b49393bd161" providerId="ADAL" clId="{FBB4C61D-DEC3-864F-AF35-8278C85BA9B0}" dt="2020-01-16T12:31:51.825" v="452" actId="2696"/>
        <pc:sldMkLst>
          <pc:docMk/>
          <pc:sldMk cId="3183927151" sldId="854"/>
        </pc:sldMkLst>
      </pc:sldChg>
      <pc:sldChg chg="del">
        <pc:chgData name="Chris Droessler" userId="625c3661-9d64-47fa-b83c-4b49393bd161" providerId="ADAL" clId="{FBB4C61D-DEC3-864F-AF35-8278C85BA9B0}" dt="2020-01-16T12:31:51.844" v="453" actId="2696"/>
        <pc:sldMkLst>
          <pc:docMk/>
          <pc:sldMk cId="1916968669" sldId="855"/>
        </pc:sldMkLst>
      </pc:sldChg>
      <pc:sldChg chg="del">
        <pc:chgData name="Chris Droessler" userId="625c3661-9d64-47fa-b83c-4b49393bd161" providerId="ADAL" clId="{FBB4C61D-DEC3-864F-AF35-8278C85BA9B0}" dt="2020-01-16T12:31:51.861" v="454" actId="2696"/>
        <pc:sldMkLst>
          <pc:docMk/>
          <pc:sldMk cId="364669763" sldId="856"/>
        </pc:sldMkLst>
      </pc:sldChg>
      <pc:sldChg chg="del">
        <pc:chgData name="Chris Droessler" userId="625c3661-9d64-47fa-b83c-4b49393bd161" providerId="ADAL" clId="{FBB4C61D-DEC3-864F-AF35-8278C85BA9B0}" dt="2020-01-09T16:07:08.559" v="41" actId="2696"/>
        <pc:sldMkLst>
          <pc:docMk/>
          <pc:sldMk cId="2390905533" sldId="879"/>
        </pc:sldMkLst>
      </pc:sldChg>
      <pc:sldChg chg="ord">
        <pc:chgData name="Chris Droessler" userId="625c3661-9d64-47fa-b83c-4b49393bd161" providerId="ADAL" clId="{FBB4C61D-DEC3-864F-AF35-8278C85BA9B0}" dt="2020-01-16T12:32:37.032" v="466"/>
        <pc:sldMkLst>
          <pc:docMk/>
          <pc:sldMk cId="1591408810" sldId="884"/>
        </pc:sldMkLst>
      </pc:sldChg>
      <pc:sldChg chg="del">
        <pc:chgData name="Chris Droessler" userId="625c3661-9d64-47fa-b83c-4b49393bd161" providerId="ADAL" clId="{FBB4C61D-DEC3-864F-AF35-8278C85BA9B0}" dt="2020-01-16T12:31:51.879" v="455" actId="2696"/>
        <pc:sldMkLst>
          <pc:docMk/>
          <pc:sldMk cId="1857868975" sldId="892"/>
        </pc:sldMkLst>
      </pc:sldChg>
      <pc:sldChg chg="del">
        <pc:chgData name="Chris Droessler" userId="625c3661-9d64-47fa-b83c-4b49393bd161" providerId="ADAL" clId="{FBB4C61D-DEC3-864F-AF35-8278C85BA9B0}" dt="2020-01-16T12:31:51.897" v="456" actId="2696"/>
        <pc:sldMkLst>
          <pc:docMk/>
          <pc:sldMk cId="2382132587" sldId="893"/>
        </pc:sldMkLst>
      </pc:sldChg>
      <pc:sldChg chg="del">
        <pc:chgData name="Chris Droessler" userId="625c3661-9d64-47fa-b83c-4b49393bd161" providerId="ADAL" clId="{FBB4C61D-DEC3-864F-AF35-8278C85BA9B0}" dt="2020-01-16T12:31:51.788" v="450" actId="2696"/>
        <pc:sldMkLst>
          <pc:docMk/>
          <pc:sldMk cId="1927349101" sldId="895"/>
        </pc:sldMkLst>
      </pc:sldChg>
      <pc:sldChg chg="del">
        <pc:chgData name="Chris Droessler" userId="625c3661-9d64-47fa-b83c-4b49393bd161" providerId="ADAL" clId="{FBB4C61D-DEC3-864F-AF35-8278C85BA9B0}" dt="2020-01-09T16:07:41.321" v="61" actId="2696"/>
        <pc:sldMkLst>
          <pc:docMk/>
          <pc:sldMk cId="1097585509" sldId="907"/>
        </pc:sldMkLst>
      </pc:sldChg>
      <pc:sldChg chg="del">
        <pc:chgData name="Chris Droessler" userId="625c3661-9d64-47fa-b83c-4b49393bd161" providerId="ADAL" clId="{FBB4C61D-DEC3-864F-AF35-8278C85BA9B0}" dt="2020-01-09T16:07:41.370" v="63" actId="2696"/>
        <pc:sldMkLst>
          <pc:docMk/>
          <pc:sldMk cId="29264956" sldId="908"/>
        </pc:sldMkLst>
      </pc:sldChg>
      <pc:sldChg chg="del">
        <pc:chgData name="Chris Droessler" userId="625c3661-9d64-47fa-b83c-4b49393bd161" providerId="ADAL" clId="{FBB4C61D-DEC3-864F-AF35-8278C85BA9B0}" dt="2020-01-09T16:07:41.581" v="72" actId="2696"/>
        <pc:sldMkLst>
          <pc:docMk/>
          <pc:sldMk cId="317439390" sldId="909"/>
        </pc:sldMkLst>
      </pc:sldChg>
      <pc:sldChg chg="del">
        <pc:chgData name="Chris Droessler" userId="625c3661-9d64-47fa-b83c-4b49393bd161" providerId="ADAL" clId="{FBB4C61D-DEC3-864F-AF35-8278C85BA9B0}" dt="2020-01-09T16:07:11.664" v="42" actId="2696"/>
        <pc:sldMkLst>
          <pc:docMk/>
          <pc:sldMk cId="3882703177" sldId="913"/>
        </pc:sldMkLst>
      </pc:sldChg>
      <pc:sldChg chg="del">
        <pc:chgData name="Chris Droessler" userId="625c3661-9d64-47fa-b83c-4b49393bd161" providerId="ADAL" clId="{FBB4C61D-DEC3-864F-AF35-8278C85BA9B0}" dt="2020-01-09T16:07:41.149" v="54" actId="2696"/>
        <pc:sldMkLst>
          <pc:docMk/>
          <pc:sldMk cId="3367061011" sldId="918"/>
        </pc:sldMkLst>
      </pc:sldChg>
      <pc:sldChg chg="del">
        <pc:chgData name="Chris Droessler" userId="625c3661-9d64-47fa-b83c-4b49393bd161" providerId="ADAL" clId="{FBB4C61D-DEC3-864F-AF35-8278C85BA9B0}" dt="2020-01-10T12:16:16.028" v="75" actId="2696"/>
        <pc:sldMkLst>
          <pc:docMk/>
          <pc:sldMk cId="1565210986" sldId="919"/>
        </pc:sldMkLst>
      </pc:sldChg>
      <pc:sldChg chg="del">
        <pc:chgData name="Chris Droessler" userId="625c3661-9d64-47fa-b83c-4b49393bd161" providerId="ADAL" clId="{FBB4C61D-DEC3-864F-AF35-8278C85BA9B0}" dt="2020-01-09T16:07:01.074" v="37" actId="2696"/>
        <pc:sldMkLst>
          <pc:docMk/>
          <pc:sldMk cId="3258558535" sldId="922"/>
        </pc:sldMkLst>
      </pc:sldChg>
      <pc:sldChg chg="del">
        <pc:chgData name="Chris Droessler" userId="625c3661-9d64-47fa-b83c-4b49393bd161" providerId="ADAL" clId="{FBB4C61D-DEC3-864F-AF35-8278C85BA9B0}" dt="2020-01-09T16:07:41.200" v="56" actId="2696"/>
        <pc:sldMkLst>
          <pc:docMk/>
          <pc:sldMk cId="235783534" sldId="931"/>
        </pc:sldMkLst>
      </pc:sldChg>
      <pc:sldChg chg="del">
        <pc:chgData name="Chris Droessler" userId="625c3661-9d64-47fa-b83c-4b49393bd161" providerId="ADAL" clId="{FBB4C61D-DEC3-864F-AF35-8278C85BA9B0}" dt="2020-01-09T16:07:11.692" v="43" actId="2696"/>
        <pc:sldMkLst>
          <pc:docMk/>
          <pc:sldMk cId="1098451025" sldId="932"/>
        </pc:sldMkLst>
      </pc:sldChg>
      <pc:sldChg chg="del">
        <pc:chgData name="Chris Droessler" userId="625c3661-9d64-47fa-b83c-4b49393bd161" providerId="ADAL" clId="{FBB4C61D-DEC3-864F-AF35-8278C85BA9B0}" dt="2020-01-09T16:07:41.124" v="53" actId="2696"/>
        <pc:sldMkLst>
          <pc:docMk/>
          <pc:sldMk cId="2453974481" sldId="933"/>
        </pc:sldMkLst>
      </pc:sldChg>
      <pc:sldChg chg="del">
        <pc:chgData name="Chris Droessler" userId="625c3661-9d64-47fa-b83c-4b49393bd161" providerId="ADAL" clId="{FBB4C61D-DEC3-864F-AF35-8278C85BA9B0}" dt="2020-01-09T16:07:41.224" v="57" actId="2696"/>
        <pc:sldMkLst>
          <pc:docMk/>
          <pc:sldMk cId="3510810144" sldId="934"/>
        </pc:sldMkLst>
      </pc:sldChg>
      <pc:sldChg chg="del">
        <pc:chgData name="Chris Droessler" userId="625c3661-9d64-47fa-b83c-4b49393bd161" providerId="ADAL" clId="{FBB4C61D-DEC3-864F-AF35-8278C85BA9B0}" dt="2020-01-09T16:07:41.248" v="58" actId="2696"/>
        <pc:sldMkLst>
          <pc:docMk/>
          <pc:sldMk cId="2265878284" sldId="935"/>
        </pc:sldMkLst>
      </pc:sldChg>
      <pc:sldChg chg="del">
        <pc:chgData name="Chris Droessler" userId="625c3661-9d64-47fa-b83c-4b49393bd161" providerId="ADAL" clId="{FBB4C61D-DEC3-864F-AF35-8278C85BA9B0}" dt="2020-01-09T16:07:41.272" v="59" actId="2696"/>
        <pc:sldMkLst>
          <pc:docMk/>
          <pc:sldMk cId="874439031" sldId="936"/>
        </pc:sldMkLst>
      </pc:sldChg>
      <pc:sldChg chg="del">
        <pc:chgData name="Chris Droessler" userId="625c3661-9d64-47fa-b83c-4b49393bd161" providerId="ADAL" clId="{FBB4C61D-DEC3-864F-AF35-8278C85BA9B0}" dt="2020-01-09T16:07:41.295" v="60" actId="2696"/>
        <pc:sldMkLst>
          <pc:docMk/>
          <pc:sldMk cId="1896526470" sldId="937"/>
        </pc:sldMkLst>
      </pc:sldChg>
      <pc:sldChg chg="del">
        <pc:chgData name="Chris Droessler" userId="625c3661-9d64-47fa-b83c-4b49393bd161" providerId="ADAL" clId="{FBB4C61D-DEC3-864F-AF35-8278C85BA9B0}" dt="2020-01-16T12:30:40.618" v="431" actId="2696"/>
        <pc:sldMkLst>
          <pc:docMk/>
          <pc:sldMk cId="1389536493" sldId="938"/>
        </pc:sldMkLst>
      </pc:sldChg>
      <pc:sldChg chg="del">
        <pc:chgData name="Chris Droessler" userId="625c3661-9d64-47fa-b83c-4b49393bd161" providerId="ADAL" clId="{FBB4C61D-DEC3-864F-AF35-8278C85BA9B0}" dt="2020-01-16T12:30:40.645" v="432" actId="2696"/>
        <pc:sldMkLst>
          <pc:docMk/>
          <pc:sldMk cId="2089719893" sldId="939"/>
        </pc:sldMkLst>
      </pc:sldChg>
      <pc:sldChg chg="del">
        <pc:chgData name="Chris Droessler" userId="625c3661-9d64-47fa-b83c-4b49393bd161" providerId="ADAL" clId="{FBB4C61D-DEC3-864F-AF35-8278C85BA9B0}" dt="2020-01-09T16:07:04.612" v="38" actId="2696"/>
        <pc:sldMkLst>
          <pc:docMk/>
          <pc:sldMk cId="2757398017" sldId="940"/>
        </pc:sldMkLst>
      </pc:sldChg>
      <pc:sldChg chg="del">
        <pc:chgData name="Chris Droessler" userId="625c3661-9d64-47fa-b83c-4b49393bd161" providerId="ADAL" clId="{FBB4C61D-DEC3-864F-AF35-8278C85BA9B0}" dt="2020-01-09T16:07:04.640" v="39" actId="2696"/>
        <pc:sldMkLst>
          <pc:docMk/>
          <pc:sldMk cId="3025762252" sldId="941"/>
        </pc:sldMkLst>
      </pc:sldChg>
      <pc:sldChg chg="del">
        <pc:chgData name="Chris Droessler" userId="625c3661-9d64-47fa-b83c-4b49393bd161" providerId="ADAL" clId="{FBB4C61D-DEC3-864F-AF35-8278C85BA9B0}" dt="2020-01-09T16:07:04.668" v="40" actId="2696"/>
        <pc:sldMkLst>
          <pc:docMk/>
          <pc:sldMk cId="737555322" sldId="942"/>
        </pc:sldMkLst>
      </pc:sldChg>
      <pc:sldChg chg="del">
        <pc:chgData name="Chris Droessler" userId="625c3661-9d64-47fa-b83c-4b49393bd161" providerId="ADAL" clId="{FBB4C61D-DEC3-864F-AF35-8278C85BA9B0}" dt="2020-01-09T16:07:41.394" v="64" actId="2696"/>
        <pc:sldMkLst>
          <pc:docMk/>
          <pc:sldMk cId="3148350769" sldId="943"/>
        </pc:sldMkLst>
      </pc:sldChg>
      <pc:sldChg chg="del">
        <pc:chgData name="Chris Droessler" userId="625c3661-9d64-47fa-b83c-4b49393bd161" providerId="ADAL" clId="{FBB4C61D-DEC3-864F-AF35-8278C85BA9B0}" dt="2020-01-16T12:29:04.849" v="401" actId="2696"/>
        <pc:sldMkLst>
          <pc:docMk/>
          <pc:sldMk cId="2859524144" sldId="944"/>
        </pc:sldMkLst>
      </pc:sldChg>
      <pc:sldChg chg="addSp modSp ord">
        <pc:chgData name="Chris Droessler" userId="625c3661-9d64-47fa-b83c-4b49393bd161" providerId="ADAL" clId="{FBB4C61D-DEC3-864F-AF35-8278C85BA9B0}" dt="2020-01-10T12:46:41.022" v="217" actId="1076"/>
        <pc:sldMkLst>
          <pc:docMk/>
          <pc:sldMk cId="1955860665" sldId="945"/>
        </pc:sldMkLst>
        <pc:picChg chg="mod">
          <ac:chgData name="Chris Droessler" userId="625c3661-9d64-47fa-b83c-4b49393bd161" providerId="ADAL" clId="{FBB4C61D-DEC3-864F-AF35-8278C85BA9B0}" dt="2020-01-10T12:46:37.911" v="216" actId="1076"/>
          <ac:picMkLst>
            <pc:docMk/>
            <pc:sldMk cId="1955860665" sldId="945"/>
            <ac:picMk id="4" creationId="{2D1E78B0-48EF-DE42-B2C4-CDB09E4B6110}"/>
          </ac:picMkLst>
        </pc:picChg>
        <pc:picChg chg="add mod">
          <ac:chgData name="Chris Droessler" userId="625c3661-9d64-47fa-b83c-4b49393bd161" providerId="ADAL" clId="{FBB4C61D-DEC3-864F-AF35-8278C85BA9B0}" dt="2020-01-10T12:46:41.022" v="217" actId="1076"/>
          <ac:picMkLst>
            <pc:docMk/>
            <pc:sldMk cId="1955860665" sldId="945"/>
            <ac:picMk id="7170" creationId="{7E7FB53A-7F6A-6244-8914-980D6B10FD1E}"/>
          </ac:picMkLst>
        </pc:picChg>
      </pc:sldChg>
      <pc:sldChg chg="del">
        <pc:chgData name="Chris Droessler" userId="625c3661-9d64-47fa-b83c-4b49393bd161" providerId="ADAL" clId="{FBB4C61D-DEC3-864F-AF35-8278C85BA9B0}" dt="2020-01-09T16:07:41.073" v="51" actId="2696"/>
        <pc:sldMkLst>
          <pc:docMk/>
          <pc:sldMk cId="1615761494" sldId="946"/>
        </pc:sldMkLst>
      </pc:sldChg>
      <pc:sldChg chg="del">
        <pc:chgData name="Chris Droessler" userId="625c3661-9d64-47fa-b83c-4b49393bd161" providerId="ADAL" clId="{FBB4C61D-DEC3-864F-AF35-8278C85BA9B0}" dt="2020-01-09T16:07:41.098" v="52" actId="2696"/>
        <pc:sldMkLst>
          <pc:docMk/>
          <pc:sldMk cId="2593871143" sldId="947"/>
        </pc:sldMkLst>
      </pc:sldChg>
      <pc:sldChg chg="del">
        <pc:chgData name="Chris Droessler" userId="625c3661-9d64-47fa-b83c-4b49393bd161" providerId="ADAL" clId="{FBB4C61D-DEC3-864F-AF35-8278C85BA9B0}" dt="2020-01-09T16:07:40.922" v="45" actId="2696"/>
        <pc:sldMkLst>
          <pc:docMk/>
          <pc:sldMk cId="784313471" sldId="948"/>
        </pc:sldMkLst>
      </pc:sldChg>
      <pc:sldChg chg="del">
        <pc:chgData name="Chris Droessler" userId="625c3661-9d64-47fa-b83c-4b49393bd161" providerId="ADAL" clId="{FBB4C61D-DEC3-864F-AF35-8278C85BA9B0}" dt="2020-01-09T16:07:40.947" v="46" actId="2696"/>
        <pc:sldMkLst>
          <pc:docMk/>
          <pc:sldMk cId="2495099686" sldId="949"/>
        </pc:sldMkLst>
      </pc:sldChg>
      <pc:sldChg chg="del">
        <pc:chgData name="Chris Droessler" userId="625c3661-9d64-47fa-b83c-4b49393bd161" providerId="ADAL" clId="{FBB4C61D-DEC3-864F-AF35-8278C85BA9B0}" dt="2020-01-09T16:07:40.972" v="47" actId="2696"/>
        <pc:sldMkLst>
          <pc:docMk/>
          <pc:sldMk cId="3621945204" sldId="950"/>
        </pc:sldMkLst>
      </pc:sldChg>
      <pc:sldChg chg="del">
        <pc:chgData name="Chris Droessler" userId="625c3661-9d64-47fa-b83c-4b49393bd161" providerId="ADAL" clId="{FBB4C61D-DEC3-864F-AF35-8278C85BA9B0}" dt="2020-01-09T16:07:40.997" v="48" actId="2696"/>
        <pc:sldMkLst>
          <pc:docMk/>
          <pc:sldMk cId="3973769361" sldId="951"/>
        </pc:sldMkLst>
      </pc:sldChg>
      <pc:sldChg chg="del">
        <pc:chgData name="Chris Droessler" userId="625c3661-9d64-47fa-b83c-4b49393bd161" providerId="ADAL" clId="{FBB4C61D-DEC3-864F-AF35-8278C85BA9B0}" dt="2020-01-09T16:07:41.023" v="49" actId="2696"/>
        <pc:sldMkLst>
          <pc:docMk/>
          <pc:sldMk cId="2358810166" sldId="952"/>
        </pc:sldMkLst>
      </pc:sldChg>
      <pc:sldChg chg="del">
        <pc:chgData name="Chris Droessler" userId="625c3661-9d64-47fa-b83c-4b49393bd161" providerId="ADAL" clId="{FBB4C61D-DEC3-864F-AF35-8278C85BA9B0}" dt="2020-01-09T16:07:41.048" v="50" actId="2696"/>
        <pc:sldMkLst>
          <pc:docMk/>
          <pc:sldMk cId="765709712" sldId="953"/>
        </pc:sldMkLst>
      </pc:sldChg>
      <pc:sldChg chg="del">
        <pc:chgData name="Chris Droessler" userId="625c3661-9d64-47fa-b83c-4b49393bd161" providerId="ADAL" clId="{FBB4C61D-DEC3-864F-AF35-8278C85BA9B0}" dt="2020-01-09T16:07:40.897" v="44" actId="2696"/>
        <pc:sldMkLst>
          <pc:docMk/>
          <pc:sldMk cId="4256664032" sldId="954"/>
        </pc:sldMkLst>
      </pc:sldChg>
      <pc:sldChg chg="del">
        <pc:chgData name="Chris Droessler" userId="625c3661-9d64-47fa-b83c-4b49393bd161" providerId="ADAL" clId="{FBB4C61D-DEC3-864F-AF35-8278C85BA9B0}" dt="2020-01-16T12:30:40.593" v="430" actId="2696"/>
        <pc:sldMkLst>
          <pc:docMk/>
          <pc:sldMk cId="851088765" sldId="955"/>
        </pc:sldMkLst>
      </pc:sldChg>
      <pc:sldChg chg="del">
        <pc:chgData name="Chris Droessler" userId="625c3661-9d64-47fa-b83c-4b49393bd161" providerId="ADAL" clId="{FBB4C61D-DEC3-864F-AF35-8278C85BA9B0}" dt="2020-01-09T16:07:41.604" v="73" actId="2696"/>
        <pc:sldMkLst>
          <pc:docMk/>
          <pc:sldMk cId="3431447260" sldId="956"/>
        </pc:sldMkLst>
      </pc:sldChg>
      <pc:sldChg chg="del">
        <pc:chgData name="Chris Droessler" userId="625c3661-9d64-47fa-b83c-4b49393bd161" providerId="ADAL" clId="{FBB4C61D-DEC3-864F-AF35-8278C85BA9B0}" dt="2020-01-09T16:07:41.627" v="74" actId="2696"/>
        <pc:sldMkLst>
          <pc:docMk/>
          <pc:sldMk cId="3889225865" sldId="957"/>
        </pc:sldMkLst>
      </pc:sldChg>
      <pc:sldChg chg="add del">
        <pc:chgData name="Chris Droessler" userId="625c3661-9d64-47fa-b83c-4b49393bd161" providerId="ADAL" clId="{FBB4C61D-DEC3-864F-AF35-8278C85BA9B0}" dt="2020-01-16T12:30:40.542" v="428" actId="2696"/>
        <pc:sldMkLst>
          <pc:docMk/>
          <pc:sldMk cId="3259248312" sldId="958"/>
        </pc:sldMkLst>
      </pc:sldChg>
      <pc:sldChg chg="add del">
        <pc:chgData name="Chris Droessler" userId="625c3661-9d64-47fa-b83c-4b49393bd161" providerId="ADAL" clId="{FBB4C61D-DEC3-864F-AF35-8278C85BA9B0}" dt="2020-01-16T12:30:40.567" v="429" actId="2696"/>
        <pc:sldMkLst>
          <pc:docMk/>
          <pc:sldMk cId="249660120" sldId="959"/>
        </pc:sldMkLst>
      </pc:sldChg>
      <pc:sldChg chg="addSp delSp modSp add setBg modNotesTx">
        <pc:chgData name="Chris Droessler" userId="625c3661-9d64-47fa-b83c-4b49393bd161" providerId="ADAL" clId="{FBB4C61D-DEC3-864F-AF35-8278C85BA9B0}" dt="2020-01-16T12:32:09.526" v="464" actId="478"/>
        <pc:sldMkLst>
          <pc:docMk/>
          <pc:sldMk cId="446441057" sldId="960"/>
        </pc:sldMkLst>
        <pc:spChg chg="del">
          <ac:chgData name="Chris Droessler" userId="625c3661-9d64-47fa-b83c-4b49393bd161" providerId="ADAL" clId="{FBB4C61D-DEC3-864F-AF35-8278C85BA9B0}" dt="2020-01-16T12:32:09.526" v="464" actId="478"/>
          <ac:spMkLst>
            <pc:docMk/>
            <pc:sldMk cId="446441057" sldId="960"/>
            <ac:spMk id="3" creationId="{00000000-0000-0000-0000-000000000000}"/>
          </ac:spMkLst>
        </pc:spChg>
        <pc:picChg chg="add mod">
          <ac:chgData name="Chris Droessler" userId="625c3661-9d64-47fa-b83c-4b49393bd161" providerId="ADAL" clId="{FBB4C61D-DEC3-864F-AF35-8278C85BA9B0}" dt="2020-01-09T16:06:26.843" v="36" actId="14100"/>
          <ac:picMkLst>
            <pc:docMk/>
            <pc:sldMk cId="446441057" sldId="960"/>
            <ac:picMk id="4" creationId="{0F5EB216-E77C-C340-BC80-0230CD1090AF}"/>
          </ac:picMkLst>
        </pc:picChg>
        <pc:picChg chg="del">
          <ac:chgData name="Chris Droessler" userId="625c3661-9d64-47fa-b83c-4b49393bd161" providerId="ADAL" clId="{FBB4C61D-DEC3-864F-AF35-8278C85BA9B0}" dt="2020-01-09T16:05:11.523" v="23" actId="478"/>
          <ac:picMkLst>
            <pc:docMk/>
            <pc:sldMk cId="446441057" sldId="960"/>
            <ac:picMk id="7" creationId="{C34FA5AD-EDA3-CA4A-B82D-39A326CBC943}"/>
          </ac:picMkLst>
        </pc:picChg>
      </pc:sldChg>
      <pc:sldChg chg="add">
        <pc:chgData name="Chris Droessler" userId="625c3661-9d64-47fa-b83c-4b49393bd161" providerId="ADAL" clId="{FBB4C61D-DEC3-864F-AF35-8278C85BA9B0}" dt="2020-01-09T16:04:59.461" v="3"/>
        <pc:sldMkLst>
          <pc:docMk/>
          <pc:sldMk cId="1364932554" sldId="961"/>
        </pc:sldMkLst>
      </pc:sldChg>
      <pc:sldChg chg="add">
        <pc:chgData name="Chris Droessler" userId="625c3661-9d64-47fa-b83c-4b49393bd161" providerId="ADAL" clId="{FBB4C61D-DEC3-864F-AF35-8278C85BA9B0}" dt="2020-01-09T16:04:59.755" v="4"/>
        <pc:sldMkLst>
          <pc:docMk/>
          <pc:sldMk cId="3685503139" sldId="962"/>
        </pc:sldMkLst>
      </pc:sldChg>
      <pc:sldChg chg="addSp delSp modSp add ord setBg modNotesTx">
        <pc:chgData name="Chris Droessler" userId="625c3661-9d64-47fa-b83c-4b49393bd161" providerId="ADAL" clId="{FBB4C61D-DEC3-864F-AF35-8278C85BA9B0}" dt="2020-01-16T12:33:17.737" v="471" actId="20577"/>
        <pc:sldMkLst>
          <pc:docMk/>
          <pc:sldMk cId="3083735741" sldId="963"/>
        </pc:sldMkLst>
        <pc:spChg chg="del">
          <ac:chgData name="Chris Droessler" userId="625c3661-9d64-47fa-b83c-4b49393bd161" providerId="ADAL" clId="{FBB4C61D-DEC3-864F-AF35-8278C85BA9B0}" dt="2020-01-16T12:30:20.386" v="410" actId="478"/>
          <ac:spMkLst>
            <pc:docMk/>
            <pc:sldMk cId="3083735741" sldId="963"/>
            <ac:spMk id="3" creationId="{00000000-0000-0000-0000-000000000000}"/>
          </ac:spMkLst>
        </pc:spChg>
        <pc:picChg chg="add mod">
          <ac:chgData name="Chris Droessler" userId="625c3661-9d64-47fa-b83c-4b49393bd161" providerId="ADAL" clId="{FBB4C61D-DEC3-864F-AF35-8278C85BA9B0}" dt="2020-01-16T12:29:57.937" v="408" actId="14100"/>
          <ac:picMkLst>
            <pc:docMk/>
            <pc:sldMk cId="3083735741" sldId="963"/>
            <ac:picMk id="4" creationId="{52609948-5529-E443-AECE-B4103EB0F9C9}"/>
          </ac:picMkLst>
        </pc:picChg>
        <pc:picChg chg="del">
          <ac:chgData name="Chris Droessler" userId="625c3661-9d64-47fa-b83c-4b49393bd161" providerId="ADAL" clId="{FBB4C61D-DEC3-864F-AF35-8278C85BA9B0}" dt="2020-01-16T12:29:44.752" v="403" actId="478"/>
          <ac:picMkLst>
            <pc:docMk/>
            <pc:sldMk cId="3083735741" sldId="963"/>
            <ac:picMk id="7" creationId="{C34FA5AD-EDA3-CA4A-B82D-39A326CBC943}"/>
          </ac:picMkLst>
        </pc:picChg>
      </pc:sldChg>
      <pc:sldChg chg="add del">
        <pc:chgData name="Chris Droessler" userId="625c3661-9d64-47fa-b83c-4b49393bd161" providerId="ADAL" clId="{FBB4C61D-DEC3-864F-AF35-8278C85BA9B0}" dt="2020-01-16T12:30:40.086" v="411" actId="2696"/>
        <pc:sldMkLst>
          <pc:docMk/>
          <pc:sldMk cId="411966282" sldId="964"/>
        </pc:sldMkLst>
      </pc:sldChg>
      <pc:sldChg chg="add del">
        <pc:chgData name="Chris Droessler" userId="625c3661-9d64-47fa-b83c-4b49393bd161" providerId="ADAL" clId="{FBB4C61D-DEC3-864F-AF35-8278C85BA9B0}" dt="2020-01-16T12:30:40.114" v="412" actId="2696"/>
        <pc:sldMkLst>
          <pc:docMk/>
          <pc:sldMk cId="2483245063" sldId="965"/>
        </pc:sldMkLst>
      </pc:sldChg>
      <pc:sldChg chg="add del">
        <pc:chgData name="Chris Droessler" userId="625c3661-9d64-47fa-b83c-4b49393bd161" providerId="ADAL" clId="{FBB4C61D-DEC3-864F-AF35-8278C85BA9B0}" dt="2020-01-16T12:30:40.142" v="413" actId="2696"/>
        <pc:sldMkLst>
          <pc:docMk/>
          <pc:sldMk cId="3108068323" sldId="966"/>
        </pc:sldMkLst>
      </pc:sldChg>
      <pc:sldChg chg="add del">
        <pc:chgData name="Chris Droessler" userId="625c3661-9d64-47fa-b83c-4b49393bd161" providerId="ADAL" clId="{FBB4C61D-DEC3-864F-AF35-8278C85BA9B0}" dt="2020-01-16T12:30:40.169" v="414" actId="2696"/>
        <pc:sldMkLst>
          <pc:docMk/>
          <pc:sldMk cId="2005975964" sldId="967"/>
        </pc:sldMkLst>
      </pc:sldChg>
      <pc:sldChg chg="add del">
        <pc:chgData name="Chris Droessler" userId="625c3661-9d64-47fa-b83c-4b49393bd161" providerId="ADAL" clId="{FBB4C61D-DEC3-864F-AF35-8278C85BA9B0}" dt="2020-01-16T12:30:40.197" v="415" actId="2696"/>
        <pc:sldMkLst>
          <pc:docMk/>
          <pc:sldMk cId="3914859972" sldId="968"/>
        </pc:sldMkLst>
      </pc:sldChg>
      <pc:sldChg chg="add del">
        <pc:chgData name="Chris Droessler" userId="625c3661-9d64-47fa-b83c-4b49393bd161" providerId="ADAL" clId="{FBB4C61D-DEC3-864F-AF35-8278C85BA9B0}" dt="2020-01-16T12:30:40.224" v="416" actId="2696"/>
        <pc:sldMkLst>
          <pc:docMk/>
          <pc:sldMk cId="1700804001" sldId="969"/>
        </pc:sldMkLst>
      </pc:sldChg>
      <pc:sldChg chg="add del">
        <pc:chgData name="Chris Droessler" userId="625c3661-9d64-47fa-b83c-4b49393bd161" providerId="ADAL" clId="{FBB4C61D-DEC3-864F-AF35-8278C85BA9B0}" dt="2020-01-16T12:30:40.251" v="417" actId="2696"/>
        <pc:sldMkLst>
          <pc:docMk/>
          <pc:sldMk cId="3932217375" sldId="970"/>
        </pc:sldMkLst>
      </pc:sldChg>
      <pc:sldChg chg="add del">
        <pc:chgData name="Chris Droessler" userId="625c3661-9d64-47fa-b83c-4b49393bd161" providerId="ADAL" clId="{FBB4C61D-DEC3-864F-AF35-8278C85BA9B0}" dt="2020-01-16T12:30:40.278" v="418" actId="2696"/>
        <pc:sldMkLst>
          <pc:docMk/>
          <pc:sldMk cId="3169113304" sldId="971"/>
        </pc:sldMkLst>
      </pc:sldChg>
      <pc:sldChg chg="add del">
        <pc:chgData name="Chris Droessler" userId="625c3661-9d64-47fa-b83c-4b49393bd161" providerId="ADAL" clId="{FBB4C61D-DEC3-864F-AF35-8278C85BA9B0}" dt="2020-01-16T12:30:40.305" v="419" actId="2696"/>
        <pc:sldMkLst>
          <pc:docMk/>
          <pc:sldMk cId="100248634" sldId="972"/>
        </pc:sldMkLst>
      </pc:sldChg>
      <pc:sldChg chg="add del">
        <pc:chgData name="Chris Droessler" userId="625c3661-9d64-47fa-b83c-4b49393bd161" providerId="ADAL" clId="{FBB4C61D-DEC3-864F-AF35-8278C85BA9B0}" dt="2020-01-16T12:30:40.333" v="420" actId="2696"/>
        <pc:sldMkLst>
          <pc:docMk/>
          <pc:sldMk cId="4047070268" sldId="973"/>
        </pc:sldMkLst>
      </pc:sldChg>
      <pc:sldChg chg="add del">
        <pc:chgData name="Chris Droessler" userId="625c3661-9d64-47fa-b83c-4b49393bd161" providerId="ADAL" clId="{FBB4C61D-DEC3-864F-AF35-8278C85BA9B0}" dt="2020-01-16T12:30:40.360" v="421" actId="2696"/>
        <pc:sldMkLst>
          <pc:docMk/>
          <pc:sldMk cId="3441151599" sldId="974"/>
        </pc:sldMkLst>
      </pc:sldChg>
      <pc:sldChg chg="add del">
        <pc:chgData name="Chris Droessler" userId="625c3661-9d64-47fa-b83c-4b49393bd161" providerId="ADAL" clId="{FBB4C61D-DEC3-864F-AF35-8278C85BA9B0}" dt="2020-01-16T12:30:40.387" v="422" actId="2696"/>
        <pc:sldMkLst>
          <pc:docMk/>
          <pc:sldMk cId="2385327720" sldId="975"/>
        </pc:sldMkLst>
      </pc:sldChg>
      <pc:sldChg chg="add del">
        <pc:chgData name="Chris Droessler" userId="625c3661-9d64-47fa-b83c-4b49393bd161" providerId="ADAL" clId="{FBB4C61D-DEC3-864F-AF35-8278C85BA9B0}" dt="2020-01-16T12:30:40.413" v="423" actId="2696"/>
        <pc:sldMkLst>
          <pc:docMk/>
          <pc:sldMk cId="1666014121" sldId="976"/>
        </pc:sldMkLst>
      </pc:sldChg>
      <pc:sldChg chg="add del">
        <pc:chgData name="Chris Droessler" userId="625c3661-9d64-47fa-b83c-4b49393bd161" providerId="ADAL" clId="{FBB4C61D-DEC3-864F-AF35-8278C85BA9B0}" dt="2020-01-16T12:30:40.439" v="424" actId="2696"/>
        <pc:sldMkLst>
          <pc:docMk/>
          <pc:sldMk cId="2340247862" sldId="977"/>
        </pc:sldMkLst>
      </pc:sldChg>
      <pc:sldChg chg="add del">
        <pc:chgData name="Chris Droessler" userId="625c3661-9d64-47fa-b83c-4b49393bd161" providerId="ADAL" clId="{FBB4C61D-DEC3-864F-AF35-8278C85BA9B0}" dt="2020-01-16T12:30:40.465" v="425" actId="2696"/>
        <pc:sldMkLst>
          <pc:docMk/>
          <pc:sldMk cId="52061441" sldId="978"/>
        </pc:sldMkLst>
      </pc:sldChg>
      <pc:sldChg chg="add del">
        <pc:chgData name="Chris Droessler" userId="625c3661-9d64-47fa-b83c-4b49393bd161" providerId="ADAL" clId="{FBB4C61D-DEC3-864F-AF35-8278C85BA9B0}" dt="2020-01-16T12:30:40.491" v="426" actId="2696"/>
        <pc:sldMkLst>
          <pc:docMk/>
          <pc:sldMk cId="2031437293" sldId="979"/>
        </pc:sldMkLst>
      </pc:sldChg>
      <pc:sldChg chg="add del">
        <pc:chgData name="Chris Droessler" userId="625c3661-9d64-47fa-b83c-4b49393bd161" providerId="ADAL" clId="{FBB4C61D-DEC3-864F-AF35-8278C85BA9B0}" dt="2020-01-16T12:30:40.516" v="427" actId="2696"/>
        <pc:sldMkLst>
          <pc:docMk/>
          <pc:sldMk cId="2935813404" sldId="980"/>
        </pc:sldMkLst>
      </pc:sldChg>
      <pc:sldChg chg="addSp modSp add modNotesTx">
        <pc:chgData name="Chris Droessler" userId="625c3661-9d64-47fa-b83c-4b49393bd161" providerId="ADAL" clId="{FBB4C61D-DEC3-864F-AF35-8278C85BA9B0}" dt="2020-01-10T12:49:14.433" v="230" actId="14100"/>
        <pc:sldMkLst>
          <pc:docMk/>
          <pc:sldMk cId="3413008259" sldId="981"/>
        </pc:sldMkLst>
        <pc:spChg chg="mod">
          <ac:chgData name="Chris Droessler" userId="625c3661-9d64-47fa-b83c-4b49393bd161" providerId="ADAL" clId="{FBB4C61D-DEC3-864F-AF35-8278C85BA9B0}" dt="2020-01-10T12:48:30.071" v="220" actId="14100"/>
          <ac:spMkLst>
            <pc:docMk/>
            <pc:sldMk cId="3413008259" sldId="981"/>
            <ac:spMk id="2" creationId="{00000000-0000-0000-0000-000000000000}"/>
          </ac:spMkLst>
        </pc:spChg>
        <pc:spChg chg="mod">
          <ac:chgData name="Chris Droessler" userId="625c3661-9d64-47fa-b83c-4b49393bd161" providerId="ADAL" clId="{FBB4C61D-DEC3-864F-AF35-8278C85BA9B0}" dt="2020-01-10T12:49:06.349" v="228" actId="20577"/>
          <ac:spMkLst>
            <pc:docMk/>
            <pc:sldMk cId="3413008259" sldId="981"/>
            <ac:spMk id="3" creationId="{00000000-0000-0000-0000-000000000000}"/>
          </ac:spMkLst>
        </pc:spChg>
        <pc:picChg chg="add mod">
          <ac:chgData name="Chris Droessler" userId="625c3661-9d64-47fa-b83c-4b49393bd161" providerId="ADAL" clId="{FBB4C61D-DEC3-864F-AF35-8278C85BA9B0}" dt="2020-01-10T12:49:10.234" v="229" actId="14100"/>
          <ac:picMkLst>
            <pc:docMk/>
            <pc:sldMk cId="3413008259" sldId="981"/>
            <ac:picMk id="6146" creationId="{E9908CDF-2E30-9048-B36E-20E88EC8E2AB}"/>
          </ac:picMkLst>
        </pc:picChg>
        <pc:picChg chg="add mod">
          <ac:chgData name="Chris Droessler" userId="625c3661-9d64-47fa-b83c-4b49393bd161" providerId="ADAL" clId="{FBB4C61D-DEC3-864F-AF35-8278C85BA9B0}" dt="2020-01-10T12:49:14.433" v="230" actId="14100"/>
          <ac:picMkLst>
            <pc:docMk/>
            <pc:sldMk cId="3413008259" sldId="981"/>
            <ac:picMk id="6148" creationId="{D25A531D-DF18-5C4C-9D6A-2966A4569AD7}"/>
          </ac:picMkLst>
        </pc:picChg>
      </pc:sldChg>
      <pc:sldChg chg="addSp delSp modSp add modNotesTx">
        <pc:chgData name="Chris Droessler" userId="625c3661-9d64-47fa-b83c-4b49393bd161" providerId="ADAL" clId="{FBB4C61D-DEC3-864F-AF35-8278C85BA9B0}" dt="2020-01-10T12:55:58.197" v="237" actId="1076"/>
        <pc:sldMkLst>
          <pc:docMk/>
          <pc:sldMk cId="2133438890" sldId="982"/>
        </pc:sldMkLst>
        <pc:spChg chg="mod">
          <ac:chgData name="Chris Droessler" userId="625c3661-9d64-47fa-b83c-4b49393bd161" providerId="ADAL" clId="{FBB4C61D-DEC3-864F-AF35-8278C85BA9B0}" dt="2020-01-10T12:18:16.747" v="96"/>
          <ac:spMkLst>
            <pc:docMk/>
            <pc:sldMk cId="2133438890" sldId="982"/>
            <ac:spMk id="2" creationId="{00000000-0000-0000-0000-000000000000}"/>
          </ac:spMkLst>
        </pc:spChg>
        <pc:spChg chg="mod">
          <ac:chgData name="Chris Droessler" userId="625c3661-9d64-47fa-b83c-4b49393bd161" providerId="ADAL" clId="{FBB4C61D-DEC3-864F-AF35-8278C85BA9B0}" dt="2020-01-10T12:40:58.895" v="191"/>
          <ac:spMkLst>
            <pc:docMk/>
            <pc:sldMk cId="2133438890" sldId="982"/>
            <ac:spMk id="3" creationId="{00000000-0000-0000-0000-000000000000}"/>
          </ac:spMkLst>
        </pc:spChg>
        <pc:spChg chg="add del mod">
          <ac:chgData name="Chris Droessler" userId="625c3661-9d64-47fa-b83c-4b49393bd161" providerId="ADAL" clId="{FBB4C61D-DEC3-864F-AF35-8278C85BA9B0}" dt="2020-01-10T12:41:10.107" v="197"/>
          <ac:spMkLst>
            <pc:docMk/>
            <pc:sldMk cId="2133438890" sldId="982"/>
            <ac:spMk id="4" creationId="{74E7AD28-BD32-BE4C-8299-7E730252D0F0}"/>
          </ac:spMkLst>
        </pc:spChg>
        <pc:picChg chg="add mod">
          <ac:chgData name="Chris Droessler" userId="625c3661-9d64-47fa-b83c-4b49393bd161" providerId="ADAL" clId="{FBB4C61D-DEC3-864F-AF35-8278C85BA9B0}" dt="2020-01-10T12:55:58.197" v="237" actId="1076"/>
          <ac:picMkLst>
            <pc:docMk/>
            <pc:sldMk cId="2133438890" sldId="982"/>
            <ac:picMk id="5122" creationId="{FA4CEB7D-84DD-784E-9D07-154EF7F60C5F}"/>
          </ac:picMkLst>
        </pc:picChg>
        <pc:picChg chg="add mod">
          <ac:chgData name="Chris Droessler" userId="625c3661-9d64-47fa-b83c-4b49393bd161" providerId="ADAL" clId="{FBB4C61D-DEC3-864F-AF35-8278C85BA9B0}" dt="2020-01-10T12:55:53.349" v="236" actId="14100"/>
          <ac:picMkLst>
            <pc:docMk/>
            <pc:sldMk cId="2133438890" sldId="982"/>
            <ac:picMk id="5124" creationId="{B714E03A-350A-3244-939F-DAE5FA578A67}"/>
          </ac:picMkLst>
        </pc:picChg>
      </pc:sldChg>
      <pc:sldChg chg="addSp modSp add modNotesTx">
        <pc:chgData name="Chris Droessler" userId="625c3661-9d64-47fa-b83c-4b49393bd161" providerId="ADAL" clId="{FBB4C61D-DEC3-864F-AF35-8278C85BA9B0}" dt="2020-01-10T12:57:32.585" v="246" actId="1076"/>
        <pc:sldMkLst>
          <pc:docMk/>
          <pc:sldMk cId="83167984" sldId="983"/>
        </pc:sldMkLst>
        <pc:spChg chg="mod">
          <ac:chgData name="Chris Droessler" userId="625c3661-9d64-47fa-b83c-4b49393bd161" providerId="ADAL" clId="{FBB4C61D-DEC3-864F-AF35-8278C85BA9B0}" dt="2020-01-10T12:57:08.473" v="238"/>
          <ac:spMkLst>
            <pc:docMk/>
            <pc:sldMk cId="83167984" sldId="983"/>
            <ac:spMk id="2" creationId="{00000000-0000-0000-0000-000000000000}"/>
          </ac:spMkLst>
        </pc:spChg>
        <pc:spChg chg="mod">
          <ac:chgData name="Chris Droessler" userId="625c3661-9d64-47fa-b83c-4b49393bd161" providerId="ADAL" clId="{FBB4C61D-DEC3-864F-AF35-8278C85BA9B0}" dt="2020-01-10T12:39:43.059" v="180" actId="20577"/>
          <ac:spMkLst>
            <pc:docMk/>
            <pc:sldMk cId="83167984" sldId="983"/>
            <ac:spMk id="3" creationId="{00000000-0000-0000-0000-000000000000}"/>
          </ac:spMkLst>
        </pc:spChg>
        <pc:picChg chg="add mod">
          <ac:chgData name="Chris Droessler" userId="625c3661-9d64-47fa-b83c-4b49393bd161" providerId="ADAL" clId="{FBB4C61D-DEC3-864F-AF35-8278C85BA9B0}" dt="2020-01-10T12:40:03.233" v="183" actId="1076"/>
          <ac:picMkLst>
            <pc:docMk/>
            <pc:sldMk cId="83167984" sldId="983"/>
            <ac:picMk id="4" creationId="{99BA4A67-7733-FE4B-ABF4-D2D8ABCDA5DF}"/>
          </ac:picMkLst>
        </pc:picChg>
        <pc:picChg chg="add mod">
          <ac:chgData name="Chris Droessler" userId="625c3661-9d64-47fa-b83c-4b49393bd161" providerId="ADAL" clId="{FBB4C61D-DEC3-864F-AF35-8278C85BA9B0}" dt="2020-01-10T12:57:32.585" v="246" actId="1076"/>
          <ac:picMkLst>
            <pc:docMk/>
            <pc:sldMk cId="83167984" sldId="983"/>
            <ac:picMk id="4098" creationId="{F452C65A-0434-0A4D-9D87-FD938C4D8D0A}"/>
          </ac:picMkLst>
        </pc:picChg>
      </pc:sldChg>
      <pc:sldChg chg="addSp delSp modSp add modNotesTx">
        <pc:chgData name="Chris Droessler" userId="625c3661-9d64-47fa-b83c-4b49393bd161" providerId="ADAL" clId="{FBB4C61D-DEC3-864F-AF35-8278C85BA9B0}" dt="2020-01-10T13:16:42.419" v="298" actId="1076"/>
        <pc:sldMkLst>
          <pc:docMk/>
          <pc:sldMk cId="749169474" sldId="984"/>
        </pc:sldMkLst>
        <pc:spChg chg="mod">
          <ac:chgData name="Chris Droessler" userId="625c3661-9d64-47fa-b83c-4b49393bd161" providerId="ADAL" clId="{FBB4C61D-DEC3-864F-AF35-8278C85BA9B0}" dt="2020-01-10T12:34:55.539" v="142" actId="20577"/>
          <ac:spMkLst>
            <pc:docMk/>
            <pc:sldMk cId="749169474" sldId="984"/>
            <ac:spMk id="2" creationId="{00000000-0000-0000-0000-000000000000}"/>
          </ac:spMkLst>
        </pc:spChg>
        <pc:spChg chg="mod">
          <ac:chgData name="Chris Droessler" userId="625c3661-9d64-47fa-b83c-4b49393bd161" providerId="ADAL" clId="{FBB4C61D-DEC3-864F-AF35-8278C85BA9B0}" dt="2020-01-10T12:39:16.897" v="179" actId="14100"/>
          <ac:spMkLst>
            <pc:docMk/>
            <pc:sldMk cId="749169474" sldId="984"/>
            <ac:spMk id="3" creationId="{00000000-0000-0000-0000-000000000000}"/>
          </ac:spMkLst>
        </pc:spChg>
        <pc:spChg chg="add del mod">
          <ac:chgData name="Chris Droessler" userId="625c3661-9d64-47fa-b83c-4b49393bd161" providerId="ADAL" clId="{FBB4C61D-DEC3-864F-AF35-8278C85BA9B0}" dt="2020-01-10T12:37:57.910" v="152" actId="478"/>
          <ac:spMkLst>
            <pc:docMk/>
            <pc:sldMk cId="749169474" sldId="984"/>
            <ac:spMk id="4" creationId="{9343E614-3E21-C541-AFF0-A07EBBFA62A3}"/>
          </ac:spMkLst>
        </pc:spChg>
        <pc:picChg chg="add del mod">
          <ac:chgData name="Chris Droessler" userId="625c3661-9d64-47fa-b83c-4b49393bd161" providerId="ADAL" clId="{FBB4C61D-DEC3-864F-AF35-8278C85BA9B0}" dt="2020-01-10T12:38:08.686" v="156" actId="1076"/>
          <ac:picMkLst>
            <pc:docMk/>
            <pc:sldMk cId="749169474" sldId="984"/>
            <ac:picMk id="3074" creationId="{DAF4CF21-9B62-B045-B9BC-4AEBA782DF76}"/>
          </ac:picMkLst>
        </pc:picChg>
        <pc:picChg chg="add mod">
          <ac:chgData name="Chris Droessler" userId="625c3661-9d64-47fa-b83c-4b49393bd161" providerId="ADAL" clId="{FBB4C61D-DEC3-864F-AF35-8278C85BA9B0}" dt="2020-01-10T13:16:42.419" v="298" actId="1076"/>
          <ac:picMkLst>
            <pc:docMk/>
            <pc:sldMk cId="749169474" sldId="984"/>
            <ac:picMk id="3075" creationId="{E38A7697-4DE0-7444-AB37-54CB7A20AE15}"/>
          </ac:picMkLst>
        </pc:picChg>
        <pc:picChg chg="add mod">
          <ac:chgData name="Chris Droessler" userId="625c3661-9d64-47fa-b83c-4b49393bd161" providerId="ADAL" clId="{FBB4C61D-DEC3-864F-AF35-8278C85BA9B0}" dt="2020-01-10T12:38:10.037" v="157" actId="1076"/>
          <ac:picMkLst>
            <pc:docMk/>
            <pc:sldMk cId="749169474" sldId="984"/>
            <ac:picMk id="3077" creationId="{F38A2857-EF62-F34C-A9B5-2DE7EA3CCB65}"/>
          </ac:picMkLst>
        </pc:picChg>
      </pc:sldChg>
      <pc:sldChg chg="addSp modSp add modNotesTx">
        <pc:chgData name="Chris Droessler" userId="625c3661-9d64-47fa-b83c-4b49393bd161" providerId="ADAL" clId="{FBB4C61D-DEC3-864F-AF35-8278C85BA9B0}" dt="2020-01-10T13:01:00.056" v="277" actId="1076"/>
        <pc:sldMkLst>
          <pc:docMk/>
          <pc:sldMk cId="4072857890" sldId="985"/>
        </pc:sldMkLst>
        <pc:spChg chg="mod">
          <ac:chgData name="Chris Droessler" userId="625c3661-9d64-47fa-b83c-4b49393bd161" providerId="ADAL" clId="{FBB4C61D-DEC3-864F-AF35-8278C85BA9B0}" dt="2020-01-10T13:00:12.279" v="247" actId="20577"/>
          <ac:spMkLst>
            <pc:docMk/>
            <pc:sldMk cId="4072857890" sldId="985"/>
            <ac:spMk id="2" creationId="{00000000-0000-0000-0000-000000000000}"/>
          </ac:spMkLst>
        </pc:spChg>
        <pc:spChg chg="mod">
          <ac:chgData name="Chris Droessler" userId="625c3661-9d64-47fa-b83c-4b49393bd161" providerId="ADAL" clId="{FBB4C61D-DEC3-864F-AF35-8278C85BA9B0}" dt="2020-01-10T13:00:43.800" v="274" actId="20577"/>
          <ac:spMkLst>
            <pc:docMk/>
            <pc:sldMk cId="4072857890" sldId="985"/>
            <ac:spMk id="3" creationId="{00000000-0000-0000-0000-000000000000}"/>
          </ac:spMkLst>
        </pc:spChg>
        <pc:picChg chg="add mod">
          <ac:chgData name="Chris Droessler" userId="625c3661-9d64-47fa-b83c-4b49393bd161" providerId="ADAL" clId="{FBB4C61D-DEC3-864F-AF35-8278C85BA9B0}" dt="2020-01-10T12:29:06.693" v="136" actId="1076"/>
          <ac:picMkLst>
            <pc:docMk/>
            <pc:sldMk cId="4072857890" sldId="985"/>
            <ac:picMk id="2050" creationId="{0B584922-ED78-DB45-80BD-CA04AE90CB5F}"/>
          </ac:picMkLst>
        </pc:picChg>
        <pc:picChg chg="add mod">
          <ac:chgData name="Chris Droessler" userId="625c3661-9d64-47fa-b83c-4b49393bd161" providerId="ADAL" clId="{FBB4C61D-DEC3-864F-AF35-8278C85BA9B0}" dt="2020-01-10T13:01:00.056" v="277" actId="1076"/>
          <ac:picMkLst>
            <pc:docMk/>
            <pc:sldMk cId="4072857890" sldId="985"/>
            <ac:picMk id="2052" creationId="{7C39E2F9-77C7-9341-B3DD-756E598286E0}"/>
          </ac:picMkLst>
        </pc:picChg>
      </pc:sldChg>
      <pc:sldChg chg="addSp delSp modSp add modNotesTx">
        <pc:chgData name="Chris Droessler" userId="625c3661-9d64-47fa-b83c-4b49393bd161" providerId="ADAL" clId="{FBB4C61D-DEC3-864F-AF35-8278C85BA9B0}" dt="2020-01-10T13:17:37.429" v="300" actId="1076"/>
        <pc:sldMkLst>
          <pc:docMk/>
          <pc:sldMk cId="227261500" sldId="986"/>
        </pc:sldMkLst>
        <pc:spChg chg="mod">
          <ac:chgData name="Chris Droessler" userId="625c3661-9d64-47fa-b83c-4b49393bd161" providerId="ADAL" clId="{FBB4C61D-DEC3-864F-AF35-8278C85BA9B0}" dt="2020-01-10T13:15:39.771" v="288" actId="20577"/>
          <ac:spMkLst>
            <pc:docMk/>
            <pc:sldMk cId="227261500" sldId="986"/>
            <ac:spMk id="2" creationId="{00000000-0000-0000-0000-000000000000}"/>
          </ac:spMkLst>
        </pc:spChg>
        <pc:spChg chg="mod">
          <ac:chgData name="Chris Droessler" userId="625c3661-9d64-47fa-b83c-4b49393bd161" providerId="ADAL" clId="{FBB4C61D-DEC3-864F-AF35-8278C85BA9B0}" dt="2020-01-10T13:07:36.751" v="278" actId="20577"/>
          <ac:spMkLst>
            <pc:docMk/>
            <pc:sldMk cId="227261500" sldId="986"/>
            <ac:spMk id="3" creationId="{00000000-0000-0000-0000-000000000000}"/>
          </ac:spMkLst>
        </pc:spChg>
        <pc:picChg chg="add mod">
          <ac:chgData name="Chris Droessler" userId="625c3661-9d64-47fa-b83c-4b49393bd161" providerId="ADAL" clId="{FBB4C61D-DEC3-864F-AF35-8278C85BA9B0}" dt="2020-01-10T12:27:53.454" v="128" actId="1076"/>
          <ac:picMkLst>
            <pc:docMk/>
            <pc:sldMk cId="227261500" sldId="986"/>
            <ac:picMk id="1026" creationId="{104B8158-5133-5C41-8E0A-F3343CDC9154}"/>
          </ac:picMkLst>
        </pc:picChg>
        <pc:picChg chg="add del mod">
          <ac:chgData name="Chris Droessler" userId="625c3661-9d64-47fa-b83c-4b49393bd161" providerId="ADAL" clId="{FBB4C61D-DEC3-864F-AF35-8278C85BA9B0}" dt="2020-01-10T12:24:43.128" v="121" actId="478"/>
          <ac:picMkLst>
            <pc:docMk/>
            <pc:sldMk cId="227261500" sldId="986"/>
            <ac:picMk id="1028" creationId="{026720AE-EDE9-0046-ADB8-2A200BDF7309}"/>
          </ac:picMkLst>
        </pc:picChg>
        <pc:picChg chg="add mod">
          <ac:chgData name="Chris Droessler" userId="625c3661-9d64-47fa-b83c-4b49393bd161" providerId="ADAL" clId="{FBB4C61D-DEC3-864F-AF35-8278C85BA9B0}" dt="2020-01-10T12:28:11.636" v="131" actId="732"/>
          <ac:picMkLst>
            <pc:docMk/>
            <pc:sldMk cId="227261500" sldId="986"/>
            <ac:picMk id="1030" creationId="{503C0633-D321-1148-AB37-2C29E020512F}"/>
          </ac:picMkLst>
        </pc:picChg>
        <pc:picChg chg="add mod">
          <ac:chgData name="Chris Droessler" userId="625c3661-9d64-47fa-b83c-4b49393bd161" providerId="ADAL" clId="{FBB4C61D-DEC3-864F-AF35-8278C85BA9B0}" dt="2020-01-10T13:17:37.429" v="300" actId="1076"/>
          <ac:picMkLst>
            <pc:docMk/>
            <pc:sldMk cId="227261500" sldId="986"/>
            <ac:picMk id="1032" creationId="{43C5A691-1363-D94E-BF0E-97FE32CFE7BC}"/>
          </ac:picMkLst>
        </pc:picChg>
        <pc:picChg chg="add mod">
          <ac:chgData name="Chris Droessler" userId="625c3661-9d64-47fa-b83c-4b49393bd161" providerId="ADAL" clId="{FBB4C61D-DEC3-864F-AF35-8278C85BA9B0}" dt="2020-01-10T13:13:42.089" v="280"/>
          <ac:picMkLst>
            <pc:docMk/>
            <pc:sldMk cId="227261500" sldId="986"/>
            <ac:picMk id="1033" creationId="{D8D9C30F-C3A7-6C40-9F12-3D67143B8175}"/>
          </ac:picMkLst>
        </pc:picChg>
      </pc:sldChg>
      <pc:sldChg chg="addSp delSp modSp add modNotesTx">
        <pc:chgData name="Chris Droessler" userId="625c3661-9d64-47fa-b83c-4b49393bd161" providerId="ADAL" clId="{FBB4C61D-DEC3-864F-AF35-8278C85BA9B0}" dt="2020-01-16T12:26:30.499" v="399" actId="14100"/>
        <pc:sldMkLst>
          <pc:docMk/>
          <pc:sldMk cId="2259922933" sldId="987"/>
        </pc:sldMkLst>
        <pc:spChg chg="mod">
          <ac:chgData name="Chris Droessler" userId="625c3661-9d64-47fa-b83c-4b49393bd161" providerId="ADAL" clId="{FBB4C61D-DEC3-864F-AF35-8278C85BA9B0}" dt="2020-01-16T12:22:54.509" v="318" actId="20577"/>
          <ac:spMkLst>
            <pc:docMk/>
            <pc:sldMk cId="2259922933" sldId="987"/>
            <ac:spMk id="2" creationId="{00000000-0000-0000-0000-000000000000}"/>
          </ac:spMkLst>
        </pc:spChg>
        <pc:spChg chg="mod">
          <ac:chgData name="Chris Droessler" userId="625c3661-9d64-47fa-b83c-4b49393bd161" providerId="ADAL" clId="{FBB4C61D-DEC3-864F-AF35-8278C85BA9B0}" dt="2020-01-16T12:24:07.464" v="372" actId="20577"/>
          <ac:spMkLst>
            <pc:docMk/>
            <pc:sldMk cId="2259922933" sldId="987"/>
            <ac:spMk id="3" creationId="{00000000-0000-0000-0000-000000000000}"/>
          </ac:spMkLst>
        </pc:spChg>
        <pc:picChg chg="add mod modCrop">
          <ac:chgData name="Chris Droessler" userId="625c3661-9d64-47fa-b83c-4b49393bd161" providerId="ADAL" clId="{FBB4C61D-DEC3-864F-AF35-8278C85BA9B0}" dt="2020-01-16T12:26:30.499" v="399" actId="14100"/>
          <ac:picMkLst>
            <pc:docMk/>
            <pc:sldMk cId="2259922933" sldId="987"/>
            <ac:picMk id="5" creationId="{75639FAE-6E07-4541-8620-ACFB24DCD954}"/>
          </ac:picMkLst>
        </pc:picChg>
        <pc:picChg chg="add mod">
          <ac:chgData name="Chris Droessler" userId="625c3661-9d64-47fa-b83c-4b49393bd161" providerId="ADAL" clId="{FBB4C61D-DEC3-864F-AF35-8278C85BA9B0}" dt="2020-01-16T12:25:29.936" v="387" actId="1076"/>
          <ac:picMkLst>
            <pc:docMk/>
            <pc:sldMk cId="2259922933" sldId="987"/>
            <ac:picMk id="6" creationId="{534CCCE9-7BFE-BD44-9B31-3E787BECE1D0}"/>
          </ac:picMkLst>
        </pc:picChg>
        <pc:picChg chg="del">
          <ac:chgData name="Chris Droessler" userId="625c3661-9d64-47fa-b83c-4b49393bd161" providerId="ADAL" clId="{FBB4C61D-DEC3-864F-AF35-8278C85BA9B0}" dt="2020-01-16T12:22:41.717" v="304" actId="478"/>
          <ac:picMkLst>
            <pc:docMk/>
            <pc:sldMk cId="2259922933" sldId="987"/>
            <ac:picMk id="1026" creationId="{104B8158-5133-5C41-8E0A-F3343CDC9154}"/>
          </ac:picMkLst>
        </pc:picChg>
        <pc:picChg chg="del">
          <ac:chgData name="Chris Droessler" userId="625c3661-9d64-47fa-b83c-4b49393bd161" providerId="ADAL" clId="{FBB4C61D-DEC3-864F-AF35-8278C85BA9B0}" dt="2020-01-16T12:22:41.080" v="303" actId="478"/>
          <ac:picMkLst>
            <pc:docMk/>
            <pc:sldMk cId="2259922933" sldId="987"/>
            <ac:picMk id="1030" creationId="{503C0633-D321-1148-AB37-2C29E020512F}"/>
          </ac:picMkLst>
        </pc:picChg>
        <pc:picChg chg="del">
          <ac:chgData name="Chris Droessler" userId="625c3661-9d64-47fa-b83c-4b49393bd161" providerId="ADAL" clId="{FBB4C61D-DEC3-864F-AF35-8278C85BA9B0}" dt="2020-01-16T12:22:42.452" v="305" actId="478"/>
          <ac:picMkLst>
            <pc:docMk/>
            <pc:sldMk cId="2259922933" sldId="987"/>
            <ac:picMk id="1032" creationId="{43C5A691-1363-D94E-BF0E-97FE32CFE7BC}"/>
          </ac:picMkLst>
        </pc:picChg>
      </pc:sldChg>
      <pc:sldChg chg="add ord">
        <pc:chgData name="Chris Droessler" userId="625c3661-9d64-47fa-b83c-4b49393bd161" providerId="ADAL" clId="{FBB4C61D-DEC3-864F-AF35-8278C85BA9B0}" dt="2020-01-16T12:33:59.371" v="473"/>
        <pc:sldMkLst>
          <pc:docMk/>
          <pc:sldMk cId="1164703287" sldId="988"/>
        </pc:sldMkLst>
      </pc:sldChg>
      <pc:sldChg chg="add ord">
        <pc:chgData name="Chris Droessler" userId="625c3661-9d64-47fa-b83c-4b49393bd161" providerId="ADAL" clId="{FBB4C61D-DEC3-864F-AF35-8278C85BA9B0}" dt="2020-01-16T12:34:02.019" v="475"/>
        <pc:sldMkLst>
          <pc:docMk/>
          <pc:sldMk cId="2334219946" sldId="989"/>
        </pc:sldMkLst>
      </pc:sldChg>
      <pc:sldChg chg="add ord">
        <pc:chgData name="Chris Droessler" userId="625c3661-9d64-47fa-b83c-4b49393bd161" providerId="ADAL" clId="{FBB4C61D-DEC3-864F-AF35-8278C85BA9B0}" dt="2020-01-16T12:34:04.540" v="477"/>
        <pc:sldMkLst>
          <pc:docMk/>
          <pc:sldMk cId="1401312858" sldId="990"/>
        </pc:sldMkLst>
      </pc:sldChg>
      <pc:sldChg chg="add ord">
        <pc:chgData name="Chris Droessler" userId="625c3661-9d64-47fa-b83c-4b49393bd161" providerId="ADAL" clId="{FBB4C61D-DEC3-864F-AF35-8278C85BA9B0}" dt="2020-01-16T12:34:09.499" v="479"/>
        <pc:sldMkLst>
          <pc:docMk/>
          <pc:sldMk cId="1319772477" sldId="991"/>
        </pc:sldMkLst>
      </pc:sldChg>
      <pc:sldChg chg="add ord">
        <pc:chgData name="Chris Droessler" userId="625c3661-9d64-47fa-b83c-4b49393bd161" providerId="ADAL" clId="{FBB4C61D-DEC3-864F-AF35-8278C85BA9B0}" dt="2020-01-16T12:34:15.027" v="481"/>
        <pc:sldMkLst>
          <pc:docMk/>
          <pc:sldMk cId="1610590816" sldId="992"/>
        </pc:sldMkLst>
      </pc:sldChg>
      <pc:sldChg chg="add ord">
        <pc:chgData name="Chris Droessler" userId="625c3661-9d64-47fa-b83c-4b49393bd161" providerId="ADAL" clId="{FBB4C61D-DEC3-864F-AF35-8278C85BA9B0}" dt="2020-01-16T12:34:17.483" v="483"/>
        <pc:sldMkLst>
          <pc:docMk/>
          <pc:sldMk cId="4109713459" sldId="993"/>
        </pc:sldMkLst>
      </pc:sldChg>
      <pc:sldChg chg="add ord">
        <pc:chgData name="Chris Droessler" userId="625c3661-9d64-47fa-b83c-4b49393bd161" providerId="ADAL" clId="{FBB4C61D-DEC3-864F-AF35-8278C85BA9B0}" dt="2020-01-16T12:34:21.963" v="485"/>
        <pc:sldMkLst>
          <pc:docMk/>
          <pc:sldMk cId="3852606405" sldId="994"/>
        </pc:sldMkLst>
      </pc:sldChg>
      <pc:sldChg chg="modNotesTx">
        <pc:chgData name="Chris Droessler" userId="625c3661-9d64-47fa-b83c-4b49393bd161" providerId="ADAL" clId="{FBB4C61D-DEC3-864F-AF35-8278C85BA9B0}" dt="2020-01-16T15:46:04.739" v="500" actId="20577"/>
        <pc:sldMkLst>
          <pc:docMk/>
          <pc:sldMk cId="2369439601" sldId="996"/>
        </pc:sldMkLst>
      </pc:sldChg>
    </pc:docChg>
  </pc:docChgLst>
  <pc:docChgLst>
    <pc:chgData name="Chris Droessler" userId="625c3661-9d64-47fa-b83c-4b49393bd161" providerId="ADAL" clId="{19D48EC6-9A5B-E04B-8E9F-4C58D6877A52}"/>
    <pc:docChg chg="custSel addSld delSld modSld sldOrd">
      <pc:chgData name="Chris Droessler" userId="625c3661-9d64-47fa-b83c-4b49393bd161" providerId="ADAL" clId="{19D48EC6-9A5B-E04B-8E9F-4C58D6877A52}" dt="2019-10-17T12:22:10.615" v="11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am02.safelinks.protection.outlook.com/?url=http%3A%2F%2Fwww.maynepharma.com%2F&amp;data=02%7C01%7Cdroesslerc%40nccommunitycolleges.edu%7Cdb3bea443bc044b57e7208d7b18ecace%7C616f6b2af8af4525b6c8f74c6a2b182d%7C0%7C0%7C637173099162274998&amp;sdata=Blvl8ajv%2FJSclAwjmVcpqlFrTR7eAT5kClI5TzvjSR8%3D&amp;reserved=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am02.safelinks.protection.outlook.com/?url=https%3A%2F%2Fyoutu.be%2F4dqMhnaYV5A&amp;data=02%7C01%7Cdroesslerc%40nccommunitycolleges.edu%7C73a6068f73f549be93b708d7b492c6c0%7C616f6b2af8af4525b6c8f74c6a2b182d%7C0%7C0%7C637176415106362988&amp;sdata=B5aQoKpg48%2Fr9hsdlkpfAor5QqNiuSgQlHl6comSXeI%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cburrell@forsythtech.ed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insidehighered.com/users/lior-shamir"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forbes.com/sites/willarddix/2018/03/13/its-time-to-worry-when-colleges-erase-humanities-departments/#202ef274461a" TargetMode="External"/><Relationship Id="rId4" Type="http://schemas.openxmlformats.org/officeDocument/2006/relationships/hyperlink" Target="https://www.insidehighered.com/views/2019/11/04/halt-crisis-humanities-higher-ed-should-rethink-its-classification-knowledge"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orbes.com/sites/taliamilgromelcott/"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orbes.com/educatio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glt.org/people/eric-stoc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wglt.org/post/brandt-help-wanted-skilled-labor-short-supply#stream/0"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orbes.com/sites/taliamilgromelcott/"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forbes.com/education"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orbes.com/sites/taliamilgromelcot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orbes.com/educatio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orbes.com/sites/taliamilgromelcott/"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orbes.com/educat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orbes.com/sites/taliamilgromelcott/"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orbes.com/education"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monthly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Bring in special guests to let you know about the great career opportunities in North Carolina.</a:t>
            </a:r>
          </a:p>
          <a:p>
            <a:endParaRPr lang="en-US" sz="1400" dirty="0"/>
          </a:p>
          <a:p>
            <a:r>
              <a:rPr lang="en-US" sz="1400" dirty="0"/>
              <a:t>Please download this PowerPoint file and use it anyway you can to help get folks on a career pathway.</a:t>
            </a:r>
          </a:p>
          <a:p>
            <a:r>
              <a:rPr lang="en-US" sz="1400" dirty="0"/>
              <a:t>The reference showing from where the information was found, as well as the contact information for our guests is in the Notes section under each slide.</a:t>
            </a:r>
          </a:p>
          <a:p>
            <a:endParaRPr lang="en-US" sz="1400" dirty="0"/>
          </a:p>
          <a:p>
            <a:r>
              <a:rPr lang="en-US" sz="1400" dirty="0"/>
              <a:t>Get the PowerPoint on our </a:t>
            </a:r>
            <a:r>
              <a:rPr lang="en-US" sz="1400" dirty="0" err="1"/>
              <a:t>NCPerkins.org</a:t>
            </a:r>
            <a:r>
              <a:rPr lang="en-US" sz="1400" dirty="0"/>
              <a:t> website on our Presentations and Webinars page.  </a:t>
            </a:r>
          </a:p>
          <a:p>
            <a:r>
              <a:rPr lang="en-US" sz="1400" dirty="0"/>
              <a:t>Here is the direct address on the screen.</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a:latin typeface="Arial" charset="0"/>
                <a:ea typeface="ヒラギノ角ゴ Pro W3" charset="0"/>
                <a:cs typeface="Arial" charset="0"/>
              </a:rPr>
              <a:t>Dr. Bob </a:t>
            </a:r>
            <a:r>
              <a:rPr lang="en-US" dirty="0" err="1">
                <a:latin typeface="Arial" charset="0"/>
                <a:ea typeface="ヒラギノ角ゴ Pro W3" charset="0"/>
                <a:cs typeface="Arial" charset="0"/>
              </a:rPr>
              <a:t>Witchger</a:t>
            </a:r>
            <a:r>
              <a:rPr lang="en-US" dirty="0">
                <a:latin typeface="Arial" charset="0"/>
                <a:ea typeface="ヒラギノ角ゴ Pro W3" charset="0"/>
                <a:cs typeface="Arial" charset="0"/>
              </a:rPr>
              <a:t> </a:t>
            </a:r>
          </a:p>
          <a:p>
            <a:pPr eaLnBrk="1" hangingPunct="1">
              <a:spcBef>
                <a:spcPct val="0"/>
              </a:spcBef>
              <a:spcAft>
                <a:spcPct val="30000"/>
              </a:spcAft>
            </a:pPr>
            <a:r>
              <a:rPr lang="en-US" dirty="0">
                <a:latin typeface="Arial" charset="0"/>
                <a:ea typeface="ヒラギノ角ゴ Pro W3" charset="0"/>
                <a:cs typeface="Arial" charset="0"/>
              </a:rPr>
              <a:t>919-807-7126</a:t>
            </a:r>
          </a:p>
          <a:p>
            <a:pPr eaLnBrk="1" hangingPunct="1">
              <a:spcBef>
                <a:spcPct val="0"/>
              </a:spcBef>
              <a:spcAft>
                <a:spcPct val="30000"/>
              </a:spcAft>
            </a:pPr>
            <a:r>
              <a:rPr lang="en-US" dirty="0" err="1">
                <a:latin typeface="Arial" charset="0"/>
                <a:ea typeface="ヒラギノ角ゴ Pro W3" charset="0"/>
                <a:cs typeface="Arial" charset="0"/>
              </a:rPr>
              <a:t>witchgerb@nccommunitycolleges.edu</a:t>
            </a: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Chris </a:t>
            </a:r>
            <a:r>
              <a:rPr lang="en-US" dirty="0" err="1">
                <a:latin typeface="Arial" charset="0"/>
                <a:ea typeface="ヒラギノ角ゴ Pro W3" charset="0"/>
                <a:cs typeface="Arial" charset="0"/>
              </a:rPr>
              <a:t>Droessler</a:t>
            </a:r>
            <a:r>
              <a:rPr lang="en-US" dirty="0">
                <a:latin typeface="Arial" charset="0"/>
                <a:ea typeface="ヒラギノ角ゴ Pro W3" charset="0"/>
                <a:cs typeface="Arial" charset="0"/>
              </a:rPr>
              <a:t> </a:t>
            </a:r>
          </a:p>
          <a:p>
            <a:pPr eaLnBrk="1" hangingPunct="1">
              <a:spcBef>
                <a:spcPct val="0"/>
              </a:spcBef>
              <a:spcAft>
                <a:spcPct val="30000"/>
              </a:spcAft>
            </a:pPr>
            <a:r>
              <a:rPr lang="en-US" dirty="0">
                <a:latin typeface="Arial" charset="0"/>
                <a:ea typeface="ヒラギノ角ゴ Pro W3" charset="0"/>
                <a:cs typeface="Arial" charset="0"/>
              </a:rPr>
              <a:t>919-807-7068</a:t>
            </a:r>
          </a:p>
          <a:p>
            <a:pPr eaLnBrk="1" hangingPunct="1">
              <a:spcBef>
                <a:spcPct val="0"/>
              </a:spcBef>
              <a:spcAft>
                <a:spcPct val="30000"/>
              </a:spcAft>
            </a:pPr>
            <a:r>
              <a:rPr lang="en-US" dirty="0" err="1">
                <a:latin typeface="Arial" charset="0"/>
                <a:ea typeface="ヒラギノ角ゴ Pro W3" charset="0"/>
                <a:cs typeface="Arial" charset="0"/>
              </a:rPr>
              <a:t>droesslerc@nccommunitycolleges.edu</a:t>
            </a: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Cheryl Cox </a:t>
            </a:r>
          </a:p>
          <a:p>
            <a:pPr eaLnBrk="1" hangingPunct="1">
              <a:spcBef>
                <a:spcPct val="0"/>
              </a:spcBef>
              <a:spcAft>
                <a:spcPct val="30000"/>
              </a:spcAft>
            </a:pPr>
            <a:r>
              <a:rPr lang="en-US" dirty="0">
                <a:latin typeface="Arial" charset="0"/>
                <a:ea typeface="ヒラギノ角ゴ Pro W3" charset="0"/>
                <a:cs typeface="Arial" charset="0"/>
              </a:rPr>
              <a:t>919-807-3814</a:t>
            </a:r>
          </a:p>
          <a:p>
            <a:pPr eaLnBrk="1" hangingPunct="1">
              <a:spcBef>
                <a:spcPct val="0"/>
              </a:spcBef>
              <a:spcAft>
                <a:spcPct val="30000"/>
              </a:spcAft>
            </a:pPr>
            <a:r>
              <a:rPr lang="en-US" dirty="0" err="1">
                <a:latin typeface="Arial" charset="0"/>
                <a:ea typeface="ヒラギノ角ゴ Pro W3" charset="0"/>
                <a:cs typeface="Arial" charset="0"/>
              </a:rPr>
              <a:t>cheryl.cox@dpi.nc.gov</a:t>
            </a: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72450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recommended by Randy Ledford</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2474054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88462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1289166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345981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27607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61059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i="1" dirty="0"/>
              <a:t>NC Gravity Games</a:t>
            </a:r>
          </a:p>
          <a:p>
            <a:pPr marL="0" indent="0">
              <a:buNone/>
            </a:pPr>
            <a:r>
              <a:rPr lang="en-US" i="1" dirty="0"/>
              <a:t>"engage with STEM in a fun and hands-on way" </a:t>
            </a:r>
          </a:p>
          <a:p>
            <a:r>
              <a:rPr lang="en-US" dirty="0"/>
              <a:t>April 25, 2020</a:t>
            </a:r>
          </a:p>
          <a:p>
            <a:r>
              <a:rPr lang="en-US" dirty="0"/>
              <a:t>Downtown Lenoir</a:t>
            </a:r>
          </a:p>
          <a:p>
            <a:endParaRPr lang="en-US" dirty="0"/>
          </a:p>
          <a:p>
            <a:endParaRPr lang="en-US" dirty="0"/>
          </a:p>
          <a:p>
            <a:endParaRPr lang="en-US" dirty="0"/>
          </a:p>
          <a:p>
            <a:endParaRPr lang="en-US" dirty="0"/>
          </a:p>
          <a:p>
            <a:endParaRPr lang="en-US" dirty="0"/>
          </a:p>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799766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193191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271547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dirty="0"/>
              <a:t>2020 North Carolina Statewide Star Party</a:t>
            </a:r>
          </a:p>
          <a:p>
            <a:endParaRPr lang="en-US" b="1" dirty="0"/>
          </a:p>
          <a:p>
            <a:r>
              <a:rPr lang="en-US" b="1" dirty="0"/>
              <a:t>Friday, April 24 and Saturday, April 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36 locations across the state. - see webpage for details on specific locations</a:t>
            </a:r>
          </a:p>
          <a:p>
            <a:endParaRPr lang="en-US" b="1" dirty="0"/>
          </a:p>
          <a:p>
            <a:r>
              <a:rPr lang="en-US" b="1" dirty="0"/>
              <a:t>200 STEM professionals to talk to.</a:t>
            </a:r>
          </a:p>
          <a:p>
            <a:endParaRPr lang="en-US" b="1" dirty="0"/>
          </a:p>
          <a:p>
            <a:r>
              <a:rPr lang="en-US" b="1" dirty="0"/>
              <a:t>Expect 4,000 visitors.</a:t>
            </a:r>
          </a:p>
          <a:p>
            <a:endParaRPr lang="en-US" dirty="0"/>
          </a:p>
          <a:p>
            <a:r>
              <a:rPr lang="en-US" dirty="0"/>
              <a:t>The 2020 North Carolina Science Festival will feature the Statewide Star Party as a signature event, thanks to support from the North Carolina Space Grant.</a:t>
            </a:r>
          </a:p>
          <a:p>
            <a:r>
              <a:rPr lang="en-US" dirty="0"/>
              <a:t>During the 8th annual Statewide Star Party, 36 hosts will offer public </a:t>
            </a:r>
            <a:r>
              <a:rPr lang="en-US" dirty="0" err="1"/>
              <a:t>skywatching</a:t>
            </a:r>
            <a:r>
              <a:rPr lang="en-US" dirty="0"/>
              <a:t> sessions across North Carolina on Friday, April 24, and Saturday, April 25, 2020. Star Party hosts include astronomy clubs, state and local parks, universities, planetariums, science centers, nature centers, and libraries. About 4,000 visitors and 200 STEM professionals and volunteers are expected to participate.</a:t>
            </a:r>
          </a:p>
          <a:p>
            <a:r>
              <a:rPr lang="en-US" dirty="0"/>
              <a:t>This year’s Star Party theme is “Seeing the Universe.” Hosts will lead hands-on activities from the Star Party kit that will help visitors understand how telescopes and light help us learn about the universe.</a:t>
            </a:r>
          </a:p>
          <a:p>
            <a:endParaRPr lang="en-US" dirty="0"/>
          </a:p>
          <a:p>
            <a:endParaRPr lang="en-US" dirty="0"/>
          </a:p>
          <a:p>
            <a:r>
              <a:rPr lang="en-US" dirty="0"/>
              <a:t>====</a:t>
            </a:r>
          </a:p>
          <a:p>
            <a:r>
              <a:rPr lang="en-US" dirty="0"/>
              <a:t>Star Party</a:t>
            </a:r>
          </a:p>
          <a:p>
            <a:r>
              <a:rPr lang="en-US" dirty="0"/>
              <a:t>https://</a:t>
            </a:r>
            <a:r>
              <a:rPr lang="en-US" dirty="0" err="1"/>
              <a:t>www.ncsciencefestival.org</a:t>
            </a:r>
            <a:r>
              <a:rPr lang="en-US" dirty="0"/>
              <a:t>/</a:t>
            </a:r>
            <a:r>
              <a:rPr lang="en-US" dirty="0" err="1"/>
              <a:t>starparty</a:t>
            </a:r>
            <a:endParaRPr lang="en-US" dirty="0"/>
          </a:p>
          <a:p>
            <a:endParaRPr lang="en-US" dirty="0"/>
          </a:p>
          <a:p>
            <a:endParaRPr lang="en-US" dirty="0"/>
          </a:p>
          <a:p>
            <a:endParaRPr lang="en-US" dirty="0"/>
          </a:p>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88250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always say our webinars are like radio but with pictures.  </a:t>
            </a:r>
          </a:p>
          <a:p>
            <a:r>
              <a:rPr lang="en-US" dirty="0"/>
              <a:t>And here a re a few pictures of your hosts for these monthly explorations into career pathways.</a:t>
            </a:r>
          </a:p>
          <a:p>
            <a:endParaRPr lang="en-US" dirty="0"/>
          </a:p>
          <a:p>
            <a:r>
              <a:rPr lang="en-US" dirty="0"/>
              <a:t>Why does the photographer have the best photo?</a:t>
            </a:r>
          </a:p>
          <a:p>
            <a:endParaRPr lang="en-US" dirty="0"/>
          </a:p>
          <a:p>
            <a:r>
              <a:rPr lang="en-US" dirty="0"/>
              <a:t>Our contact information is in the notes section under this slide.  </a:t>
            </a:r>
          </a:p>
          <a:p>
            <a:r>
              <a:rPr lang="en-US" dirty="0"/>
              <a:t>Download this PowerPoint file at the address you see on the screen. </a:t>
            </a:r>
          </a:p>
          <a:p>
            <a:r>
              <a:rPr lang="en-US" dirty="0" err="1"/>
              <a:t>ncperkins</a:t>
            </a:r>
            <a:r>
              <a:rPr lang="en-US" dirty="0"/>
              <a:t> dot org slash presentations</a:t>
            </a:r>
          </a:p>
          <a:p>
            <a:endParaRPr lang="en-US" dirty="0"/>
          </a:p>
          <a:p>
            <a:r>
              <a:rPr lang="en-US" dirty="0"/>
              <a:t>Cheryl is not with us on the webinar this week, but she sends her regards to </a:t>
            </a:r>
          </a:p>
          <a:p>
            <a:r>
              <a:rPr lang="en-US" dirty="0"/>
              <a:t>all of you who are helping us to raise the awareness of career pathways in North Carolina.</a:t>
            </a:r>
          </a:p>
          <a:p>
            <a:endParaRPr lang="en-US" dirty="0"/>
          </a:p>
          <a:p>
            <a:pPr eaLnBrk="1" hangingPunct="1">
              <a:spcBef>
                <a:spcPct val="0"/>
              </a:spcBef>
              <a:spcAft>
                <a:spcPct val="30000"/>
              </a:spcAft>
            </a:pPr>
            <a:r>
              <a:rPr lang="en-US" dirty="0">
                <a:latin typeface="Arial" charset="0"/>
                <a:ea typeface="ヒラギノ角ゴ Pro W3" charset="0"/>
                <a:cs typeface="Arial" charset="0"/>
              </a:rPr>
              <a:t>Dr. Bob </a:t>
            </a:r>
            <a:r>
              <a:rPr lang="en-US" dirty="0" err="1">
                <a:latin typeface="Arial" charset="0"/>
                <a:ea typeface="ヒラギノ角ゴ Pro W3" charset="0"/>
                <a:cs typeface="Arial" charset="0"/>
              </a:rPr>
              <a:t>Witchger</a:t>
            </a:r>
            <a:r>
              <a:rPr lang="en-US" dirty="0">
                <a:latin typeface="Arial" charset="0"/>
                <a:ea typeface="ヒラギノ角ゴ Pro W3" charset="0"/>
                <a:cs typeface="Arial" charset="0"/>
              </a:rPr>
              <a:t> </a:t>
            </a:r>
          </a:p>
          <a:p>
            <a:pPr eaLnBrk="1" hangingPunct="1">
              <a:spcBef>
                <a:spcPct val="0"/>
              </a:spcBef>
              <a:spcAft>
                <a:spcPct val="30000"/>
              </a:spcAft>
            </a:pPr>
            <a:r>
              <a:rPr lang="en-US" dirty="0">
                <a:latin typeface="Arial" charset="0"/>
                <a:ea typeface="ヒラギノ角ゴ Pro W3" charset="0"/>
                <a:cs typeface="Arial" charset="0"/>
              </a:rPr>
              <a:t>919-807-7126</a:t>
            </a:r>
          </a:p>
          <a:p>
            <a:pPr eaLnBrk="1" hangingPunct="1">
              <a:spcBef>
                <a:spcPct val="0"/>
              </a:spcBef>
              <a:spcAft>
                <a:spcPct val="30000"/>
              </a:spcAft>
            </a:pPr>
            <a:r>
              <a:rPr lang="en-US" dirty="0" err="1">
                <a:latin typeface="Arial" charset="0"/>
                <a:ea typeface="ヒラギノ角ゴ Pro W3" charset="0"/>
                <a:cs typeface="Arial" charset="0"/>
              </a:rPr>
              <a:t>WitchgerB@nccommunitycolleges.edu</a:t>
            </a: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Chris </a:t>
            </a:r>
            <a:r>
              <a:rPr lang="en-US" dirty="0" err="1">
                <a:latin typeface="Arial" charset="0"/>
                <a:ea typeface="ヒラギノ角ゴ Pro W3" charset="0"/>
                <a:cs typeface="Arial" charset="0"/>
              </a:rPr>
              <a:t>Droessler</a:t>
            </a:r>
            <a:r>
              <a:rPr lang="en-US" dirty="0">
                <a:latin typeface="Arial" charset="0"/>
                <a:ea typeface="ヒラギノ角ゴ Pro W3" charset="0"/>
                <a:cs typeface="Arial" charset="0"/>
              </a:rPr>
              <a:t> </a:t>
            </a:r>
          </a:p>
          <a:p>
            <a:pPr eaLnBrk="1" hangingPunct="1">
              <a:spcBef>
                <a:spcPct val="0"/>
              </a:spcBef>
              <a:spcAft>
                <a:spcPct val="30000"/>
              </a:spcAft>
            </a:pPr>
            <a:r>
              <a:rPr lang="en-US" dirty="0">
                <a:latin typeface="Arial" charset="0"/>
                <a:ea typeface="ヒラギノ角ゴ Pro W3" charset="0"/>
                <a:cs typeface="Arial" charset="0"/>
              </a:rPr>
              <a:t>919-807-7068</a:t>
            </a:r>
          </a:p>
          <a:p>
            <a:pPr eaLnBrk="1" hangingPunct="1">
              <a:spcBef>
                <a:spcPct val="0"/>
              </a:spcBef>
              <a:spcAft>
                <a:spcPct val="30000"/>
              </a:spcAft>
            </a:pPr>
            <a:r>
              <a:rPr lang="en-US" dirty="0" err="1">
                <a:latin typeface="Arial" charset="0"/>
                <a:ea typeface="ヒラギノ角ゴ Pro W3" charset="0"/>
                <a:cs typeface="Arial" charset="0"/>
              </a:rPr>
              <a:t>DroesslerC@nccommunitycolleges.edu</a:t>
            </a:r>
            <a:endParaRPr lang="en-US" dirty="0">
              <a:latin typeface="Arial" charset="0"/>
              <a:ea typeface="ヒラギノ角ゴ Pro W3" charset="0"/>
              <a:cs typeface="Arial" charset="0"/>
            </a:endParaRPr>
          </a:p>
          <a:p>
            <a:endParaRPr lang="en-US" dirty="0"/>
          </a:p>
          <a:p>
            <a:r>
              <a:rPr lang="en-US" dirty="0"/>
              <a:t>Cheryl Cox</a:t>
            </a:r>
          </a:p>
          <a:p>
            <a:r>
              <a:rPr lang="en-US" dirty="0"/>
              <a:t>919-807-3814</a:t>
            </a:r>
          </a:p>
          <a:p>
            <a:r>
              <a:rPr lang="en-US" dirty="0" err="1"/>
              <a:t>Cheryl.Cox@dpi.nc.gov</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772196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4073680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MacIntosh, Erik</a:t>
            </a:r>
          </a:p>
          <a:p>
            <a:r>
              <a:rPr lang="en-US" dirty="0" err="1"/>
              <a:t>erikmac@email.unc.edu</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3253459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22</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75769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Ben </a:t>
            </a:r>
            <a:r>
              <a:rPr lang="en-US" dirty="0" err="1"/>
              <a:t>Trimpi</a:t>
            </a:r>
            <a:endParaRPr lang="en-US" dirty="0"/>
          </a:p>
          <a:p>
            <a:r>
              <a:rPr lang="en-US" dirty="0"/>
              <a:t>Pitt Community College</a:t>
            </a:r>
          </a:p>
          <a:p>
            <a:r>
              <a:rPr lang="en-US" dirty="0" err="1"/>
              <a:t>BTrimpi@email.pittcc.edu</a:t>
            </a:r>
            <a:endParaRPr lang="en-US" dirty="0"/>
          </a:p>
          <a:p>
            <a:endParaRPr lang="en-US" dirty="0"/>
          </a:p>
          <a:p>
            <a:endParaRPr lang="en-US" dirty="0"/>
          </a:p>
          <a:p>
            <a:endParaRPr lang="en-US" dirty="0"/>
          </a:p>
          <a:p>
            <a:r>
              <a:rPr lang="en-US" dirty="0"/>
              <a:t>YouTube video</a:t>
            </a:r>
          </a:p>
          <a:p>
            <a:r>
              <a:rPr lang="en-US" dirty="0"/>
              <a:t>https://</a:t>
            </a:r>
            <a:r>
              <a:rPr lang="en-US" dirty="0" err="1"/>
              <a:t>www.youtube.com</a:t>
            </a:r>
            <a:r>
              <a:rPr lang="en-US" dirty="0"/>
              <a:t>/</a:t>
            </a:r>
            <a:r>
              <a:rPr lang="en-US" dirty="0" err="1"/>
              <a:t>watch?v</a:t>
            </a:r>
            <a:r>
              <a:rPr lang="en-US" dirty="0"/>
              <a:t>=4dqMhnaYV5A&amp;feature=</a:t>
            </a:r>
            <a:r>
              <a:rPr lang="en-US" dirty="0" err="1"/>
              <a:t>youtu.be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1753483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effectLst/>
              </a:rPr>
              <a:t>Mark Cheshire</a:t>
            </a:r>
            <a:br>
              <a:rPr lang="en-US" sz="1200" dirty="0">
                <a:effectLst/>
              </a:rPr>
            </a:br>
            <a:r>
              <a:rPr lang="en-US" sz="1200" dirty="0">
                <a:effectLst/>
              </a:rPr>
              <a:t>Learning and Development Manager</a:t>
            </a:r>
            <a:br>
              <a:rPr lang="en-US" sz="1200" dirty="0">
                <a:effectLst/>
              </a:rPr>
            </a:br>
            <a:r>
              <a:rPr lang="en-US" sz="1200" kern="1200" dirty="0">
                <a:solidFill>
                  <a:schemeClr val="tx1"/>
                </a:solidFill>
                <a:effectLst/>
                <a:latin typeface="+mn-lt"/>
                <a:ea typeface="+mn-ea"/>
                <a:cs typeface="+mn-cs"/>
              </a:rPr>
              <a:t>Mayne Pharma</a:t>
            </a:r>
            <a:br>
              <a:rPr lang="en-US" sz="1200" dirty="0">
                <a:effectLst/>
              </a:rPr>
            </a:b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+1 252 707 6221 </a:t>
            </a:r>
            <a:r>
              <a:rPr lang="en-US" sz="1200" b="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+1 252 286 3256</a:t>
            </a:r>
            <a:endParaRPr lang="en-US" dirty="0">
              <a:effectLst/>
            </a:endParaRPr>
          </a:p>
          <a:p>
            <a:r>
              <a:rPr lang="en-US" sz="1200" kern="1200" dirty="0">
                <a:solidFill>
                  <a:schemeClr val="tx1"/>
                </a:solidFill>
                <a:effectLst/>
                <a:latin typeface="+mn-lt"/>
                <a:ea typeface="+mn-ea"/>
                <a:cs typeface="+mn-cs"/>
              </a:rPr>
              <a:t>1240 Sugg Parkway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Greenville NC 27834 United States</a:t>
            </a:r>
            <a:br>
              <a:rPr lang="en-US" sz="1200" dirty="0">
                <a:effectLst/>
              </a:rPr>
            </a:br>
            <a:r>
              <a:rPr lang="en-US" sz="1200" u="sng" kern="1200" dirty="0">
                <a:solidFill>
                  <a:schemeClr val="tx1"/>
                </a:solidFill>
                <a:effectLst/>
                <a:latin typeface="+mn-lt"/>
                <a:ea typeface="+mn-ea"/>
                <a:cs typeface="+mn-cs"/>
                <a:hlinkClick r:id="rId3" tooltip="maynepharma.com"/>
              </a:rPr>
              <a:t>maynepharma.com</a:t>
            </a:r>
            <a:endParaRPr lang="en-US" dirty="0">
              <a:effectLst/>
            </a:endParaRPr>
          </a:p>
          <a:p>
            <a:endParaRPr lang="en-US" dirty="0"/>
          </a:p>
          <a:p>
            <a:r>
              <a:rPr lang="en-US" dirty="0"/>
              <a:t>Cheshire, Mark </a:t>
            </a:r>
          </a:p>
          <a:p>
            <a:r>
              <a:rPr lang="en-US" dirty="0" err="1"/>
              <a:t>Mark.Cheshire@maynepharma.com</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2963371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effectLst/>
              </a:rPr>
              <a:t>Emerson, Michael</a:t>
            </a:r>
          </a:p>
          <a:p>
            <a:r>
              <a:rPr lang="en-US" sz="1200" dirty="0" err="1">
                <a:effectLst/>
              </a:rPr>
              <a:t>Michael.Emerson@maynepharma.com</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34841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students at work in Ben's class including a scientist from Mayne Pharma.</a:t>
            </a:r>
          </a:p>
          <a:p>
            <a:r>
              <a:rPr lang="en-US" sz="1200" b="0" i="0" u="none" strike="noStrike" kern="1200" dirty="0">
                <a:solidFill>
                  <a:schemeClr val="tx1"/>
                </a:solidFill>
                <a:effectLst/>
                <a:latin typeface="+mn-lt"/>
                <a:ea typeface="+mn-ea"/>
                <a:cs typeface="+mn-cs"/>
              </a:rPr>
              <a:t>Ben has folks from local industry join the classes each semester.</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dirty="0"/>
              <a:t>Ben </a:t>
            </a:r>
            <a:r>
              <a:rPr lang="en-US" dirty="0" err="1"/>
              <a:t>Trimpi</a:t>
            </a:r>
            <a:endParaRPr lang="en-US" dirty="0"/>
          </a:p>
          <a:p>
            <a:r>
              <a:rPr lang="en-US" dirty="0"/>
              <a:t>Pitt Community College</a:t>
            </a:r>
          </a:p>
          <a:p>
            <a:r>
              <a:rPr lang="en-US" dirty="0" err="1"/>
              <a:t>BTrimpi@email.pittcc.edu</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26</a:t>
            </a:fld>
            <a:endParaRPr lang="en-US"/>
          </a:p>
        </p:txBody>
      </p:sp>
    </p:spTree>
    <p:extLst>
      <p:ext uri="{BB962C8B-B14F-4D97-AF65-F5344CB8AC3E}">
        <p14:creationId xmlns:p14="http://schemas.microsoft.com/office/powerpoint/2010/main" val="2553976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Mayne Pharma scholarship program at Pitt Community College</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dirty="0"/>
              <a:t>Ben </a:t>
            </a:r>
            <a:r>
              <a:rPr lang="en-US" dirty="0" err="1"/>
              <a:t>Trimpi</a:t>
            </a:r>
            <a:endParaRPr lang="en-US" dirty="0"/>
          </a:p>
          <a:p>
            <a:r>
              <a:rPr lang="en-US" dirty="0"/>
              <a:t>Pitt Community College</a:t>
            </a:r>
          </a:p>
          <a:p>
            <a:r>
              <a:rPr lang="en-US" dirty="0" err="1"/>
              <a:t>BTrimpi@email.pittcc.edu</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1570605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a:t>
            </a:r>
            <a:r>
              <a:rPr lang="en-US" dirty="0" err="1"/>
              <a:t>Trimpi</a:t>
            </a:r>
            <a:endParaRPr lang="en-US" dirty="0"/>
          </a:p>
          <a:p>
            <a:r>
              <a:rPr lang="en-US" dirty="0"/>
              <a:t>Pitt Community College</a:t>
            </a:r>
          </a:p>
          <a:p>
            <a:r>
              <a:rPr lang="en-US" dirty="0" err="1"/>
              <a:t>BTrimpi@email.pittcc.edu</a:t>
            </a:r>
            <a:endParaRPr lang="en-US" dirty="0"/>
          </a:p>
          <a:p>
            <a:endParaRPr lang="en-US" dirty="0"/>
          </a:p>
          <a:p>
            <a:endParaRPr lang="en-US" dirty="0"/>
          </a:p>
          <a:p>
            <a:endParaRPr lang="en-US" dirty="0"/>
          </a:p>
          <a:p>
            <a:r>
              <a:rPr lang="en-US" dirty="0"/>
              <a:t>YouTube video</a:t>
            </a:r>
          </a:p>
          <a:p>
            <a:r>
              <a:rPr lang="en-US" dirty="0"/>
              <a:t>https://</a:t>
            </a:r>
            <a:r>
              <a:rPr lang="en-US" dirty="0" err="1"/>
              <a:t>www.youtube.com</a:t>
            </a:r>
            <a:r>
              <a:rPr lang="en-US" dirty="0"/>
              <a:t>/</a:t>
            </a:r>
            <a:r>
              <a:rPr lang="en-US" dirty="0" err="1"/>
              <a:t>watch?v</a:t>
            </a:r>
            <a:r>
              <a:rPr lang="en-US" dirty="0"/>
              <a:t>=4dqMhnaYV5A&amp;feature=</a:t>
            </a:r>
            <a:r>
              <a:rPr lang="en-US" dirty="0" err="1"/>
              <a:t>youtu.be</a:t>
            </a:r>
            <a:endParaRPr lang="en-US" dirty="0"/>
          </a:p>
          <a:p>
            <a:endParaRPr lang="en-US" sz="1200" b="0" i="0" u="sng" kern="1200" dirty="0">
              <a:solidFill>
                <a:schemeClr val="tx1"/>
              </a:solidFill>
              <a:effectLst/>
              <a:latin typeface="+mn-lt"/>
              <a:ea typeface="+mn-ea"/>
              <a:cs typeface="+mn-cs"/>
              <a:hlinkClick r:id="rId3" tooltip="Original URL:&#10;https://youtu.be/4dqMhnaYV5A&#10;&#10;Click to follow link."/>
            </a:endParaRPr>
          </a:p>
          <a:p>
            <a:endParaRPr lang="en-US" sz="1200" b="0" i="0" u="sng" kern="1200" dirty="0">
              <a:solidFill>
                <a:schemeClr val="tx1"/>
              </a:solidFill>
              <a:effectLst/>
              <a:latin typeface="+mn-lt"/>
              <a:ea typeface="+mn-ea"/>
              <a:cs typeface="+mn-cs"/>
              <a:hlinkClick r:id="rId3" tooltip="Original URL:&#10;https://youtu.be/4dqMhnaYV5A&#10;&#10;Click to follow link."/>
            </a:endParaRPr>
          </a:p>
          <a:p>
            <a:r>
              <a:rPr lang="en-US" sz="1200" b="0" i="0" u="sng" kern="1200" dirty="0">
                <a:solidFill>
                  <a:schemeClr val="tx1"/>
                </a:solidFill>
                <a:effectLst/>
                <a:latin typeface="+mn-lt"/>
                <a:ea typeface="+mn-ea"/>
                <a:cs typeface="+mn-cs"/>
                <a:hlinkClick r:id="rId3" tooltip="Original URL:&#10;https://youtu.be/4dqMhnaYV5A&#10;&#10;Click to follow link."/>
              </a:rPr>
              <a:t>https://youtu.be/4dqMhnaYV5A</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19101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29</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503167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February is CTE Month where we celebrate the great learning taking place in Career and Technical Education classrooms across the country.</a:t>
            </a:r>
          </a:p>
          <a:p>
            <a:endParaRPr lang="en-US" dirty="0"/>
          </a:p>
          <a:p>
            <a:r>
              <a:rPr lang="en-US" dirty="0"/>
              <a:t>This is a big marketing program for the Association for Career and Technical Education.</a:t>
            </a:r>
          </a:p>
          <a:p>
            <a:endParaRPr lang="en-US" dirty="0"/>
          </a:p>
          <a:p>
            <a:r>
              <a:rPr lang="en-US" dirty="0"/>
              <a:t>There might be a CTE Month activity in your region.</a:t>
            </a:r>
          </a:p>
          <a:p>
            <a:endParaRPr lang="en-US" dirty="0"/>
          </a:p>
          <a:p>
            <a:endParaRPr lang="en-US" dirty="0"/>
          </a:p>
          <a:p>
            <a:r>
              <a:rPr lang="en-US" dirty="0"/>
              <a:t>https://</a:t>
            </a:r>
            <a:r>
              <a:rPr lang="en-US" dirty="0" err="1"/>
              <a:t>www.acteonline.org</a:t>
            </a:r>
            <a:r>
              <a:rPr lang="en-US" dirty="0"/>
              <a:t>/why-</a:t>
            </a:r>
            <a:r>
              <a:rPr lang="en-US" dirty="0" err="1"/>
              <a:t>cte</a:t>
            </a:r>
            <a:r>
              <a:rPr lang="en-US" dirty="0"/>
              <a:t>/</a:t>
            </a:r>
            <a:r>
              <a:rPr lang="en-US" dirty="0" err="1"/>
              <a:t>cte</a:t>
            </a:r>
            <a:r>
              <a:rPr lang="en-US" dirty="0"/>
              <a:t>-awareness/</a:t>
            </a:r>
            <a:r>
              <a:rPr lang="en-US" dirty="0" err="1"/>
              <a:t>cte</a:t>
            </a:r>
            <a:r>
              <a:rPr lang="en-US" dirty="0"/>
              <a:t>-month/</a:t>
            </a:r>
          </a:p>
        </p:txBody>
      </p:sp>
      <p:sp>
        <p:nvSpPr>
          <p:cNvPr id="4" name="Slide Number Placeholder 3"/>
          <p:cNvSpPr>
            <a:spLocks noGrp="1"/>
          </p:cNvSpPr>
          <p:nvPr>
            <p:ph type="sldNum" sz="quarter" idx="5"/>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3582996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Cheryl Burrell, PhD.,</a:t>
            </a:r>
          </a:p>
          <a:p>
            <a:r>
              <a:rPr lang="en-US" sz="1200" b="0" i="0" u="none" strike="noStrike" kern="1200" dirty="0">
                <a:solidFill>
                  <a:schemeClr val="tx1"/>
                </a:solidFill>
                <a:effectLst/>
                <a:latin typeface="+mn-lt"/>
                <a:ea typeface="+mn-ea"/>
                <a:cs typeface="+mn-cs"/>
              </a:rPr>
              <a:t>Department Chair, Biotechnology,</a:t>
            </a:r>
          </a:p>
          <a:p>
            <a:r>
              <a:rPr lang="en-US" sz="1200" b="0" i="0" u="none" strike="noStrike" kern="1200" dirty="0">
                <a:solidFill>
                  <a:schemeClr val="tx1"/>
                </a:solidFill>
                <a:effectLst/>
                <a:latin typeface="+mn-lt"/>
                <a:ea typeface="+mn-ea"/>
                <a:cs typeface="+mn-cs"/>
              </a:rPr>
              <a:t>Forsyth Technical Community College,</a:t>
            </a:r>
          </a:p>
          <a:p>
            <a:r>
              <a:rPr lang="en-US" sz="1200" b="0" i="0" u="none" strike="noStrike" kern="1200" dirty="0">
                <a:solidFill>
                  <a:schemeClr val="tx1"/>
                </a:solidFill>
                <a:effectLst/>
                <a:latin typeface="+mn-lt"/>
                <a:ea typeface="+mn-ea"/>
                <a:cs typeface="+mn-cs"/>
              </a:rPr>
              <a:t>Technology Building, Rm 303</a:t>
            </a:r>
          </a:p>
          <a:p>
            <a:r>
              <a:rPr lang="en-US" sz="1200" b="0" i="0" u="none" strike="noStrike" kern="1200" dirty="0">
                <a:solidFill>
                  <a:schemeClr val="tx1"/>
                </a:solidFill>
                <a:effectLst/>
                <a:latin typeface="+mn-lt"/>
                <a:ea typeface="+mn-ea"/>
                <a:cs typeface="+mn-cs"/>
              </a:rPr>
              <a:t>2100 Silas Creek Parkway</a:t>
            </a:r>
          </a:p>
          <a:p>
            <a:r>
              <a:rPr lang="en-US" sz="1200" b="0" i="0" u="none" strike="noStrike" kern="1200" dirty="0">
                <a:solidFill>
                  <a:schemeClr val="tx1"/>
                </a:solidFill>
                <a:effectLst/>
                <a:latin typeface="+mn-lt"/>
                <a:ea typeface="+mn-ea"/>
                <a:cs typeface="+mn-cs"/>
              </a:rPr>
              <a:t>Winston-Salem, NC 27103.</a:t>
            </a:r>
          </a:p>
          <a:p>
            <a:r>
              <a:rPr lang="en-US" sz="1200" b="0" i="0" u="none" strike="noStrike" kern="1200" dirty="0">
                <a:solidFill>
                  <a:schemeClr val="tx1"/>
                </a:solidFill>
                <a:effectLst/>
                <a:latin typeface="+mn-lt"/>
                <a:ea typeface="+mn-ea"/>
                <a:cs typeface="+mn-cs"/>
              </a:rPr>
              <a:t>Phone: 336-757-3428</a:t>
            </a:r>
          </a:p>
          <a:p>
            <a:r>
              <a:rPr lang="en-US" sz="1200" b="0" i="0" u="none" strike="noStrike" kern="1200" dirty="0">
                <a:solidFill>
                  <a:schemeClr val="tx1"/>
                </a:solidFill>
                <a:effectLst/>
                <a:latin typeface="+mn-lt"/>
                <a:ea typeface="+mn-ea"/>
                <a:cs typeface="+mn-cs"/>
              </a:rPr>
              <a:t>email: </a:t>
            </a:r>
            <a:r>
              <a:rPr lang="en-US" sz="1200" b="0" i="0" u="sng" strike="noStrike" kern="1200" dirty="0">
                <a:solidFill>
                  <a:schemeClr val="tx1"/>
                </a:solidFill>
                <a:effectLst/>
                <a:latin typeface="+mn-lt"/>
                <a:ea typeface="+mn-ea"/>
                <a:cs typeface="+mn-cs"/>
                <a:hlinkClick r:id="rId3" tooltip="mailto:cburrell@forsythtech.edu"/>
              </a:rPr>
              <a:t>cburrell@forsythtech.edu</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2847730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110205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tiffany.mcneill@duke-energy.com</a:t>
            </a:r>
            <a:endParaRPr lang="en-US" dirty="0"/>
          </a:p>
          <a:p>
            <a:endParaRPr lang="en-US" dirty="0"/>
          </a:p>
          <a:p>
            <a:r>
              <a:rPr lang="en-US" dirty="0"/>
              <a:t>Tiffany Hall McNeill, MPA, </a:t>
            </a:r>
            <a:r>
              <a:rPr lang="en-US" dirty="0" err="1"/>
              <a:t>CEcD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Sr. Workforce Development Consultant at Duke Energy Corporation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1196322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968167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Congressional Women in STEM Caucus </a:t>
            </a:r>
          </a:p>
          <a:p>
            <a:r>
              <a:rPr lang="en-US" dirty="0"/>
              <a:t>created to advance the role of women in STEM careers.</a:t>
            </a:r>
          </a:p>
          <a:p>
            <a:endParaRPr lang="en-US" dirty="0"/>
          </a:p>
          <a:p>
            <a:r>
              <a:rPr lang="en-US" dirty="0"/>
              <a:t>Here is an article about it.</a:t>
            </a:r>
          </a:p>
          <a:p>
            <a:endParaRPr lang="en-US" dirty="0"/>
          </a:p>
          <a:p>
            <a:endParaRPr lang="en-US" dirty="0"/>
          </a:p>
          <a:p>
            <a:r>
              <a:rPr lang="en-US" dirty="0"/>
              <a:t>====</a:t>
            </a:r>
          </a:p>
          <a:p>
            <a:r>
              <a:rPr lang="en-US" dirty="0"/>
              <a:t>Download the document:</a:t>
            </a:r>
          </a:p>
          <a:p>
            <a:r>
              <a:rPr lang="en-US" dirty="0"/>
              <a:t>https://</a:t>
            </a:r>
            <a:r>
              <a:rPr lang="en-US" dirty="0" err="1"/>
              <a:t>www.aip.org</a:t>
            </a:r>
            <a:r>
              <a:rPr lang="en-US" dirty="0"/>
              <a:t>/sites/default/files/</a:t>
            </a:r>
            <a:r>
              <a:rPr lang="en-US" dirty="0" err="1"/>
              <a:t>aipcorp</a:t>
            </a:r>
            <a:r>
              <a:rPr lang="en-US" dirty="0"/>
              <a:t>/images/</a:t>
            </a:r>
            <a:r>
              <a:rPr lang="en-US" dirty="0" err="1"/>
              <a:t>fyi</a:t>
            </a:r>
            <a:r>
              <a:rPr lang="en-US" dirty="0"/>
              <a:t>/pdf/house-women-in-stem-caucus-</a:t>
            </a:r>
            <a:r>
              <a:rPr lang="en-US" dirty="0" err="1"/>
              <a:t>info.pdf</a:t>
            </a:r>
            <a:endParaRPr lang="en-US" dirty="0"/>
          </a:p>
          <a:p>
            <a:endParaRPr lang="en-US" dirty="0"/>
          </a:p>
          <a:p>
            <a:r>
              <a:rPr lang="en-US" dirty="0"/>
              <a:t>Article about it:</a:t>
            </a:r>
          </a:p>
          <a:p>
            <a:r>
              <a:rPr lang="en-US" dirty="0"/>
              <a:t>https://</a:t>
            </a:r>
            <a:r>
              <a:rPr lang="en-US" dirty="0" err="1"/>
              <a:t>womenofcolor.online</a:t>
            </a:r>
            <a:r>
              <a:rPr lang="en-US" dirty="0"/>
              <a:t>/</a:t>
            </a:r>
            <a:r>
              <a:rPr lang="en-US" dirty="0" err="1"/>
              <a:t>article_list</a:t>
            </a:r>
            <a:r>
              <a:rPr lang="en-US" dirty="0"/>
              <a:t>/new-women-in-stem-caucus-aims-to-show-stem-is-for-everyone/</a:t>
            </a:r>
          </a:p>
          <a:p>
            <a:endParaRPr lang="en-US" dirty="0"/>
          </a:p>
          <a:p>
            <a:r>
              <a:rPr lang="en-US" dirty="0"/>
              <a:t>Photo:</a:t>
            </a:r>
          </a:p>
          <a:p>
            <a:r>
              <a:rPr lang="en-US" dirty="0"/>
              <a:t>https://</a:t>
            </a:r>
            <a:r>
              <a:rPr lang="en-US" dirty="0" err="1"/>
              <a:t>walorski.house.gov</a:t>
            </a:r>
            <a:r>
              <a:rPr lang="en-US" dirty="0"/>
              <a:t>/women-stem-caucus/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802947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paper the caucus just started circulating to announce their mission.</a:t>
            </a:r>
          </a:p>
          <a:p>
            <a:endParaRPr lang="en-US" dirty="0"/>
          </a:p>
          <a:p>
            <a:endParaRPr lang="en-US" dirty="0"/>
          </a:p>
          <a:p>
            <a:endParaRPr lang="en-US" dirty="0"/>
          </a:p>
          <a:p>
            <a:r>
              <a:rPr lang="en-US" dirty="0"/>
              <a:t>====</a:t>
            </a:r>
          </a:p>
          <a:p>
            <a:r>
              <a:rPr lang="en-US" dirty="0"/>
              <a:t>Download the document:</a:t>
            </a:r>
          </a:p>
          <a:p>
            <a:r>
              <a:rPr lang="en-US" dirty="0"/>
              <a:t>https://</a:t>
            </a:r>
            <a:r>
              <a:rPr lang="en-US" dirty="0" err="1"/>
              <a:t>www.aip.org</a:t>
            </a:r>
            <a:r>
              <a:rPr lang="en-US" dirty="0"/>
              <a:t>/sites/default/files/</a:t>
            </a:r>
            <a:r>
              <a:rPr lang="en-US" dirty="0" err="1"/>
              <a:t>aipcorp</a:t>
            </a:r>
            <a:r>
              <a:rPr lang="en-US" dirty="0"/>
              <a:t>/images/</a:t>
            </a:r>
            <a:r>
              <a:rPr lang="en-US" dirty="0" err="1"/>
              <a:t>fyi</a:t>
            </a:r>
            <a:r>
              <a:rPr lang="en-US" dirty="0"/>
              <a:t>/pdf/house-women-in-stem-caucus-</a:t>
            </a:r>
            <a:r>
              <a:rPr lang="en-US" dirty="0" err="1"/>
              <a:t>info.pdf</a:t>
            </a:r>
            <a:endParaRPr lang="en-US" dirty="0"/>
          </a:p>
          <a:p>
            <a:endParaRPr lang="en-US" dirty="0"/>
          </a:p>
          <a:p>
            <a:r>
              <a:rPr lang="en-US" dirty="0"/>
              <a:t>Article about it:</a:t>
            </a:r>
          </a:p>
          <a:p>
            <a:r>
              <a:rPr lang="en-US" dirty="0"/>
              <a:t>https://</a:t>
            </a:r>
            <a:r>
              <a:rPr lang="en-US" dirty="0" err="1"/>
              <a:t>womenofcolor.online</a:t>
            </a:r>
            <a:r>
              <a:rPr lang="en-US" dirty="0"/>
              <a:t>/</a:t>
            </a:r>
            <a:r>
              <a:rPr lang="en-US" dirty="0" err="1"/>
              <a:t>article_list</a:t>
            </a:r>
            <a:r>
              <a:rPr lang="en-US" dirty="0"/>
              <a:t>/new-women-in-stem-caucus-aims-to-show-stem-is-for-everyone/</a:t>
            </a:r>
          </a:p>
          <a:p>
            <a:endParaRPr lang="en-US" dirty="0"/>
          </a:p>
          <a:p>
            <a:r>
              <a:rPr lang="en-US" dirty="0"/>
              <a:t>Photo:</a:t>
            </a:r>
          </a:p>
          <a:p>
            <a:r>
              <a:rPr lang="en-US" dirty="0"/>
              <a:t>https://</a:t>
            </a:r>
            <a:r>
              <a:rPr lang="en-US" dirty="0" err="1"/>
              <a:t>walorski.house.gov</a:t>
            </a:r>
            <a:r>
              <a:rPr lang="en-US" dirty="0"/>
              <a:t>/women-stem-caucus/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35</a:t>
            </a:fld>
            <a:endParaRPr lang="en-US"/>
          </a:p>
        </p:txBody>
      </p:sp>
    </p:spTree>
    <p:extLst>
      <p:ext uri="{BB962C8B-B14F-4D97-AF65-F5344CB8AC3E}">
        <p14:creationId xmlns:p14="http://schemas.microsoft.com/office/powerpoint/2010/main" val="2533854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36</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64491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this article reminding us that not everyone needs to be in a rush towards STEM.  </a:t>
            </a:r>
          </a:p>
          <a:p>
            <a:endParaRPr lang="en-US" dirty="0"/>
          </a:p>
          <a:p>
            <a:r>
              <a:rPr lang="en-US" dirty="0"/>
              <a:t>What I get from this article is that we need to expose everyone to STEM careers,</a:t>
            </a:r>
          </a:p>
          <a:p>
            <a:r>
              <a:rPr lang="en-US" dirty="0"/>
              <a:t>and let them know that these STEM careers are open to anyone who wishes to pursue a STEM career.</a:t>
            </a:r>
          </a:p>
          <a:p>
            <a:r>
              <a:rPr lang="en-US" dirty="0"/>
              <a:t>There should be no walls to keep one gender, race, or any other man-made construct from keeping anyone from these high demand careers.</a:t>
            </a:r>
          </a:p>
          <a:p>
            <a:endParaRPr lang="en-US" dirty="0"/>
          </a:p>
          <a:p>
            <a:r>
              <a:rPr lang="en-US" dirty="0"/>
              <a:t>My brain likes STEM.</a:t>
            </a:r>
          </a:p>
          <a:p>
            <a:endParaRPr lang="en-US" dirty="0"/>
          </a:p>
          <a:p>
            <a:r>
              <a:rPr lang="en-US" dirty="0"/>
              <a:t>For students who have non-STEM aspirations, that's fine.  We need people in this society who think in ways other than STEM.</a:t>
            </a:r>
          </a:p>
          <a:p>
            <a:endParaRPr lang="en-US" dirty="0"/>
          </a:p>
          <a:p>
            <a:endParaRPr lang="en-US" dirty="0"/>
          </a:p>
          <a:p>
            <a:r>
              <a:rPr lang="en-US" dirty="0"/>
              <a:t>====</a:t>
            </a:r>
          </a:p>
          <a:p>
            <a:r>
              <a:rPr lang="en-US" dirty="0"/>
              <a:t>https://</a:t>
            </a:r>
            <a:r>
              <a:rPr lang="en-US" dirty="0" err="1"/>
              <a:t>www.insidehighered.com</a:t>
            </a:r>
            <a:r>
              <a:rPr lang="en-US" dirty="0"/>
              <a:t>/views/2020/02/03/computer-scientist-urges-more-support-humanities-opinion</a:t>
            </a:r>
          </a:p>
          <a:p>
            <a:endParaRPr lang="en-US" dirty="0"/>
          </a:p>
          <a:p>
            <a:endParaRPr lang="en-US" dirty="0"/>
          </a:p>
          <a:p>
            <a:r>
              <a:rPr lang="en-US" sz="1200" b="1" kern="1200" dirty="0">
                <a:solidFill>
                  <a:schemeClr val="tx1"/>
                </a:solidFill>
                <a:effectLst/>
                <a:latin typeface="+mn-lt"/>
                <a:ea typeface="+mn-ea"/>
                <a:cs typeface="+mn-cs"/>
              </a:rPr>
              <a:t>A Case Against the STEM Rush</a:t>
            </a:r>
          </a:p>
          <a:p>
            <a:r>
              <a:rPr lang="en-US" dirty="0" err="1"/>
              <a:t>Lior</a:t>
            </a:r>
            <a:r>
              <a:rPr lang="en-US" dirty="0"/>
              <a:t> Shamir, a computer scientist who's actively participated in efforts to increase participation in STEM fields, now wonders if she's been on the wrong side.</a:t>
            </a:r>
          </a:p>
          <a:p>
            <a:r>
              <a:rPr lang="en-US" b="1" dirty="0"/>
              <a:t>By </a:t>
            </a:r>
          </a:p>
          <a:p>
            <a:r>
              <a:rPr lang="en-US" dirty="0">
                <a:hlinkClick r:id="rId3" tooltip="View user profile."/>
              </a:rPr>
              <a:t>Lior Shamir</a:t>
            </a:r>
            <a:r>
              <a:rPr lang="en-US" dirty="0"/>
              <a:t> </a:t>
            </a:r>
          </a:p>
          <a:p>
            <a:r>
              <a:rPr lang="en-US" dirty="0"/>
              <a:t>February 3, 2020 </a:t>
            </a:r>
          </a:p>
          <a:p>
            <a:endParaRPr lang="en-US" dirty="0"/>
          </a:p>
          <a:p>
            <a:r>
              <a:rPr lang="en-US" dirty="0"/>
              <a:t>In the past decade, governments and private foundations have been investing substantial resources in efforts to attract more students to the science, technology, engineering and mathematics disciplines and, consequently, STEM careers. They’ve provided numerous scholarships for students and generous funding to explore interventions to help encourage students to take the STEM path.</a:t>
            </a:r>
          </a:p>
          <a:p>
            <a:r>
              <a:rPr lang="en-US" dirty="0"/>
              <a:t>Meanwhile, the number of students in the liberal arts has been </a:t>
            </a:r>
            <a:r>
              <a:rPr lang="en-US" dirty="0">
                <a:hlinkClick r:id="rId4"/>
              </a:rPr>
              <a:t>declining</a:t>
            </a:r>
            <a:r>
              <a:rPr lang="en-US" dirty="0"/>
              <a:t> sharply, a drop that has stimulated a reduction in the number of faculty lines and other resources. Humanities programs are </a:t>
            </a:r>
            <a:r>
              <a:rPr lang="en-US" dirty="0">
                <a:hlinkClick r:id="rId5"/>
              </a:rPr>
              <a:t>closing</a:t>
            </a:r>
            <a:r>
              <a:rPr lang="en-US" dirty="0"/>
              <a:t> every year, and if that trend continues, the liberal art disciplines might even cease to exist as mainstream academic programs.</a:t>
            </a:r>
          </a:p>
          <a:p>
            <a:r>
              <a:rPr lang="en-US" dirty="0"/>
              <a:t>For several years, I have been an active participant in the efforts to increase the participation in STEM. I’ve taken part in scholarly activities aimed at identifying the most effective ways to attract students to STEM, often at the expense of other disciplines, mainly the humanities and the social sciences. Obviously, I’ve not been doing it all by myself but as a part of a large, passionate crowd of STEM educators, researchers and administrators, getting together at academic meetings to exchange our best practices and proven interventions to attract more students to STEM. The theme of those academic meetings has been rather consistent: we must reach out to those lost souls who chose to study the humanities or social sciences and show them the light of STEM.</a:t>
            </a:r>
          </a:p>
          <a:p>
            <a:r>
              <a:rPr lang="en-US" dirty="0"/>
              <a:t>But as time has passed, and the deeper and more sophisticated the interventions have become, I’ve also begun to realize that I might be on the wrong side. During my attempts to understand the disciplines I was expected to encourage students to avoid, I was exposed to the many sides of the social sciences and the liberal arts that I was not aware of. I learned that scholarly questions can also be approached in ways that do not necessarily have to come down to a number and a P value, a formal proof and a protocol that can be replicated. I also learned that these paradigms can be effective in many cases where the hard sciences do not always have answers -- questions related to social justice or inclusion of underrepresented minorities. The lab mind-set comfort zone that I believed to be the only way in which the universe could be understood was replaced with awareness that we can approach questions in other ways and through other methods that aren’t necessarily part of the STEM toolbox.</a:t>
            </a:r>
          </a:p>
          <a:p>
            <a:r>
              <a:rPr lang="en-US" dirty="0"/>
              <a:t>In fact, the more I learned about the liberal arts, the more my passion to participate in the missionary effort of converting students from the humanities and social sciences to STEM declined. As a scientist and engineer, I became concerned about the deterioration of the liberal arts and started to fear a world dominated solely by scientists and engineers. We must keep in mind that the strength of society depends not merely on its wealth and technological competitive edge but also on its ability to serve all its citizens equitably and help them become contributing members. The hard sciences alone cannot accomplish that mission.</a:t>
            </a:r>
          </a:p>
          <a:p>
            <a:r>
              <a:rPr lang="en-US" dirty="0"/>
              <a:t>The future and sustainability of the liberal arts surely depend on the opportunities that the job market can offer to its current and future graduates. The rising costs of higher education also have a substantial impact on disciplines that are considered less competitive in terms of their return for the investment. But the sciences and engineering can also have a major role in preserving and strengthening the liberal arts.</a:t>
            </a:r>
          </a:p>
          <a:p>
            <a:r>
              <a:rPr lang="en-US" dirty="0"/>
              <a:t>Among other things, technology that integrates the liberal arts and the hard sciences can modernize research and education in the humanities. Scholars can, for instance, use analytics to study human creation in a fashion that was not possible in the pre-information era. They can assess literature, history or art by using mathematical and computational tools, while not compromising their liberal arts foundations. In that sense, the potential impact of analytics on the liberal arts can be compared to that of the invention of the telescope on astronomy or the invention of the microscope on biology. Analytics allows us to study the same subjects, and use the same liberal arts foundations, yet with a much higher level of detail.</a:t>
            </a:r>
          </a:p>
          <a:p>
            <a:r>
              <a:rPr lang="en-US" dirty="0"/>
              <a:t>For instance, using fractal analysis and elements from machine vision, we can profile the art of Jackson Pollock and identify painters that influenced his work, such as Vincent van Gogh. Using automatic sentiment analysis, we can evaluate the emotions expressed in thousands of songs and use that information to learn about the impact of national or personal events on the songs and songwriters -- or identify emotions that are consistently expressed when certain topics are mentioned.</a:t>
            </a:r>
          </a:p>
          <a:p>
            <a:r>
              <a:rPr lang="en-US" dirty="0"/>
              <a:t>Such integration can contemporize the liberal arts and attract students who might not have otherwise considered the humanities as a major. The skills acquired through that process can be more relevant to the current and future job market. Educational activities such as analysis of literature using computational tools in a lab-like environment can also be more appealing to students who were born into the information era. They might find the use of technology more engaging than educational methods like traditional patronage or iconographic analysis done as part of a lecture or class discussion.</a:t>
            </a:r>
          </a:p>
          <a:p>
            <a:r>
              <a:rPr lang="en-US" dirty="0"/>
              <a:t>But the integration of the sciences and the liberal arts needs must occur in both directions. Just as much as the liberal arts can benefit from adopting the use of digital technologies, the engineering and computing sciences can benefit from the exposure to the liberal arts. We should remind ourselves that computers do not just shape our economy but also our culture and society. People like Bill Gates and Steve Jobs in the past, or Mark Zuckerberg in the present, have a substantial impact on the way our culture develops. Exposure of computer scientists to the humanities and social sciences can thus have broad societal and cultural impacts, which we might depend on as society.</a:t>
            </a:r>
          </a:p>
          <a:p>
            <a:r>
              <a:rPr lang="en-US" dirty="0"/>
              <a:t>Aggressive STEM campaigns seem to indeed achieve their goals: while the total number of students in the country has been in decline since 2011, the number of students in science and engineering fields has been slightly increasing. But as society, we cannot afford to lose the liberal arts or to not take action as the social sciences grow weaker. Integrating the humanities with science and engineering can revive the liberal arts and secure their existence as mainstream disciplines that are vital to the well-being of our society and culture, now and into the future.</a:t>
            </a:r>
          </a:p>
          <a:p>
            <a:r>
              <a:rPr lang="en-US" dirty="0"/>
              <a:t>That, however, can only be done through a mutual respect between disciplines, based on the understanding that the humanities foundations must be preserved, and without an attempt to reshape or reinvent the liberal arts and social sciences as quantitative “hard science” disciplines.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853815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38</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394653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a:t>
            </a:r>
          </a:p>
          <a:p>
            <a:endParaRPr lang="en-US" dirty="0"/>
          </a:p>
          <a:p>
            <a:r>
              <a:rPr lang="en-US" dirty="0"/>
              <a:t>https://</a:t>
            </a:r>
            <a:r>
              <a:rPr lang="en-US" dirty="0" err="1"/>
              <a:t>www.forbes.com</a:t>
            </a:r>
            <a:r>
              <a:rPr lang="en-US" dirty="0"/>
              <a:t>/sites/</a:t>
            </a:r>
            <a:r>
              <a:rPr lang="en-US" dirty="0" err="1"/>
              <a:t>taliamilgromelcott</a:t>
            </a:r>
            <a:r>
              <a:rPr lang="en-US" dirty="0"/>
              <a:t>/2020/01/13/four-things-you-need-to-know-about-stem-and-education-for-2020/#4b20746e3aac</a:t>
            </a:r>
          </a:p>
          <a:p>
            <a:endParaRPr lang="en-US" dirty="0"/>
          </a:p>
          <a:p>
            <a:r>
              <a:rPr lang="en-US" dirty="0"/>
              <a:t>6,816 views Jan 13, 2020, 04:35pm</a:t>
            </a:r>
          </a:p>
          <a:p>
            <a:r>
              <a:rPr lang="en-US" b="1" dirty="0"/>
              <a:t>Four Things You Need To Know About STEM And Education For 2020 </a:t>
            </a:r>
          </a:p>
          <a:p>
            <a:r>
              <a:rPr lang="en-US" dirty="0">
                <a:hlinkClick r:id="rId3"/>
              </a:rPr>
              <a:t>Talia Milgrom-Elcott </a:t>
            </a:r>
            <a:r>
              <a:rPr lang="en-US" dirty="0"/>
              <a:t>Contributor </a:t>
            </a:r>
          </a:p>
          <a:p>
            <a:r>
              <a:rPr lang="en-US" dirty="0">
                <a:hlinkClick r:id="rId4"/>
              </a:rPr>
              <a:t>Education </a:t>
            </a:r>
            <a:r>
              <a:rPr lang="en-US" dirty="0"/>
              <a:t>I focus on collaborative problem-solving in K-12 STEM education.</a:t>
            </a:r>
          </a:p>
          <a:p>
            <a:r>
              <a:rPr lang="en-US" dirty="0"/>
              <a:t>If 2018 was the year that teachers walked out, scientists and teachers ran for office in unprecedented numbers, and the news was filled with a steady stream of reports on the value of a STEM degree, and 2019 was the year that the public’s respect for teachers grew, walkouts waned, education was increasingly defined by its relationship to the (STEM) workforce, and more schools started to integrate soft skills because of a growing focus on the whole child, what does 2020 have in store for us? This week, my organization, 100Kin10, will release its annual Trends Report, a synthesis of thousands of data points that predict trends and “look-</a:t>
            </a:r>
            <a:r>
              <a:rPr lang="en-US" dirty="0" err="1"/>
              <a:t>aheads</a:t>
            </a:r>
            <a:r>
              <a:rPr lang="en-US" dirty="0"/>
              <a:t>” that will define STEM and education in 2020. Here’s the exclusive sneak peek: </a:t>
            </a:r>
          </a:p>
          <a:p>
            <a:r>
              <a:rPr lang="en-US" b="1" dirty="0"/>
              <a:t>1. Teacher Diversity: Supporting Students (Especially Students of Color) by Recruiting and Supporting Teachers of Color </a:t>
            </a:r>
            <a:endParaRPr lang="en-US" dirty="0"/>
          </a:p>
          <a:p>
            <a:r>
              <a:rPr lang="en-US" b="1" dirty="0"/>
              <a:t>2. The T in STEM Gains Prominence: Technology Proficiency as a Core Life Skill </a:t>
            </a:r>
          </a:p>
          <a:p>
            <a:r>
              <a:rPr lang="en-US" b="1" dirty="0"/>
              <a:t>3. Computer Science Is Hot but There’s a Lag in Teacher Supply</a:t>
            </a:r>
          </a:p>
          <a:p>
            <a:r>
              <a:rPr lang="en-US" b="1" dirty="0"/>
              <a:t>4. Climate Change Is This Generation’s Moonshot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39</a:t>
            </a:fld>
            <a:endParaRPr lang="en-US"/>
          </a:p>
        </p:txBody>
      </p:sp>
    </p:spTree>
    <p:extLst>
      <p:ext uri="{BB962C8B-B14F-4D97-AF65-F5344CB8AC3E}">
        <p14:creationId xmlns:p14="http://schemas.microsoft.com/office/powerpoint/2010/main" val="1220450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Assistant Education Secretary Scott Stump visited a community college in Illinois last week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said that U.S. employers are short 7.3 million skilled workers.</a:t>
            </a:r>
          </a:p>
          <a:p>
            <a:endParaRPr lang="en-US" dirty="0"/>
          </a:p>
          <a:p>
            <a:r>
              <a:rPr lang="en-US" dirty="0"/>
              <a:t>While there, Stump met with educators and students in health sciences and early childhood education.</a:t>
            </a:r>
          </a:p>
          <a:p>
            <a:endParaRPr lang="en-US" dirty="0"/>
          </a:p>
          <a:p>
            <a:r>
              <a:rPr lang="en-US" dirty="0"/>
              <a:t>Stump said college students need a strong grounding in math, science and language arts, </a:t>
            </a:r>
          </a:p>
          <a:p>
            <a:r>
              <a:rPr lang="en-US" dirty="0"/>
              <a:t>but at the same time need the skills necessary to set them up in their careers,”</a:t>
            </a:r>
          </a:p>
          <a:p>
            <a:endParaRPr lang="en-US" dirty="0"/>
          </a:p>
          <a:p>
            <a:endParaRPr lang="en-US" dirty="0"/>
          </a:p>
          <a:p>
            <a:r>
              <a:rPr lang="en-US" dirty="0"/>
              <a:t>===</a:t>
            </a:r>
          </a:p>
          <a:p>
            <a:endParaRPr lang="en-US" dirty="0"/>
          </a:p>
          <a:p>
            <a:r>
              <a:rPr lang="en-US" dirty="0"/>
              <a:t>https://</a:t>
            </a:r>
            <a:r>
              <a:rPr lang="en-US" dirty="0" err="1"/>
              <a:t>www.wglt.org</a:t>
            </a:r>
            <a:r>
              <a:rPr lang="en-US" dirty="0"/>
              <a:t>/post/us-education-official-touts-skills-training-heartland-community-college-visit#stream/0</a:t>
            </a:r>
          </a:p>
          <a:p>
            <a:endParaRPr lang="en-US" dirty="0"/>
          </a:p>
          <a:p>
            <a:r>
              <a:rPr lang="en-US" b="1" dirty="0"/>
              <a:t>U.S. Education Official Touts Skills Training In Heartland Community College Visit </a:t>
            </a:r>
          </a:p>
          <a:p>
            <a:r>
              <a:rPr lang="en-US" dirty="0"/>
              <a:t>By </a:t>
            </a:r>
            <a:r>
              <a:rPr lang="en-US" dirty="0">
                <a:hlinkClick r:id="rId3"/>
              </a:rPr>
              <a:t>Eric Stock</a:t>
            </a:r>
            <a:r>
              <a:rPr lang="en-US" dirty="0"/>
              <a:t> </a:t>
            </a:r>
            <a:r>
              <a:rPr lang="en-US" i="1" dirty="0"/>
              <a:t>•</a:t>
            </a:r>
            <a:r>
              <a:rPr lang="en-US" dirty="0"/>
              <a:t> Feb 14, 2020 </a:t>
            </a:r>
          </a:p>
          <a:p>
            <a:endParaRPr lang="en-US" dirty="0"/>
          </a:p>
          <a:p>
            <a:r>
              <a:rPr lang="en-US" dirty="0"/>
              <a:t>A federal education official visited Heartland Community College on Friday to see how the school is training students to help </a:t>
            </a:r>
            <a:r>
              <a:rPr lang="en-US" dirty="0">
                <a:hlinkClick r:id="rId4"/>
              </a:rPr>
              <a:t>fill a national job skills gap.</a:t>
            </a:r>
            <a:endParaRPr lang="en-US" dirty="0"/>
          </a:p>
          <a:p>
            <a:r>
              <a:rPr lang="en-US" dirty="0"/>
              <a:t>Assistant Education Secretary Scott Stump said U.S. employers are short 7.3 million skilled workers.</a:t>
            </a:r>
          </a:p>
          <a:p>
            <a:r>
              <a:rPr lang="en-US" dirty="0"/>
              <a:t>“They can’t find the ones with the skills they need to be able to advance their businesses,” Stump said. “With so many that are seeking, we as education institutions need to rethink how we are preparing those individuals.”</a:t>
            </a:r>
          </a:p>
          <a:p>
            <a:r>
              <a:rPr lang="en-US" dirty="0"/>
              <a:t>Stump met with educators and students in health sciences, early childhood education and workforce development.</a:t>
            </a:r>
          </a:p>
          <a:p>
            <a:r>
              <a:rPr lang="en-US" dirty="0"/>
              <a:t>Stump said U.S. colleges and universities have shifted too far from technical skills over the last 40 years, leading to a gap in skilled workers.</a:t>
            </a:r>
          </a:p>
          <a:p>
            <a:r>
              <a:rPr lang="en-US" dirty="0"/>
              <a:t>“It’s time that we bring them back into balance where students are getting a strong grounding in math, science and language arts but at the same time are acquiring the skills necessary to set them up in their careers,” Stump said.</a:t>
            </a:r>
          </a:p>
          <a:p>
            <a:r>
              <a:rPr lang="en-US" dirty="0"/>
              <a:t>The administration's budget wants to boost funding for career and technical training $630 million even while cutting education funding overall close to 8%.</a:t>
            </a:r>
          </a:p>
          <a:p>
            <a:r>
              <a:rPr lang="en-US" dirty="0"/>
              <a:t>“We also want to be fiscal conservatives and so the current budget proposed by the department is at or below the rate we were at last year in proposing,” Stump said. “(We are) holding it fiscally sound, but at the same time shifting some of those items to where career and technical education can grow.”</a:t>
            </a:r>
          </a:p>
          <a:p>
            <a:r>
              <a:rPr lang="en-US" dirty="0"/>
              <a:t>Stump said under the administration’s proposal Heartland and the state of Illinois would likely see an increase in funding for skills training.</a:t>
            </a:r>
          </a:p>
          <a:p>
            <a:r>
              <a:rPr lang="en-US" dirty="0"/>
              <a:t>The administration’s $5.6 billion request for education would slash funding for student aid and various types of academic research.</a:t>
            </a:r>
          </a:p>
          <a:p>
            <a:r>
              <a:rPr lang="en-US" dirty="0"/>
              <a:t>U.S. Rep. Rodney Davis, R-Taylorville, who was on the Heartland campus for Stump’s visit, said he wanted to highlight Heartland’s workforce development efforts to help securing additional funding.</a:t>
            </a:r>
          </a:p>
          <a:p>
            <a:r>
              <a:rPr lang="en-US" dirty="0"/>
              <a:t>“It’s making sure we invest in the next generation that the president talked about, the blue </a:t>
            </a:r>
            <a:r>
              <a:rPr lang="en-US" dirty="0" err="1"/>
              <a:t>colar</a:t>
            </a:r>
            <a:r>
              <a:rPr lang="en-US" dirty="0"/>
              <a:t> resurgence that we have here in America, historic economic growth, historic low unemployment,” Davis said.</a:t>
            </a:r>
          </a:p>
          <a:p>
            <a:r>
              <a:rPr lang="en-US" dirty="0"/>
              <a:t>But Davis bristled when asked if he supported the Trump administration’s overall education spending plan.</a:t>
            </a:r>
          </a:p>
          <a:p>
            <a:r>
              <a:rPr lang="en-US" dirty="0"/>
              <a:t>“It’s our job to appropriate the dollars and we will do that,” Davis replied. “I’ve never understood how the news media wants to focus on the Republican budgets proposed by a president that have the same zero chance of being enacted as President Obama did."</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2327962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of the big things we need to know about STEM from this article.</a:t>
            </a:r>
          </a:p>
          <a:p>
            <a:r>
              <a:rPr lang="en-US" dirty="0"/>
              <a:t>Teacher diversity</a:t>
            </a:r>
          </a:p>
          <a:p>
            <a:endParaRPr lang="en-US" dirty="0"/>
          </a:p>
          <a:p>
            <a:r>
              <a:rPr lang="en-US" dirty="0"/>
              <a:t>Half the students are non-white, yet only 20 percent of the teachers are non-white.</a:t>
            </a:r>
          </a:p>
          <a:p>
            <a:endParaRPr lang="en-US" dirty="0"/>
          </a:p>
          <a:p>
            <a:r>
              <a:rPr lang="en-US" dirty="0"/>
              <a:t>How do we attract non-white students to become teachers?</a:t>
            </a:r>
          </a:p>
          <a:p>
            <a:r>
              <a:rPr lang="en-US" dirty="0"/>
              <a:t>and then how do we get more non-white students to go into STEM fields?</a:t>
            </a:r>
          </a:p>
          <a:p>
            <a:endParaRPr lang="en-US" dirty="0"/>
          </a:p>
          <a:p>
            <a:endParaRPr lang="en-US" dirty="0"/>
          </a:p>
          <a:p>
            <a:r>
              <a:rPr lang="en-US" dirty="0"/>
              <a:t>====</a:t>
            </a:r>
          </a:p>
          <a:p>
            <a:endParaRPr lang="en-US" dirty="0"/>
          </a:p>
          <a:p>
            <a:r>
              <a:rPr lang="en-US" dirty="0"/>
              <a:t>https://</a:t>
            </a:r>
            <a:r>
              <a:rPr lang="en-US" dirty="0" err="1"/>
              <a:t>www.forbes.com</a:t>
            </a:r>
            <a:r>
              <a:rPr lang="en-US" dirty="0"/>
              <a:t>/sites/</a:t>
            </a:r>
            <a:r>
              <a:rPr lang="en-US" dirty="0" err="1"/>
              <a:t>taliamilgromelcott</a:t>
            </a:r>
            <a:r>
              <a:rPr lang="en-US" dirty="0"/>
              <a:t>/2020/01/13/four-things-you-need-to-know-about-stem-and-education-for-2020/#4b20746e3aac</a:t>
            </a:r>
          </a:p>
          <a:p>
            <a:endParaRPr lang="en-US" dirty="0"/>
          </a:p>
          <a:p>
            <a:r>
              <a:rPr lang="en-US" dirty="0"/>
              <a:t>6,816 views Jan 13, 2020, 04:35pm</a:t>
            </a:r>
          </a:p>
          <a:p>
            <a:r>
              <a:rPr lang="en-US" b="1" dirty="0"/>
              <a:t>Four Things You Need To Know About STEM And Education For 2020 </a:t>
            </a:r>
          </a:p>
          <a:p>
            <a:r>
              <a:rPr lang="en-US" dirty="0">
                <a:hlinkClick r:id="rId3"/>
              </a:rPr>
              <a:t>Talia Milgrom-Elcott </a:t>
            </a:r>
            <a:r>
              <a:rPr lang="en-US" dirty="0"/>
              <a:t>Contributor </a:t>
            </a:r>
          </a:p>
          <a:p>
            <a:r>
              <a:rPr lang="en-US" dirty="0">
                <a:hlinkClick r:id="rId4"/>
              </a:rPr>
              <a:t>Education </a:t>
            </a:r>
            <a:r>
              <a:rPr lang="en-US" dirty="0"/>
              <a:t>I focus on collaborative problem-solving in K-12 STEM education.</a:t>
            </a:r>
          </a:p>
          <a:p>
            <a:r>
              <a:rPr lang="en-US" dirty="0"/>
              <a:t>If 2018 was the year that teachers walked out, scientists and teachers ran for office in unprecedented numbers, and the news was filled with a steady stream of reports on the value of a STEM degree, and 2019 was the year that the public’s respect for teachers grew, walkouts waned, education was increasingly defined by its relationship to the (STEM) workforce, and more schools started to integrate soft skills because of a growing focus on the whole child, what does 2020 have in store for us? This week, my organization, 100Kin10, will release its annual Trends Report, a synthesis of thousands of data points that predict trends and “look-</a:t>
            </a:r>
            <a:r>
              <a:rPr lang="en-US" dirty="0" err="1"/>
              <a:t>aheads</a:t>
            </a:r>
            <a:r>
              <a:rPr lang="en-US" dirty="0"/>
              <a:t>” that will define STEM and education in 2020. Here’s the exclusive sneak peek: </a:t>
            </a:r>
          </a:p>
          <a:p>
            <a:r>
              <a:rPr lang="en-US" b="1" dirty="0"/>
              <a:t>1. Teacher Diversity: Supporting Students (Especially Students of Color) by Recruiting and Supporting Teachers of Color </a:t>
            </a:r>
            <a:endParaRPr lang="en-US" dirty="0"/>
          </a:p>
          <a:p>
            <a:r>
              <a:rPr lang="en-US" b="1" dirty="0"/>
              <a:t>2. The T in STEM Gains Prominence: Technology Proficiency as a Core Life Skill </a:t>
            </a:r>
          </a:p>
          <a:p>
            <a:r>
              <a:rPr lang="en-US" b="1" dirty="0"/>
              <a:t>3. Computer Science Is Hot but There’s a Lag in Teacher Supply</a:t>
            </a:r>
          </a:p>
          <a:p>
            <a:r>
              <a:rPr lang="en-US" b="1" dirty="0"/>
              <a:t>4. Climate Change Is This Generation’s Moonshot</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40</a:t>
            </a:fld>
            <a:endParaRPr lang="en-US"/>
          </a:p>
        </p:txBody>
      </p:sp>
    </p:spTree>
    <p:extLst>
      <p:ext uri="{BB962C8B-B14F-4D97-AF65-F5344CB8AC3E}">
        <p14:creationId xmlns:p14="http://schemas.microsoft.com/office/powerpoint/2010/main" val="3980600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uses technology today, but most do not understand it.</a:t>
            </a:r>
          </a:p>
          <a:p>
            <a:endParaRPr lang="en-US" dirty="0"/>
          </a:p>
          <a:p>
            <a:r>
              <a:rPr lang="en-US" dirty="0"/>
              <a:t>We have to learn how to better use the technology -- and then teach others to do the same.</a:t>
            </a:r>
          </a:p>
          <a:p>
            <a:endParaRPr lang="en-US" dirty="0"/>
          </a:p>
          <a:p>
            <a:endParaRPr lang="en-US" dirty="0"/>
          </a:p>
          <a:p>
            <a:endParaRPr lang="en-US" dirty="0"/>
          </a:p>
          <a:p>
            <a:r>
              <a:rPr lang="en-US" dirty="0"/>
              <a:t>====</a:t>
            </a:r>
          </a:p>
          <a:p>
            <a:endParaRPr lang="en-US" dirty="0"/>
          </a:p>
          <a:p>
            <a:r>
              <a:rPr lang="en-US" dirty="0"/>
              <a:t>https://</a:t>
            </a:r>
            <a:r>
              <a:rPr lang="en-US" dirty="0" err="1"/>
              <a:t>www.forbes.com</a:t>
            </a:r>
            <a:r>
              <a:rPr lang="en-US" dirty="0"/>
              <a:t>/sites/</a:t>
            </a:r>
            <a:r>
              <a:rPr lang="en-US" dirty="0" err="1"/>
              <a:t>taliamilgromelcott</a:t>
            </a:r>
            <a:r>
              <a:rPr lang="en-US" dirty="0"/>
              <a:t>/2020/01/13/four-things-you-need-to-know-about-stem-and-education-for-2020/#4b20746e3aac</a:t>
            </a:r>
          </a:p>
          <a:p>
            <a:endParaRPr lang="en-US" dirty="0"/>
          </a:p>
          <a:p>
            <a:r>
              <a:rPr lang="en-US" dirty="0"/>
              <a:t>6,816 views Jan 13, 2020, 04:35pm</a:t>
            </a:r>
          </a:p>
          <a:p>
            <a:r>
              <a:rPr lang="en-US" b="1" dirty="0"/>
              <a:t>Four Things You Need To Know About STEM And Education For 2020 </a:t>
            </a:r>
          </a:p>
          <a:p>
            <a:r>
              <a:rPr lang="en-US" dirty="0">
                <a:hlinkClick r:id="rId3"/>
              </a:rPr>
              <a:t>Talia Milgrom-Elcott </a:t>
            </a:r>
            <a:r>
              <a:rPr lang="en-US" dirty="0"/>
              <a:t>Contributor </a:t>
            </a:r>
          </a:p>
          <a:p>
            <a:r>
              <a:rPr lang="en-US" dirty="0">
                <a:hlinkClick r:id="rId4"/>
              </a:rPr>
              <a:t>Education </a:t>
            </a:r>
            <a:r>
              <a:rPr lang="en-US" dirty="0"/>
              <a:t>I focus on collaborative problem-solving in K-12 STEM education.</a:t>
            </a:r>
          </a:p>
          <a:p>
            <a:r>
              <a:rPr lang="en-US" dirty="0"/>
              <a:t>If 2018 was the year that teachers walked out, scientists and teachers ran for office in unprecedented numbers, and the news was filled with a steady stream of reports on the value of a STEM degree, and 2019 was the year that the public’s respect for teachers grew, walkouts waned, education was increasingly defined by its relationship to the (STEM) workforce, and more schools started to integrate soft skills because of a growing focus on the whole child, what does 2020 have in store for us? This week, my organization, 100Kin10, will release its annual Trends Report, a synthesis of thousands of data points that predict trends and “look-</a:t>
            </a:r>
            <a:r>
              <a:rPr lang="en-US" dirty="0" err="1"/>
              <a:t>aheads</a:t>
            </a:r>
            <a:r>
              <a:rPr lang="en-US" dirty="0"/>
              <a:t>” that will define STEM and education in 2020. Here’s the exclusive sneak peek: </a:t>
            </a:r>
          </a:p>
          <a:p>
            <a:r>
              <a:rPr lang="en-US" b="1" dirty="0"/>
              <a:t>1. Teacher Diversity: Supporting Students (Especially Students of Color) by Recruiting and Supporting Teachers of Color </a:t>
            </a:r>
            <a:endParaRPr lang="en-US" dirty="0"/>
          </a:p>
          <a:p>
            <a:r>
              <a:rPr lang="en-US" b="1" dirty="0"/>
              <a:t>2. The T in STEM Gains Prominence: Technology Proficiency as a Core Life Skill </a:t>
            </a:r>
          </a:p>
          <a:p>
            <a:r>
              <a:rPr lang="en-US" b="1" dirty="0"/>
              <a:t>3. Computer Science Is Hot but There’s a Lag in Teacher Supply</a:t>
            </a:r>
          </a:p>
          <a:p>
            <a:r>
              <a:rPr lang="en-US" b="1" dirty="0"/>
              <a:t>4. Climate Change Is This Generation’s Moonshot</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41</a:t>
            </a:fld>
            <a:endParaRPr lang="en-US"/>
          </a:p>
        </p:txBody>
      </p:sp>
    </p:spTree>
    <p:extLst>
      <p:ext uri="{BB962C8B-B14F-4D97-AF65-F5344CB8AC3E}">
        <p14:creationId xmlns:p14="http://schemas.microsoft.com/office/powerpoint/2010/main" val="1550901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science in our schools has not kept up with the industry demand.</a:t>
            </a:r>
          </a:p>
          <a:p>
            <a:endParaRPr lang="en-US" dirty="0"/>
          </a:p>
          <a:p>
            <a:r>
              <a:rPr lang="en-US" dirty="0"/>
              <a:t>It's hard to get computer-</a:t>
            </a:r>
            <a:r>
              <a:rPr lang="en-US" dirty="0" err="1"/>
              <a:t>savy</a:t>
            </a:r>
            <a:r>
              <a:rPr lang="en-US" dirty="0"/>
              <a:t> teachers to teach when they can make twice the salary in the private sector.</a:t>
            </a:r>
          </a:p>
          <a:p>
            <a:r>
              <a:rPr lang="en-US" dirty="0"/>
              <a:t>How do we address that?</a:t>
            </a:r>
          </a:p>
          <a:p>
            <a:endParaRPr lang="en-US" dirty="0"/>
          </a:p>
          <a:p>
            <a:endParaRPr lang="en-US" dirty="0"/>
          </a:p>
          <a:p>
            <a:r>
              <a:rPr lang="en-US" dirty="0"/>
              <a:t>====</a:t>
            </a:r>
          </a:p>
          <a:p>
            <a:endParaRPr lang="en-US" dirty="0"/>
          </a:p>
          <a:p>
            <a:r>
              <a:rPr lang="en-US" dirty="0"/>
              <a:t>https://</a:t>
            </a:r>
            <a:r>
              <a:rPr lang="en-US" dirty="0" err="1"/>
              <a:t>www.forbes.com</a:t>
            </a:r>
            <a:r>
              <a:rPr lang="en-US" dirty="0"/>
              <a:t>/sites/</a:t>
            </a:r>
            <a:r>
              <a:rPr lang="en-US" dirty="0" err="1"/>
              <a:t>taliamilgromelcott</a:t>
            </a:r>
            <a:r>
              <a:rPr lang="en-US" dirty="0"/>
              <a:t>/2020/01/13/four-things-you-need-to-know-about-stem-and-education-for-2020/#4b20746e3aac</a:t>
            </a:r>
          </a:p>
          <a:p>
            <a:endParaRPr lang="en-US" dirty="0"/>
          </a:p>
          <a:p>
            <a:r>
              <a:rPr lang="en-US" dirty="0"/>
              <a:t>6,816 views Jan 13, 2020, 04:35pm</a:t>
            </a:r>
          </a:p>
          <a:p>
            <a:r>
              <a:rPr lang="en-US" b="1" dirty="0"/>
              <a:t>Four Things You Need To Know About STEM And Education For 2020 </a:t>
            </a:r>
          </a:p>
          <a:p>
            <a:r>
              <a:rPr lang="en-US" dirty="0">
                <a:hlinkClick r:id="rId3"/>
              </a:rPr>
              <a:t>Talia Milgrom-Elcott </a:t>
            </a:r>
            <a:r>
              <a:rPr lang="en-US" dirty="0"/>
              <a:t>Contributor </a:t>
            </a:r>
          </a:p>
          <a:p>
            <a:r>
              <a:rPr lang="en-US" dirty="0">
                <a:hlinkClick r:id="rId4"/>
              </a:rPr>
              <a:t>Education </a:t>
            </a:r>
            <a:r>
              <a:rPr lang="en-US" dirty="0"/>
              <a:t>I focus on collaborative problem-solving in K-12 STEM education.</a:t>
            </a:r>
          </a:p>
          <a:p>
            <a:r>
              <a:rPr lang="en-US" dirty="0"/>
              <a:t>If 2018 was the year that teachers walked out, scientists and teachers ran for office in unprecedented numbers, and the news was filled with a steady stream of reports on the value of a STEM degree, and 2019 was the year that the public’s respect for teachers grew, walkouts waned, education was increasingly defined by its relationship to the (STEM) workforce, and more schools started to integrate soft skills because of a growing focus on the whole child, what does 2020 have in store for us? This week, my organization, 100Kin10, will release its annual Trends Report, a synthesis of thousands of data points that predict trends and “look-</a:t>
            </a:r>
            <a:r>
              <a:rPr lang="en-US" dirty="0" err="1"/>
              <a:t>aheads</a:t>
            </a:r>
            <a:r>
              <a:rPr lang="en-US" dirty="0"/>
              <a:t>” that will define STEM and education in 2020. Here’s the exclusive sneak peek: </a:t>
            </a:r>
          </a:p>
          <a:p>
            <a:r>
              <a:rPr lang="en-US" b="1" dirty="0"/>
              <a:t>1. Teacher Diversity: Supporting Students (Especially Students of Color) by Recruiting and Supporting Teachers of Color </a:t>
            </a:r>
            <a:endParaRPr lang="en-US" dirty="0"/>
          </a:p>
          <a:p>
            <a:r>
              <a:rPr lang="en-US" b="1" dirty="0"/>
              <a:t>2. The T in STEM Gains Prominence: Technology Proficiency as a Core Life Skill </a:t>
            </a:r>
          </a:p>
          <a:p>
            <a:r>
              <a:rPr lang="en-US" b="1" dirty="0"/>
              <a:t>3. Computer Science Is Hot but There’s a Lag in Teacher Supply</a:t>
            </a:r>
          </a:p>
          <a:p>
            <a:r>
              <a:rPr lang="en-US" b="1" dirty="0"/>
              <a:t>4. Climate Change Is This Generation’s Moonshot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2462546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thing this article talked about is that  Our young learners must embrace science and use that scientific knowledge to keep making this world a better place.</a:t>
            </a:r>
          </a:p>
          <a:p>
            <a:endParaRPr lang="en-US" dirty="0"/>
          </a:p>
          <a:p>
            <a:endParaRPr lang="en-US" dirty="0"/>
          </a:p>
          <a:p>
            <a:r>
              <a:rPr lang="en-US" dirty="0"/>
              <a:t>====</a:t>
            </a:r>
          </a:p>
          <a:p>
            <a:endParaRPr lang="en-US" dirty="0"/>
          </a:p>
          <a:p>
            <a:r>
              <a:rPr lang="en-US" dirty="0"/>
              <a:t>https://</a:t>
            </a:r>
            <a:r>
              <a:rPr lang="en-US" dirty="0" err="1"/>
              <a:t>www.forbes.com</a:t>
            </a:r>
            <a:r>
              <a:rPr lang="en-US" dirty="0"/>
              <a:t>/sites/</a:t>
            </a:r>
            <a:r>
              <a:rPr lang="en-US" dirty="0" err="1"/>
              <a:t>taliamilgromelcott</a:t>
            </a:r>
            <a:r>
              <a:rPr lang="en-US" dirty="0"/>
              <a:t>/2020/01/13/four-things-you-need-to-know-about-stem-and-education-for-2020/#4b20746e3aac</a:t>
            </a:r>
          </a:p>
          <a:p>
            <a:endParaRPr lang="en-US" dirty="0"/>
          </a:p>
          <a:p>
            <a:r>
              <a:rPr lang="en-US" dirty="0"/>
              <a:t>6,816 views Jan 13, 2020, 04:35pm</a:t>
            </a:r>
          </a:p>
          <a:p>
            <a:r>
              <a:rPr lang="en-US" b="1" dirty="0"/>
              <a:t>Four Things You Need To Know About STEM And Education For 2020 </a:t>
            </a:r>
          </a:p>
          <a:p>
            <a:r>
              <a:rPr lang="en-US" dirty="0">
                <a:hlinkClick r:id="rId3"/>
              </a:rPr>
              <a:t>Talia Milgrom-Elcott </a:t>
            </a:r>
            <a:r>
              <a:rPr lang="en-US" dirty="0"/>
              <a:t>Contributor </a:t>
            </a:r>
          </a:p>
          <a:p>
            <a:r>
              <a:rPr lang="en-US" dirty="0">
                <a:hlinkClick r:id="rId4"/>
              </a:rPr>
              <a:t>Education </a:t>
            </a:r>
            <a:r>
              <a:rPr lang="en-US" dirty="0"/>
              <a:t>I focus on collaborative problem-solving in K-12 STEM education.</a:t>
            </a:r>
          </a:p>
          <a:p>
            <a:r>
              <a:rPr lang="en-US" dirty="0"/>
              <a:t>If 2018 was the year that teachers walked out, scientists and teachers ran for office in unprecedented numbers, and the news was filled with a steady stream of reports on the value of a STEM degree, and 2019 was the year that the public’s respect for teachers grew, walkouts waned, education was increasingly defined by its relationship to the (STEM) workforce, and more schools started to integrate soft skills because of a growing focus on the whole child, what does 2020 have in store for us? This week, my organization, 100Kin10, will release its annual Trends Report, a synthesis of thousands of data points that predict trends and “look-</a:t>
            </a:r>
            <a:r>
              <a:rPr lang="en-US" dirty="0" err="1"/>
              <a:t>aheads</a:t>
            </a:r>
            <a:r>
              <a:rPr lang="en-US" dirty="0"/>
              <a:t>” that will define STEM and education in 2020. Here’s the exclusive sneak peek: </a:t>
            </a:r>
          </a:p>
          <a:p>
            <a:r>
              <a:rPr lang="en-US" b="1" dirty="0"/>
              <a:t>1. Teacher Diversity: Supporting Students (Especially Students of Color) by Recruiting and Supporting Teachers of Color </a:t>
            </a:r>
            <a:endParaRPr lang="en-US" dirty="0"/>
          </a:p>
          <a:p>
            <a:r>
              <a:rPr lang="en-US" b="1" dirty="0"/>
              <a:t>2. The T in STEM Gains Prominence: Technology Proficiency as a Core Life Skill </a:t>
            </a:r>
          </a:p>
          <a:p>
            <a:r>
              <a:rPr lang="en-US" b="1" dirty="0"/>
              <a:t>3. Computer Science Is Hot but There’s a Lag in Teacher Supply</a:t>
            </a:r>
          </a:p>
          <a:p>
            <a:r>
              <a:rPr lang="en-US" b="1" dirty="0"/>
              <a:t>4. Climate Change Is This Generation’s Moonshot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43</a:t>
            </a:fld>
            <a:endParaRPr lang="en-US"/>
          </a:p>
        </p:txBody>
      </p:sp>
    </p:spTree>
    <p:extLst>
      <p:ext uri="{BB962C8B-B14F-4D97-AF65-F5344CB8AC3E}">
        <p14:creationId xmlns:p14="http://schemas.microsoft.com/office/powerpoint/2010/main" val="2783933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44</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309550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benita.tipton@dpi.nc.gov</a:t>
            </a:r>
            <a:endParaRPr lang="en-US" dirty="0"/>
          </a:p>
          <a:p>
            <a:endParaRPr lang="en-US" dirty="0"/>
          </a:p>
          <a:p>
            <a:endParaRPr lang="en-US" dirty="0"/>
          </a:p>
          <a:p>
            <a:r>
              <a:rPr lang="en-US" dirty="0"/>
              <a:t>======</a:t>
            </a:r>
          </a:p>
          <a:p>
            <a:endParaRPr lang="en-US" dirty="0"/>
          </a:p>
          <a:p>
            <a:r>
              <a:rPr lang="en-US" dirty="0"/>
              <a:t>https://</a:t>
            </a:r>
            <a:r>
              <a:rPr lang="en-US" dirty="0" err="1"/>
              <a:t>www.ncsciencefestival.org</a:t>
            </a:r>
            <a:r>
              <a:rPr lang="en-US" dirty="0"/>
              <a:t>/about/team</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358507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ea typeface="ヒラギノ角ゴ Pro W3" charset="0"/>
                <a:cs typeface="Arial" charset="0"/>
              </a:rPr>
              <a:t>Our next meeting like this one will be on ------.</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December and be back in January.)</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June, July and August and be back in September.)</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You can go to the </a:t>
            </a:r>
            <a:r>
              <a:rPr lang="en-US" sz="1200" dirty="0" err="1">
                <a:latin typeface="+mn-lt"/>
                <a:ea typeface="ヒラギノ角ゴ Pro W3" charset="0"/>
                <a:cs typeface="Arial" charset="0"/>
              </a:rPr>
              <a:t>NCPerkins</a:t>
            </a:r>
            <a:r>
              <a:rPr lang="en-US" sz="1200" dirty="0">
                <a:latin typeface="+mn-lt"/>
                <a:ea typeface="ヒラギノ角ゴ Pro W3" charset="0"/>
                <a:cs typeface="Arial" charset="0"/>
              </a:rPr>
              <a:t> website to register for that meeting.</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We'll also send you a reminder, since you are now on our mailing list.</a:t>
            </a:r>
            <a:endParaRPr lang="en-US" dirty="0">
              <a:latin typeface="+mn-lt"/>
            </a:endParaRPr>
          </a:p>
          <a:p>
            <a:endParaRPr lang="en-US" dirty="0">
              <a:latin typeface="+mn-lt"/>
            </a:endParaRPr>
          </a:p>
          <a:p>
            <a:r>
              <a:rPr lang="en-US" dirty="0">
                <a:latin typeface="+mn-lt"/>
              </a:rPr>
              <a:t>So go ahead and sign up for all the meetings, and you'll be reminded the day before.</a:t>
            </a:r>
          </a:p>
          <a:p>
            <a:endParaRPr lang="en-US" dirty="0">
              <a:latin typeface="+mn-lt"/>
            </a:endParaRPr>
          </a:p>
          <a:p>
            <a:r>
              <a:rPr lang="en-US" dirty="0">
                <a:latin typeface="+mn-lt"/>
              </a:rPr>
              <a:t>If you liked something you saw here, send folks to the recording.  Find it at that same web page.</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420451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 is an event that is coming up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 fascinating event watching these kids build these sheds in such a professional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 school teams from multiple counties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can put in a bid to win one of the sheds and have it delivered to your back yard.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That's a better deal, and a better shed than you would get a t a hardware store.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bring in Phil Vice to tell us about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a:p>
            <a:endParaRPr lang="en-US" sz="1200" dirty="0">
              <a:latin typeface="Arial" charset="0"/>
              <a:ea typeface="ヒラギノ角ゴ Pro W3"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2020 S.H.E.D. Building Competition + Expo </a:t>
            </a:r>
          </a:p>
          <a:p>
            <a:r>
              <a:rPr lang="en-US" sz="1200" dirty="0">
                <a:latin typeface="Arial" charset="0"/>
                <a:ea typeface="ヒラギノ角ゴ Pro W3" charset="0"/>
                <a:cs typeface="Arial" charset="0"/>
              </a:rPr>
              <a:t>https://</a:t>
            </a:r>
            <a:r>
              <a:rPr lang="en-US" sz="1200" dirty="0" err="1">
                <a:latin typeface="Arial" charset="0"/>
                <a:ea typeface="ヒラギノ角ゴ Pro W3" charset="0"/>
                <a:cs typeface="Arial" charset="0"/>
              </a:rPr>
              <a:t>www.eventbrite.com</a:t>
            </a:r>
            <a:r>
              <a:rPr lang="en-US" sz="1200" dirty="0">
                <a:latin typeface="Arial" charset="0"/>
                <a:ea typeface="ヒラギノ角ゴ Pro W3" charset="0"/>
                <a:cs typeface="Arial" charset="0"/>
              </a:rPr>
              <a:t>/e/2020-shed-building-competition-expo-tickets-93206981591</a:t>
            </a:r>
          </a:p>
          <a:p>
            <a:endParaRPr lang="en-US" sz="1200" dirty="0">
              <a:latin typeface="Arial" charset="0"/>
              <a:ea typeface="ヒラギノ角ゴ Pro W3" charset="0"/>
              <a:cs typeface="Arial" charset="0"/>
            </a:endParaRPr>
          </a:p>
          <a:p>
            <a:endParaRPr lang="en-US" sz="1200" dirty="0">
              <a:latin typeface="Arial" charset="0"/>
              <a:ea typeface="ヒラギノ角ゴ Pro W3" charset="0"/>
              <a:cs typeface="Arial" charset="0"/>
            </a:endParaRPr>
          </a:p>
          <a:p>
            <a:endParaRPr lang="en-US" sz="1200" dirty="0">
              <a:latin typeface="Arial" charset="0"/>
              <a:ea typeface="ヒラギノ角ゴ Pro W3" charset="0"/>
              <a:cs typeface="Arial" charset="0"/>
            </a:endParaRPr>
          </a:p>
          <a:p>
            <a:r>
              <a:rPr lang="en-US" sz="1200" b="0" i="0" u="none" strike="noStrike" kern="1200" dirty="0">
                <a:solidFill>
                  <a:schemeClr val="tx1"/>
                </a:solidFill>
                <a:effectLst/>
                <a:latin typeface="+mn-lt"/>
                <a:ea typeface="+mn-ea"/>
                <a:cs typeface="+mn-cs"/>
              </a:rPr>
              <a:t>Phil Vice, Senior Administrator</a:t>
            </a:r>
          </a:p>
          <a:p>
            <a:r>
              <a:rPr lang="en-US" sz="1200" b="0" i="0" u="none" strike="noStrike" kern="1200" dirty="0" err="1">
                <a:solidFill>
                  <a:schemeClr val="tx1"/>
                </a:solidFill>
                <a:effectLst/>
                <a:latin typeface="+mn-lt"/>
                <a:ea typeface="+mn-ea"/>
                <a:cs typeface="+mn-cs"/>
              </a:rPr>
              <a:t>pvice@wcpss.net</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Career and Technical Education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Wake County Public School System</a:t>
            </a:r>
          </a:p>
          <a:p>
            <a:r>
              <a:rPr lang="en-US" sz="1200" b="0" i="0" u="none" strike="noStrike" kern="1200" dirty="0">
                <a:solidFill>
                  <a:schemeClr val="tx1"/>
                </a:solidFill>
                <a:effectLst/>
                <a:latin typeface="+mn-lt"/>
                <a:ea typeface="+mn-ea"/>
                <a:cs typeface="+mn-cs"/>
              </a:rPr>
              <a:t>5625 Dillard Dr.</a:t>
            </a:r>
          </a:p>
          <a:p>
            <a:r>
              <a:rPr lang="en-US" sz="1200" b="0" i="0" u="none" strike="noStrike" kern="1200" dirty="0">
                <a:solidFill>
                  <a:schemeClr val="tx1"/>
                </a:solidFill>
                <a:effectLst/>
                <a:latin typeface="+mn-lt"/>
                <a:ea typeface="+mn-ea"/>
                <a:cs typeface="+mn-cs"/>
              </a:rPr>
              <a:t>Cary, NC  27518</a:t>
            </a:r>
          </a:p>
          <a:p>
            <a:r>
              <a:rPr lang="en-US" sz="1200" b="1" i="1" u="none" strike="noStrike" kern="1200" dirty="0">
                <a:solidFill>
                  <a:schemeClr val="tx1"/>
                </a:solidFill>
                <a:effectLst/>
                <a:latin typeface="+mn-lt"/>
                <a:ea typeface="+mn-ea"/>
                <a:cs typeface="+mn-cs"/>
              </a:rPr>
              <a:t>919.533-7065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919.589-6196 Fax # </a:t>
            </a:r>
            <a:r>
              <a:rPr lang="en-US" sz="1200" b="1" i="0" u="none" strike="noStrike" kern="1200" dirty="0">
                <a:solidFill>
                  <a:schemeClr val="tx1"/>
                </a:solidFill>
                <a:effectLst/>
                <a:latin typeface="+mn-lt"/>
                <a:ea typeface="+mn-ea"/>
                <a:cs typeface="+mn-cs"/>
              </a:rPr>
              <a:t>NEW NUMBER </a:t>
            </a:r>
            <a:endParaRPr lang="en-US" sz="1200" b="0" i="0" u="none" strike="noStrike" kern="1200" dirty="0">
              <a:solidFill>
                <a:schemeClr val="tx1"/>
              </a:solidFill>
              <a:effectLst/>
              <a:latin typeface="+mn-lt"/>
              <a:ea typeface="+mn-ea"/>
              <a:cs typeface="+mn-cs"/>
            </a:endParaRP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114597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ApprenticeshipNC</a:t>
            </a:r>
            <a:r>
              <a:rPr lang="en-US" dirty="0"/>
              <a:t> has their annual conference coming up on March 5 in Durham.</a:t>
            </a:r>
          </a:p>
          <a:p>
            <a:endParaRPr lang="en-US" dirty="0"/>
          </a:p>
          <a:p>
            <a:endParaRPr lang="en-US" dirty="0"/>
          </a:p>
          <a:p>
            <a:r>
              <a:rPr lang="en-US" dirty="0"/>
              <a:t>https://</a:t>
            </a:r>
            <a:r>
              <a:rPr lang="en-US" dirty="0" err="1"/>
              <a:t>www.apprenticeshipnc.com</a:t>
            </a:r>
            <a:r>
              <a:rPr lang="en-US" dirty="0"/>
              <a:t>/events/apprenticesipnc-annual-conference-march-5-6-2020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317500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7</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North Carolina Employment and Training Association, known as NCETA, has their annual conference coming up in April.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t>
            </a:r>
            <a:r>
              <a:rPr lang="en-US" sz="1200" dirty="0" err="1"/>
              <a:t>Bob&amp;Chris</a:t>
            </a:r>
            <a:r>
              <a:rPr lang="en-US" sz="1200" dirty="0"/>
              <a:t> Show will be </a:t>
            </a:r>
            <a:r>
              <a:rPr lang="en-US" sz="1200" u="sng" dirty="0"/>
              <a:t>live</a:t>
            </a:r>
            <a:r>
              <a:rPr lang="en-US" sz="1200" dirty="0"/>
              <a:t> at this conference with a panel of employers.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don't want to miss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Details for all of these upcoming events are located in the notes section under each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a:t>
            </a:r>
            <a:r>
              <a:rPr lang="en-US" sz="1200" dirty="0" err="1"/>
              <a:t>nceta</a:t>
            </a:r>
            <a:endParaRPr lang="en-US" sz="1200" dirty="0"/>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652752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8</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62662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Randy  Ledford </a:t>
            </a:r>
          </a:p>
          <a:p>
            <a:r>
              <a:rPr lang="en-US" dirty="0" err="1"/>
              <a:t>rlledford@cccti.edu</a:t>
            </a:r>
            <a:endParaRPr lang="en-US" dirty="0"/>
          </a:p>
          <a:p>
            <a:r>
              <a:rPr lang="en-US" dirty="0"/>
              <a:t>828.726.2241</a:t>
            </a:r>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3646278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2" y="2910751"/>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8"/>
            <a:ext cx="6025812" cy="809325"/>
          </a:xfrm>
          <a:prstGeom prst="rect">
            <a:avLst/>
          </a:prstGeom>
          <a:noFill/>
        </p:spPr>
        <p:txBody>
          <a:bodyPr wrap="square" lIns="51435" tIns="25718" rIns="51435" bIns="25718">
            <a:spAutoFit/>
          </a:bodyPr>
          <a:lstStyle/>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7"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4" y="126367"/>
            <a:ext cx="1138936" cy="127406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2/20/20</a:t>
            </a:fld>
            <a:endParaRPr lang="en-US"/>
          </a:p>
        </p:txBody>
      </p:sp>
      <p:sp>
        <p:nvSpPr>
          <p:cNvPr id="6" name="Slide Number Placeholder 5"/>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723900" cy="1095375"/>
          </a:xfrm>
          <a:prstGeom prst="rect">
            <a:avLst/>
          </a:prstGeom>
        </p:spPr>
      </p:pic>
      <p:cxnSp>
        <p:nvCxnSpPr>
          <p:cNvPr id="10" name="Straight Connector 9" title="Gold Line"/>
          <p:cNvCxnSpPr/>
          <p:nvPr userDrawn="1"/>
        </p:nvCxnSpPr>
        <p:spPr>
          <a:xfrm flipV="1">
            <a:off x="1455549" y="1287266"/>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6F7DFE38-2115-F841-AF07-ED23EB631C55}"/>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CE3A4B08-F8E9-3A46-9CFE-D29C59ED6E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5"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2/20/20</a:t>
            </a:fld>
            <a:endParaRPr lang="en-US"/>
          </a:p>
        </p:txBody>
      </p:sp>
      <p:sp>
        <p:nvSpPr>
          <p:cNvPr id="6" name="Slide Number Placeholder 5"/>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9" name="Footer Placeholder 4">
            <a:extLst>
              <a:ext uri="{FF2B5EF4-FFF2-40B4-BE49-F238E27FC236}">
                <a16:creationId xmlns:a16="http://schemas.microsoft.com/office/drawing/2014/main" id="{CE1BAFAC-38AE-FB49-8239-20207C72DA64}"/>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A36E0417-F744-C74A-9895-80FF29D24C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4767264"/>
            <a:ext cx="2133600" cy="273844"/>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141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5"/>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61"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
        <p:nvSpPr>
          <p:cNvPr id="13"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normAutofit/>
          </a:bodyPr>
          <a:lstStyle>
            <a:lvl1pPr algn="ctr">
              <a:defRPr sz="255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15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pic>
        <p:nvPicPr>
          <p:cNvPr id="6" name="Picture 5">
            <a:extLst>
              <a:ext uri="{FF2B5EF4-FFF2-40B4-BE49-F238E27FC236}">
                <a16:creationId xmlns:a16="http://schemas.microsoft.com/office/drawing/2014/main" id="{0C0193E7-8C3A-8341-BD12-4B1D3DA4EE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1014811" cy="858438"/>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7"/>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5"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5" y="1878807"/>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
        <p:nvSpPr>
          <p:cNvPr id="12"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4"/>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2/20/20</a:t>
            </a:fld>
            <a:endParaRPr lang="en-US"/>
          </a:p>
        </p:txBody>
      </p:sp>
      <p:sp>
        <p:nvSpPr>
          <p:cNvPr id="7" name="Slide Number Placeholder 6"/>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10" name="Footer Placeholder 4">
            <a:extLst>
              <a:ext uri="{FF2B5EF4-FFF2-40B4-BE49-F238E27FC236}">
                <a16:creationId xmlns:a16="http://schemas.microsoft.com/office/drawing/2014/main" id="{3997739B-6BCB-944F-885D-A4626BD40C6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a:extLst>
              <a:ext uri="{FF2B5EF4-FFF2-40B4-BE49-F238E27FC236}">
                <a16:creationId xmlns:a16="http://schemas.microsoft.com/office/drawing/2014/main" id="{D9633E34-A1D4-BB4A-85A7-17288D2EA0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4"/>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2/20/20</a:t>
            </a:fld>
            <a:endParaRPr lang="en-US"/>
          </a:p>
        </p:txBody>
      </p:sp>
      <p:sp>
        <p:nvSpPr>
          <p:cNvPr id="7" name="Slide Number Placeholder 6"/>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10" name="Footer Placeholder 4">
            <a:extLst>
              <a:ext uri="{FF2B5EF4-FFF2-40B4-BE49-F238E27FC236}">
                <a16:creationId xmlns:a16="http://schemas.microsoft.com/office/drawing/2014/main" id="{A120F348-F657-2C44-82AB-394B493775BA}"/>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a:extLst>
              <a:ext uri="{FF2B5EF4-FFF2-40B4-BE49-F238E27FC236}">
                <a16:creationId xmlns:a16="http://schemas.microsoft.com/office/drawing/2014/main" id="{AA0FAF21-9DD7-5947-9DAA-3DFB804948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HelvLight" pitchFamily="2" charset="0"/>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HelvLight" pitchFamily="2" charset="0"/>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HelvLight" pitchFamily="2" charset="0"/>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HelvLight" pitchFamily="2" charset="0"/>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HelvLight" pitchFamily="2" charset="0"/>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hyperlink" Target="https://nam02.safelinks.protection.outlook.com/?url=https%3A%2F%2Fyoutu.be%2F4dqMhnaYV5A&amp;data=02%7C01%7Cdroesslerc%40nccommunitycolleges.edu%7C73a6068f73f549be93b708d7b492c6c0%7C616f6b2af8af4525b6c8f74c6a2b182d%7C0%7C0%7C637176415106362988&amp;sdata=B5aQoKpg48%2Fr9hsdlkpfAor5QqNiuSgQlHl6comSXeI%3D&amp;reserved=0"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2.gif"/></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www.cccti.edu/Default.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339" name="Rectangle 3"/>
          <p:cNvSpPr>
            <a:spLocks noGrp="1" noChangeArrowheads="1"/>
          </p:cNvSpPr>
          <p:nvPr>
            <p:ph idx="1"/>
          </p:nvPr>
        </p:nvSpPr>
        <p:spPr>
          <a:xfrm>
            <a:off x="459042" y="2962163"/>
            <a:ext cx="5915025" cy="3548753"/>
          </a:xfrm>
        </p:spPr>
        <p:txBody>
          <a:bodyPr>
            <a:noAutofit/>
          </a:bodyPr>
          <a:lstStyle/>
          <a:p>
            <a:pPr marL="346472">
              <a:lnSpc>
                <a:spcPct val="80000"/>
              </a:lnSpc>
            </a:pPr>
            <a:r>
              <a:rPr lang="en-US" sz="1950" dirty="0">
                <a:latin typeface="Arial" charset="0"/>
                <a:ea typeface="ヒラギノ角ゴ Pro W3" charset="0"/>
                <a:cs typeface="ヒラギノ角ゴ Pro W3" charset="0"/>
              </a:rPr>
              <a:t>Dr. Bob </a:t>
            </a:r>
            <a:r>
              <a:rPr lang="en-US" sz="1950" dirty="0" err="1">
                <a:latin typeface="Arial" charset="0"/>
                <a:ea typeface="ヒラギノ角ゴ Pro W3" charset="0"/>
                <a:cs typeface="ヒラギノ角ゴ Pro W3" charset="0"/>
              </a:rPr>
              <a:t>Witchger</a:t>
            </a:r>
            <a:endParaRPr lang="en-US" sz="1950" dirty="0">
              <a:latin typeface="Arial" charset="0"/>
              <a:ea typeface="ヒラギノ角ゴ Pro W3" charset="0"/>
              <a:cs typeface="ヒラギノ角ゴ Pro W3" charset="0"/>
            </a:endParaRPr>
          </a:p>
          <a:p>
            <a:pPr marL="346472">
              <a:lnSpc>
                <a:spcPct val="80000"/>
              </a:lnSpc>
            </a:pPr>
            <a:r>
              <a:rPr lang="en-US" sz="1950" dirty="0">
                <a:latin typeface="Arial" charset="0"/>
                <a:ea typeface="ヒラギノ角ゴ Pro W3" charset="0"/>
                <a:cs typeface="ヒラギノ角ゴ Pro W3" charset="0"/>
              </a:rPr>
              <a:t>Chris </a:t>
            </a:r>
            <a:r>
              <a:rPr lang="en-US" sz="1950" dirty="0" err="1">
                <a:latin typeface="Arial" charset="0"/>
                <a:ea typeface="ヒラギノ角ゴ Pro W3" charset="0"/>
                <a:cs typeface="ヒラギノ角ゴ Pro W3" charset="0"/>
              </a:rPr>
              <a:t>Droessler</a:t>
            </a:r>
            <a:endParaRPr lang="en-US" sz="1950" dirty="0">
              <a:latin typeface="Arial" charset="0"/>
              <a:ea typeface="ヒラギノ角ゴ Pro W3" charset="0"/>
              <a:cs typeface="ヒラギノ角ゴ Pro W3" charset="0"/>
            </a:endParaRPr>
          </a:p>
          <a:p>
            <a:pPr marL="171450" indent="0">
              <a:lnSpc>
                <a:spcPct val="80000"/>
              </a:lnSpc>
              <a:buNone/>
            </a:pPr>
            <a:r>
              <a:rPr lang="en-US" sz="1950" dirty="0">
                <a:latin typeface="Arial" charset="0"/>
                <a:ea typeface="ヒラギノ角ゴ Pro W3" charset="0"/>
                <a:cs typeface="ヒラギノ角ゴ Pro W3" charset="0"/>
              </a:rPr>
              <a:t>	NC Community Colleges</a:t>
            </a:r>
          </a:p>
          <a:p>
            <a:pPr marL="346472">
              <a:lnSpc>
                <a:spcPct val="80000"/>
              </a:lnSpc>
            </a:pPr>
            <a:endParaRPr lang="en-US" sz="675" dirty="0">
              <a:latin typeface="Arial" charset="0"/>
              <a:ea typeface="ヒラギノ角ゴ Pro W3" charset="0"/>
              <a:cs typeface="ヒラギノ角ゴ Pro W3" charset="0"/>
            </a:endParaRPr>
          </a:p>
          <a:p>
            <a:pPr marL="346472">
              <a:lnSpc>
                <a:spcPct val="80000"/>
              </a:lnSpc>
            </a:pPr>
            <a:r>
              <a:rPr lang="en-US" sz="1950" dirty="0">
                <a:latin typeface="Arial" charset="0"/>
                <a:ea typeface="ヒラギノ角ゴ Pro W3" charset="0"/>
                <a:cs typeface="ヒラギノ角ゴ Pro W3" charset="0"/>
              </a:rPr>
              <a:t>Cheryl Cox</a:t>
            </a:r>
          </a:p>
          <a:p>
            <a:pPr marL="171450" indent="0">
              <a:lnSpc>
                <a:spcPct val="80000"/>
              </a:lnSpc>
              <a:buNone/>
            </a:pPr>
            <a:r>
              <a:rPr lang="en-US" sz="1950" dirty="0">
                <a:latin typeface="Arial" charset="0"/>
                <a:ea typeface="ヒラギノ角ゴ Pro W3" charset="0"/>
                <a:cs typeface="ヒラギノ角ゴ Pro W3" charset="0"/>
              </a:rPr>
              <a:t>	NC Department of Public Instruction</a:t>
            </a:r>
          </a:p>
        </p:txBody>
      </p:sp>
      <p:sp>
        <p:nvSpPr>
          <p:cNvPr id="2" name="Title 1"/>
          <p:cNvSpPr>
            <a:spLocks noGrp="1"/>
          </p:cNvSpPr>
          <p:nvPr>
            <p:ph type="title"/>
          </p:nvPr>
        </p:nvSpPr>
        <p:spPr/>
        <p:txBody>
          <a:bodyPr/>
          <a:lstStyle/>
          <a:p>
            <a:r>
              <a:rPr lang="en-US" dirty="0"/>
              <a:t>February 20, 2020</a:t>
            </a:r>
          </a:p>
        </p:txBody>
      </p:sp>
      <p:sp>
        <p:nvSpPr>
          <p:cNvPr id="4" name="Rectangle 3"/>
          <p:cNvSpPr>
            <a:spLocks noChangeArrowheads="1"/>
          </p:cNvSpPr>
          <p:nvPr/>
        </p:nvSpPr>
        <p:spPr bwMode="auto">
          <a:xfrm>
            <a:off x="1143000" y="4625578"/>
            <a:ext cx="6858000" cy="860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203722" indent="-1203722" algn="ctr">
              <a:spcBef>
                <a:spcPct val="20000"/>
              </a:spcBef>
              <a:tabLst>
                <a:tab pos="1203722" algn="l"/>
              </a:tabLst>
            </a:pPr>
            <a:r>
              <a:rPr lang="en-US" sz="2400" dirty="0" err="1"/>
              <a:t>www.ncperkins.org</a:t>
            </a:r>
            <a:r>
              <a:rPr lang="en-US" sz="2400" dirty="0"/>
              <a:t>/presentations</a:t>
            </a:r>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7994" y="1246048"/>
            <a:ext cx="6819940" cy="2587880"/>
          </a:xfrm>
          <a:prstGeom prst="rect">
            <a:avLst/>
          </a:prstGeom>
        </p:spPr>
      </p:pic>
    </p:spTree>
    <p:extLst>
      <p:ext uri="{BB962C8B-B14F-4D97-AF65-F5344CB8AC3E}">
        <p14:creationId xmlns:p14="http://schemas.microsoft.com/office/powerpoint/2010/main" val="21114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Beni Kincaid</a:t>
            </a:r>
          </a:p>
        </p:txBody>
      </p:sp>
      <p:sp>
        <p:nvSpPr>
          <p:cNvPr id="3" name="Subtitle 2"/>
          <p:cNvSpPr>
            <a:spLocks noGrp="1"/>
          </p:cNvSpPr>
          <p:nvPr>
            <p:ph type="subTitle" idx="1"/>
          </p:nvPr>
        </p:nvSpPr>
        <p:spPr/>
        <p:txBody>
          <a:bodyPr/>
          <a:lstStyle/>
          <a:p>
            <a:r>
              <a:rPr lang="en-US" dirty="0"/>
              <a:t>Senior HR Manager</a:t>
            </a:r>
          </a:p>
          <a:p>
            <a:r>
              <a:rPr lang="en-US" dirty="0" err="1"/>
              <a:t>Exela</a:t>
            </a:r>
            <a:r>
              <a:rPr lang="en-US" dirty="0"/>
              <a:t> Pharma Sciences, LLC</a:t>
            </a:r>
          </a:p>
        </p:txBody>
      </p:sp>
      <p:pic>
        <p:nvPicPr>
          <p:cNvPr id="3074" name="Picture 2">
            <a:extLst>
              <a:ext uri="{FF2B5EF4-FFF2-40B4-BE49-F238E27FC236}">
                <a16:creationId xmlns:a16="http://schemas.microsoft.com/office/drawing/2014/main" id="{2924D099-3633-574E-B348-C35B17101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078" y="3676333"/>
            <a:ext cx="3855844" cy="1224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6DE7066-9E6A-854C-B3C6-E60F1F71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623" y="1"/>
            <a:ext cx="1839376" cy="183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4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36493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Erik MacIntosh</a:t>
            </a:r>
          </a:p>
        </p:txBody>
      </p:sp>
      <p:sp>
        <p:nvSpPr>
          <p:cNvPr id="3" name="Subtitle 2"/>
          <p:cNvSpPr>
            <a:spLocks noGrp="1"/>
          </p:cNvSpPr>
          <p:nvPr>
            <p:ph type="subTitle" idx="1"/>
          </p:nvPr>
        </p:nvSpPr>
        <p:spPr>
          <a:xfrm>
            <a:off x="0" y="2910751"/>
            <a:ext cx="9144000" cy="1241822"/>
          </a:xfrm>
        </p:spPr>
        <p:txBody>
          <a:bodyPr/>
          <a:lstStyle/>
          <a:p>
            <a:r>
              <a:rPr lang="en-US" dirty="0"/>
              <a:t>Program Manager</a:t>
            </a:r>
          </a:p>
          <a:p>
            <a:r>
              <a:rPr lang="en-US" dirty="0"/>
              <a:t>North Carolina Science Festival</a:t>
            </a:r>
          </a:p>
        </p:txBody>
      </p:sp>
      <p:pic>
        <p:nvPicPr>
          <p:cNvPr id="4100" name="Picture 4">
            <a:extLst>
              <a:ext uri="{FF2B5EF4-FFF2-40B4-BE49-F238E27FC236}">
                <a16:creationId xmlns:a16="http://schemas.microsoft.com/office/drawing/2014/main" id="{74B075FD-397A-504E-8F93-2809CE37B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342" y="0"/>
            <a:ext cx="2145058" cy="16981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2836578A-23CD-4043-B5DF-331B74AB1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777" y="3049852"/>
            <a:ext cx="2032947" cy="2039981"/>
          </a:xfrm>
          <a:prstGeom prst="rect">
            <a:avLst/>
          </a:prstGeom>
        </p:spPr>
      </p:pic>
    </p:spTree>
    <p:extLst>
      <p:ext uri="{BB962C8B-B14F-4D97-AF65-F5344CB8AC3E}">
        <p14:creationId xmlns:p14="http://schemas.microsoft.com/office/powerpoint/2010/main" val="3470890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B58AA1-9F62-754B-A1FB-09246A08F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606609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black, standing, woman, man&#10;&#10;Description automatically generated">
            <a:extLst>
              <a:ext uri="{FF2B5EF4-FFF2-40B4-BE49-F238E27FC236}">
                <a16:creationId xmlns:a16="http://schemas.microsoft.com/office/drawing/2014/main" id="{B4BDD577-45A5-6746-BEE2-978034E23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846608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FA72662E-6339-2448-A71A-D30A3624B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85251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man, people, air, standing&#10;&#10;Description automatically generated">
            <a:extLst>
              <a:ext uri="{FF2B5EF4-FFF2-40B4-BE49-F238E27FC236}">
                <a16:creationId xmlns:a16="http://schemas.microsoft.com/office/drawing/2014/main" id="{35710C1A-F07E-FF40-8A76-1DBC03ED8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89452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A239554F-E6AB-1A48-94AD-055EA79B3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685688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hoto, sign, people, board&#10;&#10;Description automatically generated">
            <a:extLst>
              <a:ext uri="{FF2B5EF4-FFF2-40B4-BE49-F238E27FC236}">
                <a16:creationId xmlns:a16="http://schemas.microsoft.com/office/drawing/2014/main" id="{5586DF32-3E03-C245-BDDF-E92D88336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468382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ign, road, bridge&#10;&#10;Description automatically generated">
            <a:extLst>
              <a:ext uri="{FF2B5EF4-FFF2-40B4-BE49-F238E27FC236}">
                <a16:creationId xmlns:a16="http://schemas.microsoft.com/office/drawing/2014/main" id="{EED5BD84-C70B-164B-9DBA-FFC3457E9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04142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1900" y="3701458"/>
            <a:ext cx="2832170" cy="1071562"/>
          </a:xfrm>
        </p:spPr>
        <p:txBody>
          <a:bodyPr anchor="t">
            <a:normAutofit fontScale="90000"/>
          </a:bodyPr>
          <a:lstStyle/>
          <a:p>
            <a:pPr algn="ctr">
              <a:tabLst>
                <a:tab pos="7297738" algn="r"/>
              </a:tabLst>
            </a:pPr>
            <a:r>
              <a:rPr lang="en-US" sz="3300" dirty="0"/>
              <a:t>Chris </a:t>
            </a:r>
            <a:r>
              <a:rPr lang="en-US" sz="3300" dirty="0" err="1"/>
              <a:t>Droessler</a:t>
            </a:r>
            <a:br>
              <a:rPr lang="en-US" sz="3300" dirty="0"/>
            </a:br>
            <a:r>
              <a:rPr lang="en-US" sz="2200" dirty="0"/>
              <a:t>NC Community Colleges</a:t>
            </a:r>
            <a:endParaRPr lang="en-US" sz="3300" dirty="0"/>
          </a:p>
        </p:txBody>
      </p:sp>
      <p:pic>
        <p:nvPicPr>
          <p:cNvPr id="5" name="Picture 4" descr="A person wearing glasses and smiling at the camera&#10;&#10;Description automatically generated">
            <a:extLst>
              <a:ext uri="{FF2B5EF4-FFF2-40B4-BE49-F238E27FC236}">
                <a16:creationId xmlns:a16="http://schemas.microsoft.com/office/drawing/2014/main" id="{5C0A037A-7580-994D-BB38-81789984B53C}"/>
              </a:ext>
            </a:extLst>
          </p:cNvPr>
          <p:cNvPicPr>
            <a:picLocks noChangeAspect="1"/>
          </p:cNvPicPr>
          <p:nvPr/>
        </p:nvPicPr>
        <p:blipFill rotWithShape="1">
          <a:blip r:embed="rId3">
            <a:extLst>
              <a:ext uri="{28A0092B-C50C-407E-A947-70E740481C1C}">
                <a14:useLocalDpi xmlns:a14="http://schemas.microsoft.com/office/drawing/2010/main" val="0"/>
              </a:ext>
            </a:extLst>
          </a:blip>
          <a:srcRect l="7377" b="13494"/>
          <a:stretch/>
        </p:blipFill>
        <p:spPr>
          <a:xfrm>
            <a:off x="394609" y="759096"/>
            <a:ext cx="2375571" cy="2795532"/>
          </a:xfrm>
          <a:prstGeom prst="rect">
            <a:avLst/>
          </a:prstGeom>
        </p:spPr>
      </p:pic>
      <p:pic>
        <p:nvPicPr>
          <p:cNvPr id="9" name="Picture 8" descr="A person wearing a suit and tie smiling and looking at the camera&#10;&#10;Description automatically generated">
            <a:extLst>
              <a:ext uri="{FF2B5EF4-FFF2-40B4-BE49-F238E27FC236}">
                <a16:creationId xmlns:a16="http://schemas.microsoft.com/office/drawing/2014/main" id="{50C20E19-B647-2943-B43D-E5ACCA5CF4FC}"/>
              </a:ext>
            </a:extLst>
          </p:cNvPr>
          <p:cNvPicPr>
            <a:picLocks noChangeAspect="1"/>
          </p:cNvPicPr>
          <p:nvPr/>
        </p:nvPicPr>
        <p:blipFill rotWithShape="1">
          <a:blip r:embed="rId4">
            <a:extLst>
              <a:ext uri="{28A0092B-C50C-407E-A947-70E740481C1C}">
                <a14:useLocalDpi xmlns:a14="http://schemas.microsoft.com/office/drawing/2010/main" val="0"/>
              </a:ext>
            </a:extLst>
          </a:blip>
          <a:srcRect r="14054"/>
          <a:stretch/>
        </p:blipFill>
        <p:spPr>
          <a:xfrm>
            <a:off x="6373820" y="790607"/>
            <a:ext cx="2375571" cy="2764021"/>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E4421517-F18C-1A4F-AB7A-D1D88DBB8B1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7000"/>
                    </a14:imgEffect>
                  </a14:imgLayer>
                </a14:imgProps>
              </a:ext>
              <a:ext uri="{28A0092B-C50C-407E-A947-70E740481C1C}">
                <a14:useLocalDpi xmlns:a14="http://schemas.microsoft.com/office/drawing/2010/main" val="0"/>
              </a:ext>
            </a:extLst>
          </a:blip>
          <a:stretch>
            <a:fillRect/>
          </a:stretch>
        </p:blipFill>
        <p:spPr>
          <a:xfrm>
            <a:off x="3286125" y="953279"/>
            <a:ext cx="2514600" cy="25400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5800725" y="3701458"/>
            <a:ext cx="3089344" cy="1071562"/>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sz="3300" dirty="0"/>
              <a:t>Bob </a:t>
            </a:r>
            <a:r>
              <a:rPr lang="en-US" sz="3300" dirty="0" err="1"/>
              <a:t>Witchger</a:t>
            </a:r>
            <a:br>
              <a:rPr lang="en-US" sz="4800" dirty="0"/>
            </a:br>
            <a:r>
              <a:rPr lang="en-US" sz="2000" dirty="0"/>
              <a:t>NC Community Colleges</a:t>
            </a:r>
            <a:endParaRPr lang="en-US" sz="3300" dirty="0"/>
          </a:p>
        </p:txBody>
      </p:sp>
      <p:sp>
        <p:nvSpPr>
          <p:cNvPr id="10" name="Title 1">
            <a:extLst>
              <a:ext uri="{FF2B5EF4-FFF2-40B4-BE49-F238E27FC236}">
                <a16:creationId xmlns:a16="http://schemas.microsoft.com/office/drawing/2014/main" id="{EF1E67C8-DC0B-FA47-9556-84AF43963D8F}"/>
              </a:ext>
            </a:extLst>
          </p:cNvPr>
          <p:cNvSpPr txBox="1">
            <a:spLocks/>
          </p:cNvSpPr>
          <p:nvPr/>
        </p:nvSpPr>
        <p:spPr>
          <a:xfrm>
            <a:off x="2946312" y="3711507"/>
            <a:ext cx="2832170" cy="1071562"/>
          </a:xfrm>
          <a:prstGeom prst="rect">
            <a:avLst/>
          </a:prstGeom>
        </p:spPr>
        <p:txBody>
          <a:bodyPr vert="horz" lIns="91440" tIns="45720" rIns="91440" bIns="45720" rtlCol="0" anchor="t">
            <a:normAutofit lnSpcReduction="10000"/>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sz="3300" dirty="0"/>
              <a:t>Cheryl Cox</a:t>
            </a:r>
          </a:p>
          <a:p>
            <a:pPr algn="ctr">
              <a:tabLst>
                <a:tab pos="7297738" algn="r"/>
              </a:tabLst>
            </a:pPr>
            <a:r>
              <a:rPr lang="en-US" sz="2000" dirty="0"/>
              <a:t>NC Dept of </a:t>
            </a:r>
            <a:br>
              <a:rPr lang="en-US" sz="2000" dirty="0"/>
            </a:br>
            <a:r>
              <a:rPr lang="en-US" sz="2000" dirty="0"/>
              <a:t>Public Instruction</a:t>
            </a:r>
          </a:p>
        </p:txBody>
      </p:sp>
      <p:sp>
        <p:nvSpPr>
          <p:cNvPr id="7" name="TextBox 6">
            <a:extLst>
              <a:ext uri="{FF2B5EF4-FFF2-40B4-BE49-F238E27FC236}">
                <a16:creationId xmlns:a16="http://schemas.microsoft.com/office/drawing/2014/main" id="{A8086652-7647-1B42-87ED-E46826222F07}"/>
              </a:ext>
            </a:extLst>
          </p:cNvPr>
          <p:cNvSpPr txBox="1"/>
          <p:nvPr/>
        </p:nvSpPr>
        <p:spPr>
          <a:xfrm>
            <a:off x="0" y="99183"/>
            <a:ext cx="9144000" cy="523220"/>
          </a:xfrm>
          <a:prstGeom prst="rect">
            <a:avLst/>
          </a:prstGeom>
          <a:noFill/>
        </p:spPr>
        <p:txBody>
          <a:bodyPr wrap="square" rtlCol="0">
            <a:spAutoFit/>
          </a:bodyPr>
          <a:lstStyle/>
          <a:p>
            <a:pPr algn="ctr"/>
            <a:r>
              <a:rPr lang="en-US" sz="2800" b="1" i="1" dirty="0">
                <a:solidFill>
                  <a:srgbClr val="0070C0"/>
                </a:solidFill>
              </a:rPr>
              <a:t>Raising the Awareness of Career Pathways in North Carolina</a:t>
            </a:r>
          </a:p>
        </p:txBody>
      </p:sp>
      <p:sp>
        <p:nvSpPr>
          <p:cNvPr id="11" name="Rectangle 10">
            <a:extLst>
              <a:ext uri="{FF2B5EF4-FFF2-40B4-BE49-F238E27FC236}">
                <a16:creationId xmlns:a16="http://schemas.microsoft.com/office/drawing/2014/main" id="{0278439D-A0FA-2D46-8F17-5CE6322440DD}"/>
              </a:ext>
            </a:extLst>
          </p:cNvPr>
          <p:cNvSpPr>
            <a:spLocks noChangeArrowheads="1"/>
          </p:cNvSpPr>
          <p:nvPr/>
        </p:nvSpPr>
        <p:spPr bwMode="auto">
          <a:xfrm>
            <a:off x="4362397" y="4635971"/>
            <a:ext cx="4634802" cy="374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203722" indent="-1203722" algn="ctr">
              <a:spcBef>
                <a:spcPct val="20000"/>
              </a:spcBef>
              <a:tabLst>
                <a:tab pos="1203722" algn="l"/>
              </a:tabLst>
            </a:pPr>
            <a:r>
              <a:rPr lang="en-US" sz="2400" dirty="0" err="1"/>
              <a:t>www.ncperkins.org</a:t>
            </a:r>
            <a:r>
              <a:rPr lang="en-US" sz="2400" dirty="0"/>
              <a:t>/presentations</a:t>
            </a:r>
          </a:p>
        </p:txBody>
      </p:sp>
    </p:spTree>
    <p:extLst>
      <p:ext uri="{BB962C8B-B14F-4D97-AF65-F5344CB8AC3E}">
        <p14:creationId xmlns:p14="http://schemas.microsoft.com/office/powerpoint/2010/main" val="263600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sign in front of a brick wall&#10;&#10;Description automatically generated">
            <a:extLst>
              <a:ext uri="{FF2B5EF4-FFF2-40B4-BE49-F238E27FC236}">
                <a16:creationId xmlns:a16="http://schemas.microsoft.com/office/drawing/2014/main" id="{2078BA15-B3C0-504B-B3A5-FA7FF988B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777049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C6B749C-2469-B941-B81F-C03E6194D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97066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992485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Ben </a:t>
            </a:r>
            <a:r>
              <a:rPr lang="en-US" dirty="0" err="1"/>
              <a:t>Trimpi</a:t>
            </a:r>
            <a:endParaRPr lang="en-US" dirty="0"/>
          </a:p>
        </p:txBody>
      </p:sp>
      <p:sp>
        <p:nvSpPr>
          <p:cNvPr id="3" name="Subtitle 2"/>
          <p:cNvSpPr>
            <a:spLocks noGrp="1"/>
          </p:cNvSpPr>
          <p:nvPr>
            <p:ph type="subTitle" idx="1"/>
          </p:nvPr>
        </p:nvSpPr>
        <p:spPr/>
        <p:txBody>
          <a:bodyPr/>
          <a:lstStyle/>
          <a:p>
            <a:r>
              <a:rPr lang="en-US" dirty="0"/>
              <a:t>Pitt Community College</a:t>
            </a:r>
          </a:p>
        </p:txBody>
      </p:sp>
      <p:pic>
        <p:nvPicPr>
          <p:cNvPr id="2052" name="Picture 4">
            <a:extLst>
              <a:ext uri="{FF2B5EF4-FFF2-40B4-BE49-F238E27FC236}">
                <a16:creationId xmlns:a16="http://schemas.microsoft.com/office/drawing/2014/main" id="{88771716-6FA6-6848-AC96-1A8AD8B30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984" y="3531662"/>
            <a:ext cx="4051300" cy="164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29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Mark Cheshire</a:t>
            </a:r>
          </a:p>
        </p:txBody>
      </p:sp>
      <p:sp>
        <p:nvSpPr>
          <p:cNvPr id="3" name="Subtitle 2"/>
          <p:cNvSpPr>
            <a:spLocks noGrp="1"/>
          </p:cNvSpPr>
          <p:nvPr>
            <p:ph type="subTitle" idx="1"/>
          </p:nvPr>
        </p:nvSpPr>
        <p:spPr/>
        <p:txBody>
          <a:bodyPr/>
          <a:lstStyle/>
          <a:p>
            <a:r>
              <a:rPr lang="en-US" dirty="0"/>
              <a:t>Learning and Development Manager</a:t>
            </a:r>
            <a:br>
              <a:rPr lang="en-US" dirty="0"/>
            </a:br>
            <a:r>
              <a:rPr lang="en-US" dirty="0"/>
              <a:t>Mayne Pharma</a:t>
            </a:r>
          </a:p>
        </p:txBody>
      </p:sp>
      <p:pic>
        <p:nvPicPr>
          <p:cNvPr id="1026" name="Picture 2">
            <a:extLst>
              <a:ext uri="{FF2B5EF4-FFF2-40B4-BE49-F238E27FC236}">
                <a16:creationId xmlns:a16="http://schemas.microsoft.com/office/drawing/2014/main" id="{150526AF-A1CF-2B43-9F25-A8416984C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87" t="30124" r="21252" b="29630"/>
          <a:stretch/>
        </p:blipFill>
        <p:spPr bwMode="auto">
          <a:xfrm>
            <a:off x="5969000" y="3514259"/>
            <a:ext cx="2870200" cy="146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05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Michael Emerson</a:t>
            </a:r>
          </a:p>
        </p:txBody>
      </p:sp>
      <p:sp>
        <p:nvSpPr>
          <p:cNvPr id="3" name="Subtitle 2"/>
          <p:cNvSpPr>
            <a:spLocks noGrp="1"/>
          </p:cNvSpPr>
          <p:nvPr>
            <p:ph type="subTitle" idx="1"/>
          </p:nvPr>
        </p:nvSpPr>
        <p:spPr/>
        <p:txBody>
          <a:bodyPr/>
          <a:lstStyle/>
          <a:p>
            <a:r>
              <a:rPr lang="en-US" dirty="0"/>
              <a:t>Director of Quality Control</a:t>
            </a:r>
            <a:br>
              <a:rPr lang="en-US" dirty="0"/>
            </a:br>
            <a:r>
              <a:rPr lang="en-US" dirty="0"/>
              <a:t>Mayne Pharma</a:t>
            </a:r>
          </a:p>
        </p:txBody>
      </p:sp>
      <p:pic>
        <p:nvPicPr>
          <p:cNvPr id="1026" name="Picture 2">
            <a:extLst>
              <a:ext uri="{FF2B5EF4-FFF2-40B4-BE49-F238E27FC236}">
                <a16:creationId xmlns:a16="http://schemas.microsoft.com/office/drawing/2014/main" id="{150526AF-A1CF-2B43-9F25-A8416984C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87" t="30124" r="21252" b="29630"/>
          <a:stretch/>
        </p:blipFill>
        <p:spPr bwMode="auto">
          <a:xfrm>
            <a:off x="5969000" y="3514259"/>
            <a:ext cx="2870200" cy="14665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6CFF1F1-56C1-BD4A-951B-1BC201063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574" y="0"/>
            <a:ext cx="1864426" cy="186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1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descr="A group of people in a kitchen&#10;&#10;Description automatically generated">
            <a:extLst>
              <a:ext uri="{FF2B5EF4-FFF2-40B4-BE49-F238E27FC236}">
                <a16:creationId xmlns:a16="http://schemas.microsoft.com/office/drawing/2014/main" id="{34601156-238F-F843-8E01-564D74577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94" y="723813"/>
            <a:ext cx="6190442" cy="3482124"/>
          </a:xfrm>
          <a:prstGeom prst="rect">
            <a:avLst/>
          </a:prstGeom>
        </p:spPr>
      </p:pic>
      <p:pic>
        <p:nvPicPr>
          <p:cNvPr id="5" name="Picture 4" descr="A picture containing indoor, person, man, computer&#10;&#10;Description automatically generated">
            <a:extLst>
              <a:ext uri="{FF2B5EF4-FFF2-40B4-BE49-F238E27FC236}">
                <a16:creationId xmlns:a16="http://schemas.microsoft.com/office/drawing/2014/main" id="{ABF2BC63-76DA-8841-B95E-1978F8625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1648" y="791649"/>
            <a:ext cx="3618966" cy="2035669"/>
          </a:xfrm>
          <a:prstGeom prst="rect">
            <a:avLst/>
          </a:prstGeom>
        </p:spPr>
      </p:pic>
      <p:pic>
        <p:nvPicPr>
          <p:cNvPr id="7" name="Picture 6" descr="A group of people standing in a room&#10;&#10;Description automatically generated">
            <a:extLst>
              <a:ext uri="{FF2B5EF4-FFF2-40B4-BE49-F238E27FC236}">
                <a16:creationId xmlns:a16="http://schemas.microsoft.com/office/drawing/2014/main" id="{AEAC357E-E82D-C74D-9E4C-E38F2E0725C2}"/>
              </a:ext>
            </a:extLst>
          </p:cNvPr>
          <p:cNvPicPr>
            <a:picLocks noChangeAspect="1"/>
          </p:cNvPicPr>
          <p:nvPr/>
        </p:nvPicPr>
        <p:blipFill rotWithShape="1">
          <a:blip r:embed="rId5">
            <a:extLst>
              <a:ext uri="{28A0092B-C50C-407E-A947-70E740481C1C}">
                <a14:useLocalDpi xmlns:a14="http://schemas.microsoft.com/office/drawing/2010/main" val="0"/>
              </a:ext>
            </a:extLst>
          </a:blip>
          <a:srcRect t="22874" b="7672"/>
          <a:stretch/>
        </p:blipFill>
        <p:spPr>
          <a:xfrm>
            <a:off x="6049108" y="1322070"/>
            <a:ext cx="3094892" cy="3821430"/>
          </a:xfrm>
          <a:prstGeom prst="rect">
            <a:avLst/>
          </a:prstGeom>
        </p:spPr>
      </p:pic>
    </p:spTree>
    <p:extLst>
      <p:ext uri="{BB962C8B-B14F-4D97-AF65-F5344CB8AC3E}">
        <p14:creationId xmlns:p14="http://schemas.microsoft.com/office/powerpoint/2010/main" val="951239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A5F16-1175-3544-B7FC-829DAEF35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50" y="0"/>
            <a:ext cx="3974523" cy="5143500"/>
          </a:xfrm>
          <a:prstGeom prst="rect">
            <a:avLst/>
          </a:prstGeom>
          <a:solidFill>
            <a:schemeClr val="bg1"/>
          </a:solidFill>
        </p:spPr>
      </p:pic>
      <p:sp>
        <p:nvSpPr>
          <p:cNvPr id="10" name="Rectangle 9">
            <a:extLst>
              <a:ext uri="{FF2B5EF4-FFF2-40B4-BE49-F238E27FC236}">
                <a16:creationId xmlns:a16="http://schemas.microsoft.com/office/drawing/2014/main" id="{1FA41C17-CA5E-4344-B8BB-ED4CE6DB67FE}"/>
              </a:ext>
            </a:extLst>
          </p:cNvPr>
          <p:cNvSpPr/>
          <p:nvPr/>
        </p:nvSpPr>
        <p:spPr>
          <a:xfrm>
            <a:off x="4901284" y="0"/>
            <a:ext cx="3974523" cy="5143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4ECADD-91F5-844B-A24A-501147DDC2E5}"/>
              </a:ext>
            </a:extLst>
          </p:cNvPr>
          <p:cNvSpPr/>
          <p:nvPr/>
        </p:nvSpPr>
        <p:spPr>
          <a:xfrm>
            <a:off x="334850" y="0"/>
            <a:ext cx="3974523" cy="514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6AC63E-7DDC-7943-A20D-E6343BEC1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285" y="0"/>
            <a:ext cx="3974523" cy="5143500"/>
          </a:xfrm>
          <a:prstGeom prst="rect">
            <a:avLst/>
          </a:prstGeom>
        </p:spPr>
      </p:pic>
    </p:spTree>
    <p:extLst>
      <p:ext uri="{BB962C8B-B14F-4D97-AF65-F5344CB8AC3E}">
        <p14:creationId xmlns:p14="http://schemas.microsoft.com/office/powerpoint/2010/main" val="3151400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FA926-ACE5-8143-94C5-F7C610B32B4C}"/>
              </a:ext>
            </a:extLst>
          </p:cNvPr>
          <p:cNvSpPr txBox="1"/>
          <p:nvPr/>
        </p:nvSpPr>
        <p:spPr>
          <a:xfrm>
            <a:off x="1647930" y="1728316"/>
            <a:ext cx="4521758" cy="646331"/>
          </a:xfrm>
          <a:prstGeom prst="rect">
            <a:avLst/>
          </a:prstGeom>
          <a:noFill/>
        </p:spPr>
        <p:txBody>
          <a:bodyPr wrap="square" rtlCol="0">
            <a:spAutoFit/>
          </a:bodyPr>
          <a:lstStyle/>
          <a:p>
            <a:r>
              <a:rPr lang="en-US" dirty="0"/>
              <a:t>YouTube video</a:t>
            </a:r>
          </a:p>
          <a:p>
            <a:r>
              <a:rPr lang="en-US" u="sng" dirty="0">
                <a:hlinkClick r:id="rId3" tooltip="Original URL:&#10;https://youtu.be/4dqMhnaYV5A&#10;&#10;Click to follow link."/>
              </a:rPr>
              <a:t>https://youtu.be/4dqMhnaYV5A</a:t>
            </a:r>
            <a:endParaRPr lang="en-US" dirty="0"/>
          </a:p>
        </p:txBody>
      </p:sp>
    </p:spTree>
    <p:extLst>
      <p:ext uri="{BB962C8B-B14F-4D97-AF65-F5344CB8AC3E}">
        <p14:creationId xmlns:p14="http://schemas.microsoft.com/office/powerpoint/2010/main" val="3751168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09561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809B32C-8774-9042-8F9F-FC818BA528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55" r="24612"/>
          <a:stretch/>
        </p:blipFill>
        <p:spPr bwMode="auto">
          <a:xfrm>
            <a:off x="30359" y="0"/>
            <a:ext cx="9091366"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1071A65-96FE-9C4D-8284-4D333323F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6879" y="1569029"/>
            <a:ext cx="1277125" cy="165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91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Cheryl Burrell, PhD.</a:t>
            </a:r>
          </a:p>
        </p:txBody>
      </p:sp>
      <p:sp>
        <p:nvSpPr>
          <p:cNvPr id="3" name="Subtitle 2"/>
          <p:cNvSpPr>
            <a:spLocks noGrp="1"/>
          </p:cNvSpPr>
          <p:nvPr>
            <p:ph type="subTitle" idx="1"/>
          </p:nvPr>
        </p:nvSpPr>
        <p:spPr/>
        <p:txBody>
          <a:bodyPr/>
          <a:lstStyle/>
          <a:p>
            <a:r>
              <a:rPr lang="en-US" dirty="0"/>
              <a:t>Department Chair, Biotechnology,</a:t>
            </a:r>
          </a:p>
          <a:p>
            <a:r>
              <a:rPr lang="en-US" dirty="0"/>
              <a:t>Forsyth Technical Community College</a:t>
            </a:r>
          </a:p>
        </p:txBody>
      </p:sp>
      <p:pic>
        <p:nvPicPr>
          <p:cNvPr id="4098" name="Picture 2">
            <a:extLst>
              <a:ext uri="{FF2B5EF4-FFF2-40B4-BE49-F238E27FC236}">
                <a16:creationId xmlns:a16="http://schemas.microsoft.com/office/drawing/2014/main" id="{38EA7F37-BBA5-2B4D-BAC0-1D89AC877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996" y="3889154"/>
            <a:ext cx="2061891" cy="1068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6822BCA-53F7-0A43-A166-FD7C8050D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806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370785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Tiffany McNeill</a:t>
            </a:r>
          </a:p>
        </p:txBody>
      </p:sp>
      <p:sp>
        <p:nvSpPr>
          <p:cNvPr id="3" name="Subtitle 2"/>
          <p:cNvSpPr>
            <a:spLocks noGrp="1"/>
          </p:cNvSpPr>
          <p:nvPr>
            <p:ph type="subTitle" idx="1"/>
          </p:nvPr>
        </p:nvSpPr>
        <p:spPr/>
        <p:txBody>
          <a:bodyPr/>
          <a:lstStyle/>
          <a:p>
            <a:r>
              <a:rPr lang="en-US" dirty="0"/>
              <a:t>Sr. Workforce Development Consultant</a:t>
            </a:r>
            <a:br>
              <a:rPr lang="en-US" dirty="0"/>
            </a:br>
            <a:r>
              <a:rPr lang="en-US" dirty="0"/>
              <a:t>Duke Energy</a:t>
            </a:r>
          </a:p>
        </p:txBody>
      </p:sp>
      <p:pic>
        <p:nvPicPr>
          <p:cNvPr id="2050" name="Picture 2">
            <a:extLst>
              <a:ext uri="{FF2B5EF4-FFF2-40B4-BE49-F238E27FC236}">
                <a16:creationId xmlns:a16="http://schemas.microsoft.com/office/drawing/2014/main" id="{D4D46AF8-F65B-504A-B2B0-0A6FDA2CE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624" y="0"/>
            <a:ext cx="1839376" cy="18393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F5907EA-0777-D340-A205-72D928EEB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964" y="3647090"/>
            <a:ext cx="4144035" cy="138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59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041959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8E55E11D-0151-1B4C-AA3F-5368C5472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62" y="0"/>
            <a:ext cx="6024196" cy="5734704"/>
          </a:xfrm>
          <a:prstGeom prst="rect">
            <a:avLst/>
          </a:prstGeom>
        </p:spPr>
      </p:pic>
      <p:pic>
        <p:nvPicPr>
          <p:cNvPr id="7" name="Picture 6" descr="A person holding a sign&#10;&#10;Description automatically generated">
            <a:extLst>
              <a:ext uri="{FF2B5EF4-FFF2-40B4-BE49-F238E27FC236}">
                <a16:creationId xmlns:a16="http://schemas.microsoft.com/office/drawing/2014/main" id="{62974B5E-5E5A-4148-AAE1-FA4B6A77A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730" y="1629623"/>
            <a:ext cx="4284270" cy="2856180"/>
          </a:xfrm>
          <a:prstGeom prst="rect">
            <a:avLst/>
          </a:prstGeom>
        </p:spPr>
      </p:pic>
    </p:spTree>
    <p:extLst>
      <p:ext uri="{BB962C8B-B14F-4D97-AF65-F5344CB8AC3E}">
        <p14:creationId xmlns:p14="http://schemas.microsoft.com/office/powerpoint/2010/main" val="1566322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11260-E003-0242-9FB8-BEE83EE96DB8}"/>
              </a:ext>
            </a:extLst>
          </p:cNvPr>
          <p:cNvSpPr/>
          <p:nvPr/>
        </p:nvSpPr>
        <p:spPr>
          <a:xfrm>
            <a:off x="2171700" y="0"/>
            <a:ext cx="4588329"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C709367-F362-E942-B1CE-8EC17735244A}"/>
              </a:ext>
            </a:extLst>
          </p:cNvPr>
          <p:cNvPicPr>
            <a:picLocks noChangeAspect="1"/>
          </p:cNvPicPr>
          <p:nvPr/>
        </p:nvPicPr>
        <p:blipFill rotWithShape="1">
          <a:blip r:embed="rId3">
            <a:extLst>
              <a:ext uri="{28A0092B-C50C-407E-A947-70E740481C1C}">
                <a14:useLocalDpi xmlns:a14="http://schemas.microsoft.com/office/drawing/2010/main" val="0"/>
              </a:ext>
            </a:extLst>
          </a:blip>
          <a:srcRect l="8611" r="9899" b="28951"/>
          <a:stretch/>
        </p:blipFill>
        <p:spPr>
          <a:xfrm>
            <a:off x="2286000" y="0"/>
            <a:ext cx="4327072" cy="4882243"/>
          </a:xfrm>
          <a:prstGeom prst="rect">
            <a:avLst/>
          </a:prstGeom>
        </p:spPr>
      </p:pic>
    </p:spTree>
    <p:extLst>
      <p:ext uri="{BB962C8B-B14F-4D97-AF65-F5344CB8AC3E}">
        <p14:creationId xmlns:p14="http://schemas.microsoft.com/office/powerpoint/2010/main" val="1795955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848347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DC86BB58-ADD4-3148-81A8-365BEA686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926" y="0"/>
            <a:ext cx="6666658" cy="7073472"/>
          </a:xfrm>
          <a:prstGeom prst="rect">
            <a:avLst/>
          </a:prstGeom>
        </p:spPr>
      </p:pic>
    </p:spTree>
    <p:extLst>
      <p:ext uri="{BB962C8B-B14F-4D97-AF65-F5344CB8AC3E}">
        <p14:creationId xmlns:p14="http://schemas.microsoft.com/office/powerpoint/2010/main" val="3279052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115692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20D3489D-C2CB-7F4F-8882-5DCE3B800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0"/>
            <a:ext cx="8778240" cy="11501369"/>
          </a:xfrm>
          <a:prstGeom prst="rect">
            <a:avLst/>
          </a:prstGeom>
        </p:spPr>
      </p:pic>
    </p:spTree>
    <p:extLst>
      <p:ext uri="{BB962C8B-B14F-4D97-AF65-F5344CB8AC3E}">
        <p14:creationId xmlns:p14="http://schemas.microsoft.com/office/powerpoint/2010/main" val="2754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newspaper&#10;&#10;Description automatically generated">
            <a:extLst>
              <a:ext uri="{FF2B5EF4-FFF2-40B4-BE49-F238E27FC236}">
                <a16:creationId xmlns:a16="http://schemas.microsoft.com/office/drawing/2014/main" id="{D1EE79E6-C269-9346-8615-73E8D556D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623" y="0"/>
            <a:ext cx="6195796" cy="9812833"/>
          </a:xfrm>
          <a:prstGeom prst="rect">
            <a:avLst/>
          </a:prstGeom>
        </p:spPr>
      </p:pic>
    </p:spTree>
    <p:extLst>
      <p:ext uri="{BB962C8B-B14F-4D97-AF65-F5344CB8AC3E}">
        <p14:creationId xmlns:p14="http://schemas.microsoft.com/office/powerpoint/2010/main" val="2804906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BA08065-5E8E-4249-93FD-345A0A744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92" y="0"/>
            <a:ext cx="7294815" cy="5143500"/>
          </a:xfrm>
          <a:prstGeom prst="rect">
            <a:avLst/>
          </a:prstGeom>
        </p:spPr>
      </p:pic>
    </p:spTree>
    <p:extLst>
      <p:ext uri="{BB962C8B-B14F-4D97-AF65-F5344CB8AC3E}">
        <p14:creationId xmlns:p14="http://schemas.microsoft.com/office/powerpoint/2010/main" val="3883212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A27CF3C-D93D-1F41-BBC0-ADCF9686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933" y="0"/>
            <a:ext cx="7140133" cy="5143500"/>
          </a:xfrm>
          <a:prstGeom prst="rect">
            <a:avLst/>
          </a:prstGeom>
        </p:spPr>
      </p:pic>
    </p:spTree>
    <p:extLst>
      <p:ext uri="{BB962C8B-B14F-4D97-AF65-F5344CB8AC3E}">
        <p14:creationId xmlns:p14="http://schemas.microsoft.com/office/powerpoint/2010/main" val="2269381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0A79243C-1449-1346-BC46-759CBA37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511" y="0"/>
            <a:ext cx="5672978" cy="5143500"/>
          </a:xfrm>
          <a:prstGeom prst="rect">
            <a:avLst/>
          </a:prstGeom>
        </p:spPr>
      </p:pic>
    </p:spTree>
    <p:extLst>
      <p:ext uri="{BB962C8B-B14F-4D97-AF65-F5344CB8AC3E}">
        <p14:creationId xmlns:p14="http://schemas.microsoft.com/office/powerpoint/2010/main" val="1977077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text&#10;&#10;Description automatically generated">
            <a:extLst>
              <a:ext uri="{FF2B5EF4-FFF2-40B4-BE49-F238E27FC236}">
                <a16:creationId xmlns:a16="http://schemas.microsoft.com/office/drawing/2014/main" id="{A7936B47-7A78-2A4C-B4C4-8A7073ABC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19" y="0"/>
            <a:ext cx="8845762" cy="5143500"/>
          </a:xfrm>
          <a:prstGeom prst="rect">
            <a:avLst/>
          </a:prstGeom>
        </p:spPr>
      </p:pic>
    </p:spTree>
    <p:extLst>
      <p:ext uri="{BB962C8B-B14F-4D97-AF65-F5344CB8AC3E}">
        <p14:creationId xmlns:p14="http://schemas.microsoft.com/office/powerpoint/2010/main" val="1419460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985086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Benita Tipton</a:t>
            </a:r>
          </a:p>
        </p:txBody>
      </p:sp>
      <p:sp>
        <p:nvSpPr>
          <p:cNvPr id="3" name="Subtitle 2"/>
          <p:cNvSpPr>
            <a:spLocks noGrp="1"/>
          </p:cNvSpPr>
          <p:nvPr>
            <p:ph type="subTitle" idx="1"/>
          </p:nvPr>
        </p:nvSpPr>
        <p:spPr>
          <a:xfrm>
            <a:off x="0" y="2910751"/>
            <a:ext cx="9144000" cy="1241822"/>
          </a:xfrm>
        </p:spPr>
        <p:txBody>
          <a:bodyPr/>
          <a:lstStyle/>
          <a:p>
            <a:r>
              <a:rPr lang="en-US" dirty="0"/>
              <a:t>Grade 6-12 Science Consultant at </a:t>
            </a:r>
          </a:p>
          <a:p>
            <a:r>
              <a:rPr lang="en-US" dirty="0"/>
              <a:t>NC Department of Public Instruction</a:t>
            </a:r>
          </a:p>
        </p:txBody>
      </p:sp>
      <p:pic>
        <p:nvPicPr>
          <p:cNvPr id="6" name="Picture 5" descr="A person smiling for the camera&#10;&#10;Description automatically generated">
            <a:extLst>
              <a:ext uri="{FF2B5EF4-FFF2-40B4-BE49-F238E27FC236}">
                <a16:creationId xmlns:a16="http://schemas.microsoft.com/office/drawing/2014/main" id="{990DA46B-7D02-FD40-9AA3-98C3A3194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986" y="0"/>
            <a:ext cx="2291773" cy="1708220"/>
          </a:xfrm>
          <a:prstGeom prst="rect">
            <a:avLst/>
          </a:prstGeom>
        </p:spPr>
      </p:pic>
      <p:pic>
        <p:nvPicPr>
          <p:cNvPr id="7" name="Picture 6">
            <a:extLst>
              <a:ext uri="{FF2B5EF4-FFF2-40B4-BE49-F238E27FC236}">
                <a16:creationId xmlns:a16="http://schemas.microsoft.com/office/drawing/2014/main" id="{9038F308-3809-7C4A-A616-B972F97A27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8778" y="4152571"/>
            <a:ext cx="5162390" cy="637172"/>
          </a:xfrm>
          <a:prstGeom prst="rect">
            <a:avLst/>
          </a:prstGeom>
        </p:spPr>
      </p:pic>
    </p:spTree>
    <p:extLst>
      <p:ext uri="{BB962C8B-B14F-4D97-AF65-F5344CB8AC3E}">
        <p14:creationId xmlns:p14="http://schemas.microsoft.com/office/powerpoint/2010/main" val="3458847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614489" y="1320904"/>
            <a:ext cx="5839609" cy="860822"/>
          </a:xfrm>
        </p:spPr>
        <p:txBody>
          <a:bodyPr/>
          <a:lstStyle/>
          <a:p>
            <a:pPr marL="0" indent="0">
              <a:buNone/>
            </a:pPr>
            <a:r>
              <a:rPr lang="en-US" dirty="0"/>
              <a:t>Next meeting is March 19, 2020</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3393" y="1955902"/>
            <a:ext cx="6050705" cy="2295988"/>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1143000" y="4625578"/>
            <a:ext cx="6858000" cy="860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203722" indent="-1203722" algn="ctr">
              <a:spcBef>
                <a:spcPct val="20000"/>
              </a:spcBef>
              <a:tabLst>
                <a:tab pos="1203722" algn="l"/>
              </a:tabLst>
            </a:pPr>
            <a:r>
              <a:rPr lang="en-US" sz="2400" dirty="0" err="1"/>
              <a:t>www.ncperkins.org</a:t>
            </a:r>
            <a:r>
              <a:rPr lang="en-US" sz="2400" dirty="0"/>
              <a:t>/presentations</a:t>
            </a:r>
          </a:p>
        </p:txBody>
      </p:sp>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371316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hoto, different, man, sign&#10;&#10;Description automatically generated">
            <a:extLst>
              <a:ext uri="{FF2B5EF4-FFF2-40B4-BE49-F238E27FC236}">
                <a16:creationId xmlns:a16="http://schemas.microsoft.com/office/drawing/2014/main" id="{0F5EB216-E77C-C340-BC80-0230CD109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06" y="0"/>
            <a:ext cx="7687987" cy="5143500"/>
          </a:xfrm>
          <a:prstGeom prst="rect">
            <a:avLst/>
          </a:prstGeom>
        </p:spPr>
      </p:pic>
    </p:spTree>
    <p:extLst>
      <p:ext uri="{BB962C8B-B14F-4D97-AF65-F5344CB8AC3E}">
        <p14:creationId xmlns:p14="http://schemas.microsoft.com/office/powerpoint/2010/main" val="446441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tree&#10;&#10;Description automatically generated">
            <a:extLst>
              <a:ext uri="{FF2B5EF4-FFF2-40B4-BE49-F238E27FC236}">
                <a16:creationId xmlns:a16="http://schemas.microsoft.com/office/drawing/2014/main" id="{23997C54-2C26-8C49-83B7-BFCB40C400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3841" y="0"/>
            <a:ext cx="7256317" cy="5143499"/>
          </a:xfrm>
          <a:prstGeom prst="rect">
            <a:avLst/>
          </a:prstGeom>
        </p:spPr>
      </p:pic>
    </p:spTree>
    <p:extLst>
      <p:ext uri="{BB962C8B-B14F-4D97-AF65-F5344CB8AC3E}">
        <p14:creationId xmlns:p14="http://schemas.microsoft.com/office/powerpoint/2010/main" val="1591408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2609948-5529-E443-AECE-B4103EB0F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227" y="25977"/>
            <a:ext cx="5117523" cy="5117523"/>
          </a:xfrm>
          <a:prstGeom prst="rect">
            <a:avLst/>
          </a:prstGeom>
        </p:spPr>
      </p:pic>
    </p:spTree>
    <p:extLst>
      <p:ext uri="{BB962C8B-B14F-4D97-AF65-F5344CB8AC3E}">
        <p14:creationId xmlns:p14="http://schemas.microsoft.com/office/powerpoint/2010/main" val="3083735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768247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Randy Ledford</a:t>
            </a:r>
          </a:p>
        </p:txBody>
      </p:sp>
      <p:sp>
        <p:nvSpPr>
          <p:cNvPr id="3" name="Subtitle 2"/>
          <p:cNvSpPr>
            <a:spLocks noGrp="1"/>
          </p:cNvSpPr>
          <p:nvPr>
            <p:ph type="subTitle" idx="1"/>
          </p:nvPr>
        </p:nvSpPr>
        <p:spPr/>
        <p:txBody>
          <a:bodyPr/>
          <a:lstStyle/>
          <a:p>
            <a:r>
              <a:rPr lang="en-US" dirty="0"/>
              <a:t>Vice-President - Instruction</a:t>
            </a:r>
            <a:br>
              <a:rPr lang="en-US" dirty="0"/>
            </a:br>
            <a:r>
              <a:rPr lang="en-US" dirty="0"/>
              <a:t>Caldwell Community College </a:t>
            </a:r>
            <a:br>
              <a:rPr lang="en-US" dirty="0"/>
            </a:br>
            <a:r>
              <a:rPr lang="en-US" dirty="0"/>
              <a:t>and Technical Institute</a:t>
            </a:r>
          </a:p>
        </p:txBody>
      </p:sp>
      <p:pic>
        <p:nvPicPr>
          <p:cNvPr id="1026" name="Picture 2">
            <a:extLst>
              <a:ext uri="{FF2B5EF4-FFF2-40B4-BE49-F238E27FC236}">
                <a16:creationId xmlns:a16="http://schemas.microsoft.com/office/drawing/2014/main" id="{856C897E-C83E-7A47-89B5-7AB45C047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203" y="-89"/>
            <a:ext cx="1733797" cy="2311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a:hlinkClick r:id="rId4"/>
            <a:extLst>
              <a:ext uri="{FF2B5EF4-FFF2-40B4-BE49-F238E27FC236}">
                <a16:creationId xmlns:a16="http://schemas.microsoft.com/office/drawing/2014/main" id="{47516DF7-6B0D-3146-AFF1-3F12A3D38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903" y="3544439"/>
            <a:ext cx="2638097" cy="141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173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5212</Words>
  <Application>Microsoft Macintosh PowerPoint</Application>
  <PresentationFormat>On-screen Show (16:9)</PresentationFormat>
  <Paragraphs>561</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HelvLight</vt:lpstr>
      <vt:lpstr>Office Theme</vt:lpstr>
      <vt:lpstr>February 20, 2020</vt:lpstr>
      <vt:lpstr>Chris Droessler NC Community Colleges</vt:lpstr>
      <vt:lpstr>PowerPoint Presentation</vt:lpstr>
      <vt:lpstr>PowerPoint Presentation</vt:lpstr>
      <vt:lpstr>PowerPoint Presentation</vt:lpstr>
      <vt:lpstr>PowerPoint Presentation</vt:lpstr>
      <vt:lpstr>PowerPoint Presentation</vt:lpstr>
      <vt:lpstr>PowerPoint Presentation</vt:lpstr>
      <vt:lpstr>Randy Ledford</vt:lpstr>
      <vt:lpstr>Beni Kincaid</vt:lpstr>
      <vt:lpstr>PowerPoint Presentation</vt:lpstr>
      <vt:lpstr>Erik MacIntosh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 Trimpi</vt:lpstr>
      <vt:lpstr>Mark Cheshire</vt:lpstr>
      <vt:lpstr>Michael Emerson</vt:lpstr>
      <vt:lpstr>PowerPoint Presentation</vt:lpstr>
      <vt:lpstr>PowerPoint Presentation</vt:lpstr>
      <vt:lpstr>PowerPoint Presentation</vt:lpstr>
      <vt:lpstr>PowerPoint Presentation</vt:lpstr>
      <vt:lpstr>Cheryl Burrell, PhD.</vt:lpstr>
      <vt:lpstr>PowerPoint Presentation</vt:lpstr>
      <vt:lpstr>Tiffany McNeill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Benita Tipton</vt:lpstr>
      <vt:lpstr>Raising the Awareness of Career Pathways in North Carolina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2019-10-17T11:26:38Z</cp:lastPrinted>
  <dcterms:created xsi:type="dcterms:W3CDTF">2017-04-24T19:18:55Z</dcterms:created>
  <dcterms:modified xsi:type="dcterms:W3CDTF">2020-02-20T13:14:47Z</dcterms:modified>
</cp:coreProperties>
</file>