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3"/>
  </p:notesMasterIdLst>
  <p:handoutMasterIdLst>
    <p:handoutMasterId r:id="rId64"/>
  </p:handoutMasterIdLst>
  <p:sldIdLst>
    <p:sldId id="534" r:id="rId2"/>
    <p:sldId id="793" r:id="rId3"/>
    <p:sldId id="794" r:id="rId4"/>
    <p:sldId id="1165" r:id="rId5"/>
    <p:sldId id="1366" r:id="rId6"/>
    <p:sldId id="304" r:id="rId7"/>
    <p:sldId id="257" r:id="rId8"/>
    <p:sldId id="768" r:id="rId9"/>
    <p:sldId id="1394" r:id="rId10"/>
    <p:sldId id="387" r:id="rId11"/>
    <p:sldId id="1367" r:id="rId12"/>
    <p:sldId id="1390" r:id="rId13"/>
    <p:sldId id="1377" r:id="rId14"/>
    <p:sldId id="1378" r:id="rId15"/>
    <p:sldId id="1168" r:id="rId16"/>
    <p:sldId id="1379" r:id="rId17"/>
    <p:sldId id="1402" r:id="rId18"/>
    <p:sldId id="1380" r:id="rId19"/>
    <p:sldId id="1392" r:id="rId20"/>
    <p:sldId id="1368" r:id="rId21"/>
    <p:sldId id="1389" r:id="rId22"/>
    <p:sldId id="1403" r:id="rId23"/>
    <p:sldId id="1376" r:id="rId24"/>
    <p:sldId id="1369" r:id="rId25"/>
    <p:sldId id="1385" r:id="rId26"/>
    <p:sldId id="1386" r:id="rId27"/>
    <p:sldId id="1387" r:id="rId28"/>
    <p:sldId id="1388" r:id="rId29"/>
    <p:sldId id="1404" r:id="rId30"/>
    <p:sldId id="1405" r:id="rId31"/>
    <p:sldId id="1396" r:id="rId32"/>
    <p:sldId id="1397" r:id="rId33"/>
    <p:sldId id="1398" r:id="rId34"/>
    <p:sldId id="1399" r:id="rId35"/>
    <p:sldId id="1400" r:id="rId36"/>
    <p:sldId id="1401" r:id="rId37"/>
    <p:sldId id="1370" r:id="rId38"/>
    <p:sldId id="777" r:id="rId39"/>
    <p:sldId id="1393" r:id="rId40"/>
    <p:sldId id="1371" r:id="rId41"/>
    <p:sldId id="1383" r:id="rId42"/>
    <p:sldId id="1384" r:id="rId43"/>
    <p:sldId id="1381" r:id="rId44"/>
    <p:sldId id="1407" r:id="rId45"/>
    <p:sldId id="1382" r:id="rId46"/>
    <p:sldId id="1406" r:id="rId47"/>
    <p:sldId id="1372" r:id="rId48"/>
    <p:sldId id="1375" r:id="rId49"/>
    <p:sldId id="573" r:id="rId50"/>
    <p:sldId id="712" r:id="rId51"/>
    <p:sldId id="720" r:id="rId52"/>
    <p:sldId id="1166" r:id="rId53"/>
    <p:sldId id="1374" r:id="rId54"/>
    <p:sldId id="1373" r:id="rId55"/>
    <p:sldId id="719" r:id="rId56"/>
    <p:sldId id="536" r:id="rId57"/>
    <p:sldId id="1167" r:id="rId58"/>
    <p:sldId id="1169" r:id="rId59"/>
    <p:sldId id="1408" r:id="rId60"/>
    <p:sldId id="1409" r:id="rId61"/>
    <p:sldId id="1410" r:id="rId6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24D66-4F29-E34A-B420-C0A9A48BA964}" v="988" dt="2021-03-05T02:26:42.905"/>
    <p1510:client id="{BE41A0CB-8C86-C848-84C2-3989451F1EC2}" v="20" dt="2021-03-05T13:58:2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714" autoAdjust="0"/>
    <p:restoredTop sz="74492"/>
  </p:normalViewPr>
  <p:slideViewPr>
    <p:cSldViewPr snapToGrid="0">
      <p:cViewPr varScale="1">
        <p:scale>
          <a:sx n="119" d="100"/>
          <a:sy n="119" d="100"/>
        </p:scale>
        <p:origin x="200" y="7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928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3D211856-4977-C746-B409-5034CBCA66A7}"/>
    <pc:docChg chg="undo custSel addSld delSld modSld">
      <pc:chgData name="Chris Droessler" userId="625c3661-9d64-47fa-b83c-4b49393bd161" providerId="ADAL" clId="{3D211856-4977-C746-B409-5034CBCA66A7}" dt="2021-02-03T19:43:02.454" v="1325" actId="20577"/>
      <pc:docMkLst>
        <pc:docMk/>
      </pc:docMkLst>
      <pc:sldChg chg="addSp modSp mod modNotesTx">
        <pc:chgData name="Chris Droessler" userId="625c3661-9d64-47fa-b83c-4b49393bd161" providerId="ADAL" clId="{3D211856-4977-C746-B409-5034CBCA66A7}" dt="2021-02-03T19:21:47.886" v="608" actId="1036"/>
        <pc:sldMkLst>
          <pc:docMk/>
          <pc:sldMk cId="971664512" sldId="534"/>
        </pc:sldMkLst>
        <pc:spChg chg="mod">
          <ac:chgData name="Chris Droessler" userId="625c3661-9d64-47fa-b83c-4b49393bd161" providerId="ADAL" clId="{3D211856-4977-C746-B409-5034CBCA66A7}" dt="2021-02-03T19:02:47.097" v="303" actId="20577"/>
          <ac:spMkLst>
            <pc:docMk/>
            <pc:sldMk cId="971664512" sldId="534"/>
            <ac:spMk id="2" creationId="{00000000-0000-0000-0000-000000000000}"/>
          </ac:spMkLst>
        </pc:spChg>
        <pc:spChg chg="mod">
          <ac:chgData name="Chris Droessler" userId="625c3661-9d64-47fa-b83c-4b49393bd161" providerId="ADAL" clId="{3D211856-4977-C746-B409-5034CBCA66A7}" dt="2021-02-03T18:19:11.112" v="8" actId="20577"/>
          <ac:spMkLst>
            <pc:docMk/>
            <pc:sldMk cId="971664512" sldId="534"/>
            <ac:spMk id="3" creationId="{00000000-0000-0000-0000-000000000000}"/>
          </ac:spMkLst>
        </pc:spChg>
        <pc:spChg chg="add mod">
          <ac:chgData name="Chris Droessler" userId="625c3661-9d64-47fa-b83c-4b49393bd161" providerId="ADAL" clId="{3D211856-4977-C746-B409-5034CBCA66A7}" dt="2021-02-03T19:21:47.886" v="608" actId="1036"/>
          <ac:spMkLst>
            <pc:docMk/>
            <pc:sldMk cId="971664512" sldId="534"/>
            <ac:spMk id="5" creationId="{60FC04DD-1AC0-7F44-9552-2B086770D54B}"/>
          </ac:spMkLst>
        </pc:spChg>
      </pc:sldChg>
      <pc:sldChg chg="modSp new mod modNotesTx">
        <pc:chgData name="Chris Droessler" userId="625c3661-9d64-47fa-b83c-4b49393bd161" providerId="ADAL" clId="{3D211856-4977-C746-B409-5034CBCA66A7}" dt="2021-02-03T19:26:18.868" v="652" actId="313"/>
        <pc:sldMkLst>
          <pc:docMk/>
          <pc:sldMk cId="597647569" sldId="535"/>
        </pc:sldMkLst>
        <pc:spChg chg="mod">
          <ac:chgData name="Chris Droessler" userId="625c3661-9d64-47fa-b83c-4b49393bd161" providerId="ADAL" clId="{3D211856-4977-C746-B409-5034CBCA66A7}" dt="2021-02-03T19:07:29.767" v="365" actId="20577"/>
          <ac:spMkLst>
            <pc:docMk/>
            <pc:sldMk cId="597647569" sldId="535"/>
            <ac:spMk id="2" creationId="{607C7555-AD78-4F49-9578-039FD4E53909}"/>
          </ac:spMkLst>
        </pc:spChg>
        <pc:spChg chg="mod">
          <ac:chgData name="Chris Droessler" userId="625c3661-9d64-47fa-b83c-4b49393bd161" providerId="ADAL" clId="{3D211856-4977-C746-B409-5034CBCA66A7}" dt="2021-02-03T18:46:08.825" v="10"/>
          <ac:spMkLst>
            <pc:docMk/>
            <pc:sldMk cId="597647569" sldId="535"/>
            <ac:spMk id="3" creationId="{EB6D1144-138D-804F-96B4-E6879BBFC806}"/>
          </ac:spMkLst>
        </pc:spChg>
      </pc:sldChg>
      <pc:sldChg chg="modSp new mod modNotesTx">
        <pc:chgData name="Chris Droessler" userId="625c3661-9d64-47fa-b83c-4b49393bd161" providerId="ADAL" clId="{3D211856-4977-C746-B409-5034CBCA66A7}" dt="2021-02-03T19:27:48.818" v="695" actId="20577"/>
        <pc:sldMkLst>
          <pc:docMk/>
          <pc:sldMk cId="2434639702" sldId="536"/>
        </pc:sldMkLst>
        <pc:spChg chg="mod">
          <ac:chgData name="Chris Droessler" userId="625c3661-9d64-47fa-b83c-4b49393bd161" providerId="ADAL" clId="{3D211856-4977-C746-B409-5034CBCA66A7}" dt="2021-02-03T19:27:48.818" v="695" actId="20577"/>
          <ac:spMkLst>
            <pc:docMk/>
            <pc:sldMk cId="2434639702" sldId="536"/>
            <ac:spMk id="2" creationId="{C60F60F1-1AA6-A549-B3F9-089761D690AF}"/>
          </ac:spMkLst>
        </pc:spChg>
        <pc:spChg chg="mod">
          <ac:chgData name="Chris Droessler" userId="625c3661-9d64-47fa-b83c-4b49393bd161" providerId="ADAL" clId="{3D211856-4977-C746-B409-5034CBCA66A7}" dt="2021-02-03T18:47:39.410" v="22"/>
          <ac:spMkLst>
            <pc:docMk/>
            <pc:sldMk cId="2434639702" sldId="536"/>
            <ac:spMk id="3" creationId="{685EC497-0BDF-CD4D-98D3-7CD9A342B8F4}"/>
          </ac:spMkLst>
        </pc:spChg>
      </pc:sldChg>
      <pc:sldChg chg="modSp new mod modNotesTx">
        <pc:chgData name="Chris Droessler" userId="625c3661-9d64-47fa-b83c-4b49393bd161" providerId="ADAL" clId="{3D211856-4977-C746-B409-5034CBCA66A7}" dt="2021-02-03T19:28:41.547" v="702" actId="20577"/>
        <pc:sldMkLst>
          <pc:docMk/>
          <pc:sldMk cId="2523960239" sldId="537"/>
        </pc:sldMkLst>
        <pc:spChg chg="mod">
          <ac:chgData name="Chris Droessler" userId="625c3661-9d64-47fa-b83c-4b49393bd161" providerId="ADAL" clId="{3D211856-4977-C746-B409-5034CBCA66A7}" dt="2021-02-03T19:10:06.311" v="410" actId="20577"/>
          <ac:spMkLst>
            <pc:docMk/>
            <pc:sldMk cId="2523960239" sldId="537"/>
            <ac:spMk id="2" creationId="{FD8565BE-EFDA-DF49-B7F3-8E09A048E929}"/>
          </ac:spMkLst>
        </pc:spChg>
        <pc:spChg chg="mod">
          <ac:chgData name="Chris Droessler" userId="625c3661-9d64-47fa-b83c-4b49393bd161" providerId="ADAL" clId="{3D211856-4977-C746-B409-5034CBCA66A7}" dt="2021-02-03T18:49:00.521" v="52"/>
          <ac:spMkLst>
            <pc:docMk/>
            <pc:sldMk cId="2523960239" sldId="537"/>
            <ac:spMk id="3" creationId="{6F2E965C-0100-5140-9CBF-22C27A054951}"/>
          </ac:spMkLst>
        </pc:spChg>
      </pc:sldChg>
      <pc:sldChg chg="modSp new mod modNotesTx">
        <pc:chgData name="Chris Droessler" userId="625c3661-9d64-47fa-b83c-4b49393bd161" providerId="ADAL" clId="{3D211856-4977-C746-B409-5034CBCA66A7}" dt="2021-02-03T19:22:29.460" v="613" actId="20577"/>
        <pc:sldMkLst>
          <pc:docMk/>
          <pc:sldMk cId="1350229134" sldId="538"/>
        </pc:sldMkLst>
        <pc:spChg chg="mod">
          <ac:chgData name="Chris Droessler" userId="625c3661-9d64-47fa-b83c-4b49393bd161" providerId="ADAL" clId="{3D211856-4977-C746-B409-5034CBCA66A7}" dt="2021-02-03T19:10:30.500" v="411" actId="20577"/>
          <ac:spMkLst>
            <pc:docMk/>
            <pc:sldMk cId="1350229134" sldId="538"/>
            <ac:spMk id="2" creationId="{3EF88A8F-47FD-2847-8BAE-181E084BC969}"/>
          </ac:spMkLst>
        </pc:spChg>
        <pc:spChg chg="mod">
          <ac:chgData name="Chris Droessler" userId="625c3661-9d64-47fa-b83c-4b49393bd161" providerId="ADAL" clId="{3D211856-4977-C746-B409-5034CBCA66A7}" dt="2021-02-03T18:50:03.305" v="66"/>
          <ac:spMkLst>
            <pc:docMk/>
            <pc:sldMk cId="1350229134" sldId="538"/>
            <ac:spMk id="3" creationId="{FFD20971-705B-4B49-A8C8-A16AB03A8202}"/>
          </ac:spMkLst>
        </pc:spChg>
      </pc:sldChg>
      <pc:sldChg chg="modSp new mod modNotesTx">
        <pc:chgData name="Chris Droessler" userId="625c3661-9d64-47fa-b83c-4b49393bd161" providerId="ADAL" clId="{3D211856-4977-C746-B409-5034CBCA66A7}" dt="2021-02-03T19:29:59.145" v="719" actId="20577"/>
        <pc:sldMkLst>
          <pc:docMk/>
          <pc:sldMk cId="471375429" sldId="539"/>
        </pc:sldMkLst>
        <pc:spChg chg="mod">
          <ac:chgData name="Chris Droessler" userId="625c3661-9d64-47fa-b83c-4b49393bd161" providerId="ADAL" clId="{3D211856-4977-C746-B409-5034CBCA66A7}" dt="2021-02-03T19:11:30.506" v="421" actId="20577"/>
          <ac:spMkLst>
            <pc:docMk/>
            <pc:sldMk cId="471375429" sldId="539"/>
            <ac:spMk id="2" creationId="{EA983372-1B39-CA45-A195-66B8BF30045F}"/>
          </ac:spMkLst>
        </pc:spChg>
        <pc:spChg chg="mod">
          <ac:chgData name="Chris Droessler" userId="625c3661-9d64-47fa-b83c-4b49393bd161" providerId="ADAL" clId="{3D211856-4977-C746-B409-5034CBCA66A7}" dt="2021-02-03T18:53:42.833" v="75"/>
          <ac:spMkLst>
            <pc:docMk/>
            <pc:sldMk cId="471375429" sldId="539"/>
            <ac:spMk id="3" creationId="{958CBC0E-EBC5-9345-AC36-53E087BC2A4A}"/>
          </ac:spMkLst>
        </pc:spChg>
      </pc:sldChg>
      <pc:sldChg chg="modSp new mod modNotesTx">
        <pc:chgData name="Chris Droessler" userId="625c3661-9d64-47fa-b83c-4b49393bd161" providerId="ADAL" clId="{3D211856-4977-C746-B409-5034CBCA66A7}" dt="2021-02-03T19:31:01.280" v="796" actId="20577"/>
        <pc:sldMkLst>
          <pc:docMk/>
          <pc:sldMk cId="2492345184" sldId="540"/>
        </pc:sldMkLst>
        <pc:spChg chg="mod">
          <ac:chgData name="Chris Droessler" userId="625c3661-9d64-47fa-b83c-4b49393bd161" providerId="ADAL" clId="{3D211856-4977-C746-B409-5034CBCA66A7}" dt="2021-02-03T19:12:51.102" v="451" actId="20577"/>
          <ac:spMkLst>
            <pc:docMk/>
            <pc:sldMk cId="2492345184" sldId="540"/>
            <ac:spMk id="2" creationId="{6832A252-9122-1F46-B53C-11AD79816485}"/>
          </ac:spMkLst>
        </pc:spChg>
        <pc:spChg chg="mod">
          <ac:chgData name="Chris Droessler" userId="625c3661-9d64-47fa-b83c-4b49393bd161" providerId="ADAL" clId="{3D211856-4977-C746-B409-5034CBCA66A7}" dt="2021-02-03T18:55:02.404" v="109" actId="20577"/>
          <ac:spMkLst>
            <pc:docMk/>
            <pc:sldMk cId="2492345184" sldId="540"/>
            <ac:spMk id="3" creationId="{BC47A970-A81C-E041-8E0E-13DBDAEBA517}"/>
          </ac:spMkLst>
        </pc:spChg>
      </pc:sldChg>
      <pc:sldChg chg="modSp new mod modNotesTx">
        <pc:chgData name="Chris Droessler" userId="625c3661-9d64-47fa-b83c-4b49393bd161" providerId="ADAL" clId="{3D211856-4977-C746-B409-5034CBCA66A7}" dt="2021-02-03T19:31:54.691" v="808" actId="20577"/>
        <pc:sldMkLst>
          <pc:docMk/>
          <pc:sldMk cId="1224975004" sldId="541"/>
        </pc:sldMkLst>
        <pc:spChg chg="mod">
          <ac:chgData name="Chris Droessler" userId="625c3661-9d64-47fa-b83c-4b49393bd161" providerId="ADAL" clId="{3D211856-4977-C746-B409-5034CBCA66A7}" dt="2021-02-03T19:14:23.913" v="470" actId="20577"/>
          <ac:spMkLst>
            <pc:docMk/>
            <pc:sldMk cId="1224975004" sldId="541"/>
            <ac:spMk id="2" creationId="{0C2682F2-62C3-8B48-B6D2-2AD26E260249}"/>
          </ac:spMkLst>
        </pc:spChg>
        <pc:spChg chg="mod">
          <ac:chgData name="Chris Droessler" userId="625c3661-9d64-47fa-b83c-4b49393bd161" providerId="ADAL" clId="{3D211856-4977-C746-B409-5034CBCA66A7}" dt="2021-02-03T18:56:15.739" v="137"/>
          <ac:spMkLst>
            <pc:docMk/>
            <pc:sldMk cId="1224975004" sldId="541"/>
            <ac:spMk id="3" creationId="{47641058-3869-9C4C-AA3A-119520C101C2}"/>
          </ac:spMkLst>
        </pc:spChg>
      </pc:sldChg>
      <pc:sldChg chg="modSp new mod modNotesTx">
        <pc:chgData name="Chris Droessler" userId="625c3661-9d64-47fa-b83c-4b49393bd161" providerId="ADAL" clId="{3D211856-4977-C746-B409-5034CBCA66A7}" dt="2021-02-03T19:34:43.157" v="849" actId="20577"/>
        <pc:sldMkLst>
          <pc:docMk/>
          <pc:sldMk cId="1774855891" sldId="542"/>
        </pc:sldMkLst>
        <pc:spChg chg="mod">
          <ac:chgData name="Chris Droessler" userId="625c3661-9d64-47fa-b83c-4b49393bd161" providerId="ADAL" clId="{3D211856-4977-C746-B409-5034CBCA66A7}" dt="2021-02-03T19:15:54.925" v="483" actId="20577"/>
          <ac:spMkLst>
            <pc:docMk/>
            <pc:sldMk cId="1774855891" sldId="542"/>
            <ac:spMk id="2" creationId="{012664E7-6ADE-884D-88A9-86C1BC9403E1}"/>
          </ac:spMkLst>
        </pc:spChg>
        <pc:spChg chg="mod">
          <ac:chgData name="Chris Droessler" userId="625c3661-9d64-47fa-b83c-4b49393bd161" providerId="ADAL" clId="{3D211856-4977-C746-B409-5034CBCA66A7}" dt="2021-02-03T18:57:13.946" v="159"/>
          <ac:spMkLst>
            <pc:docMk/>
            <pc:sldMk cId="1774855891" sldId="542"/>
            <ac:spMk id="3" creationId="{F630AA97-8887-1042-9039-59FAE2B9E891}"/>
          </ac:spMkLst>
        </pc:spChg>
      </pc:sldChg>
      <pc:sldChg chg="modSp new mod modNotesTx">
        <pc:chgData name="Chris Droessler" userId="625c3661-9d64-47fa-b83c-4b49393bd161" providerId="ADAL" clId="{3D211856-4977-C746-B409-5034CBCA66A7}" dt="2021-02-03T19:35:49.361" v="880" actId="20577"/>
        <pc:sldMkLst>
          <pc:docMk/>
          <pc:sldMk cId="491912381" sldId="543"/>
        </pc:sldMkLst>
        <pc:spChg chg="mod">
          <ac:chgData name="Chris Droessler" userId="625c3661-9d64-47fa-b83c-4b49393bd161" providerId="ADAL" clId="{3D211856-4977-C746-B409-5034CBCA66A7}" dt="2021-02-03T19:17:04.516" v="498" actId="20577"/>
          <ac:spMkLst>
            <pc:docMk/>
            <pc:sldMk cId="491912381" sldId="543"/>
            <ac:spMk id="2" creationId="{C18D49FE-47F1-DC47-82AE-0762108A1FB0}"/>
          </ac:spMkLst>
        </pc:spChg>
        <pc:spChg chg="mod">
          <ac:chgData name="Chris Droessler" userId="625c3661-9d64-47fa-b83c-4b49393bd161" providerId="ADAL" clId="{3D211856-4977-C746-B409-5034CBCA66A7}" dt="2021-02-03T18:58:23.347" v="188"/>
          <ac:spMkLst>
            <pc:docMk/>
            <pc:sldMk cId="491912381" sldId="543"/>
            <ac:spMk id="3" creationId="{B442771E-F39E-4B41-B26C-5A28A425DF82}"/>
          </ac:spMkLst>
        </pc:spChg>
      </pc:sldChg>
      <pc:sldChg chg="modSp new mod modNotesTx">
        <pc:chgData name="Chris Droessler" userId="625c3661-9d64-47fa-b83c-4b49393bd161" providerId="ADAL" clId="{3D211856-4977-C746-B409-5034CBCA66A7}" dt="2021-02-03T19:37:24.683" v="1095" actId="313"/>
        <pc:sldMkLst>
          <pc:docMk/>
          <pc:sldMk cId="1415411230" sldId="544"/>
        </pc:sldMkLst>
        <pc:spChg chg="mod">
          <ac:chgData name="Chris Droessler" userId="625c3661-9d64-47fa-b83c-4b49393bd161" providerId="ADAL" clId="{3D211856-4977-C746-B409-5034CBCA66A7}" dt="2021-02-03T19:18:41.986" v="542" actId="20577"/>
          <ac:spMkLst>
            <pc:docMk/>
            <pc:sldMk cId="1415411230" sldId="544"/>
            <ac:spMk id="2" creationId="{794EB78A-92A5-5F4F-BFF0-6B7C84CD04F4}"/>
          </ac:spMkLst>
        </pc:spChg>
        <pc:spChg chg="mod">
          <ac:chgData name="Chris Droessler" userId="625c3661-9d64-47fa-b83c-4b49393bd161" providerId="ADAL" clId="{3D211856-4977-C746-B409-5034CBCA66A7}" dt="2021-02-03T18:59:23.440" v="223" actId="20577"/>
          <ac:spMkLst>
            <pc:docMk/>
            <pc:sldMk cId="1415411230" sldId="544"/>
            <ac:spMk id="3" creationId="{CA447081-5D55-AB42-8600-CD9AD865AEEE}"/>
          </ac:spMkLst>
        </pc:spChg>
      </pc:sldChg>
      <pc:sldChg chg="modSp new mod modNotesTx">
        <pc:chgData name="Chris Droessler" userId="625c3661-9d64-47fa-b83c-4b49393bd161" providerId="ADAL" clId="{3D211856-4977-C746-B409-5034CBCA66A7}" dt="2021-02-03T19:40:16.740" v="1264" actId="20577"/>
        <pc:sldMkLst>
          <pc:docMk/>
          <pc:sldMk cId="1235439940" sldId="545"/>
        </pc:sldMkLst>
        <pc:spChg chg="mod">
          <ac:chgData name="Chris Droessler" userId="625c3661-9d64-47fa-b83c-4b49393bd161" providerId="ADAL" clId="{3D211856-4977-C746-B409-5034CBCA66A7}" dt="2021-02-03T19:19:38.379" v="548" actId="20577"/>
          <ac:spMkLst>
            <pc:docMk/>
            <pc:sldMk cId="1235439940" sldId="545"/>
            <ac:spMk id="2" creationId="{42173648-C964-DF47-AF30-68722C401159}"/>
          </ac:spMkLst>
        </pc:spChg>
        <pc:spChg chg="mod">
          <ac:chgData name="Chris Droessler" userId="625c3661-9d64-47fa-b83c-4b49393bd161" providerId="ADAL" clId="{3D211856-4977-C746-B409-5034CBCA66A7}" dt="2021-02-03T19:00:28.583" v="240" actId="20577"/>
          <ac:spMkLst>
            <pc:docMk/>
            <pc:sldMk cId="1235439940" sldId="545"/>
            <ac:spMk id="3" creationId="{16AB1A92-6B83-944F-91C9-174F0D076B6C}"/>
          </ac:spMkLst>
        </pc:spChg>
      </pc:sldChg>
      <pc:sldChg chg="modSp new mod modNotesTx">
        <pc:chgData name="Chris Droessler" userId="625c3661-9d64-47fa-b83c-4b49393bd161" providerId="ADAL" clId="{3D211856-4977-C746-B409-5034CBCA66A7}" dt="2021-02-03T19:43:02.454" v="1325" actId="20577"/>
        <pc:sldMkLst>
          <pc:docMk/>
          <pc:sldMk cId="3142911256" sldId="546"/>
        </pc:sldMkLst>
        <pc:spChg chg="mod">
          <ac:chgData name="Chris Droessler" userId="625c3661-9d64-47fa-b83c-4b49393bd161" providerId="ADAL" clId="{3D211856-4977-C746-B409-5034CBCA66A7}" dt="2021-02-03T19:20:43.146" v="581" actId="20577"/>
          <ac:spMkLst>
            <pc:docMk/>
            <pc:sldMk cId="3142911256" sldId="546"/>
            <ac:spMk id="2" creationId="{E4826388-6FCA-6144-9DE1-644DC9399DAB}"/>
          </ac:spMkLst>
        </pc:spChg>
        <pc:spChg chg="mod">
          <ac:chgData name="Chris Droessler" userId="625c3661-9d64-47fa-b83c-4b49393bd161" providerId="ADAL" clId="{3D211856-4977-C746-B409-5034CBCA66A7}" dt="2021-02-03T19:01:32.614" v="275"/>
          <ac:spMkLst>
            <pc:docMk/>
            <pc:sldMk cId="3142911256" sldId="546"/>
            <ac:spMk id="3" creationId="{DFDF5D9F-350E-E842-88A2-5A35248E15CA}"/>
          </ac:spMkLst>
        </pc:spChg>
      </pc:sldChg>
      <pc:sldChg chg="del">
        <pc:chgData name="Chris Droessler" userId="625c3661-9d64-47fa-b83c-4b49393bd161" providerId="ADAL" clId="{3D211856-4977-C746-B409-5034CBCA66A7}" dt="2021-02-03T18:16:22.879" v="0" actId="2696"/>
        <pc:sldMkLst>
          <pc:docMk/>
          <pc:sldMk cId="2042262642" sldId="634"/>
        </pc:sldMkLst>
      </pc:sldChg>
      <pc:sldChg chg="del">
        <pc:chgData name="Chris Droessler" userId="625c3661-9d64-47fa-b83c-4b49393bd161" providerId="ADAL" clId="{3D211856-4977-C746-B409-5034CBCA66A7}" dt="2021-02-03T18:16:22.879" v="0" actId="2696"/>
        <pc:sldMkLst>
          <pc:docMk/>
          <pc:sldMk cId="3743260233" sldId="703"/>
        </pc:sldMkLst>
      </pc:sldChg>
      <pc:sldChg chg="del">
        <pc:chgData name="Chris Droessler" userId="625c3661-9d64-47fa-b83c-4b49393bd161" providerId="ADAL" clId="{3D211856-4977-C746-B409-5034CBCA66A7}" dt="2021-02-03T18:16:22.879" v="0" actId="2696"/>
        <pc:sldMkLst>
          <pc:docMk/>
          <pc:sldMk cId="2200848327" sldId="704"/>
        </pc:sldMkLst>
      </pc:sldChg>
      <pc:sldChg chg="del">
        <pc:chgData name="Chris Droessler" userId="625c3661-9d64-47fa-b83c-4b49393bd161" providerId="ADAL" clId="{3D211856-4977-C746-B409-5034CBCA66A7}" dt="2021-02-03T18:16:22.879" v="0" actId="2696"/>
        <pc:sldMkLst>
          <pc:docMk/>
          <pc:sldMk cId="3004047699" sldId="705"/>
        </pc:sldMkLst>
      </pc:sldChg>
      <pc:sldChg chg="del">
        <pc:chgData name="Chris Droessler" userId="625c3661-9d64-47fa-b83c-4b49393bd161" providerId="ADAL" clId="{3D211856-4977-C746-B409-5034CBCA66A7}" dt="2021-02-03T18:16:22.879" v="0" actId="2696"/>
        <pc:sldMkLst>
          <pc:docMk/>
          <pc:sldMk cId="723956226" sldId="706"/>
        </pc:sldMkLst>
      </pc:sldChg>
      <pc:sldChg chg="del">
        <pc:chgData name="Chris Droessler" userId="625c3661-9d64-47fa-b83c-4b49393bd161" providerId="ADAL" clId="{3D211856-4977-C746-B409-5034CBCA66A7}" dt="2021-02-03T18:16:22.879" v="0" actId="2696"/>
        <pc:sldMkLst>
          <pc:docMk/>
          <pc:sldMk cId="1608631048" sldId="707"/>
        </pc:sldMkLst>
      </pc:sldChg>
      <pc:sldChg chg="del">
        <pc:chgData name="Chris Droessler" userId="625c3661-9d64-47fa-b83c-4b49393bd161" providerId="ADAL" clId="{3D211856-4977-C746-B409-5034CBCA66A7}" dt="2021-02-03T18:16:22.879" v="0" actId="2696"/>
        <pc:sldMkLst>
          <pc:docMk/>
          <pc:sldMk cId="3199631860" sldId="708"/>
        </pc:sldMkLst>
      </pc:sldChg>
      <pc:sldChg chg="del">
        <pc:chgData name="Chris Droessler" userId="625c3661-9d64-47fa-b83c-4b49393bd161" providerId="ADAL" clId="{3D211856-4977-C746-B409-5034CBCA66A7}" dt="2021-02-03T18:16:22.879" v="0" actId="2696"/>
        <pc:sldMkLst>
          <pc:docMk/>
          <pc:sldMk cId="3312446037" sldId="709"/>
        </pc:sldMkLst>
      </pc:sldChg>
      <pc:sldChg chg="del">
        <pc:chgData name="Chris Droessler" userId="625c3661-9d64-47fa-b83c-4b49393bd161" providerId="ADAL" clId="{3D211856-4977-C746-B409-5034CBCA66A7}" dt="2021-02-03T18:16:22.879" v="0" actId="2696"/>
        <pc:sldMkLst>
          <pc:docMk/>
          <pc:sldMk cId="2271579652" sldId="710"/>
        </pc:sldMkLst>
      </pc:sldChg>
      <pc:sldChg chg="del">
        <pc:chgData name="Chris Droessler" userId="625c3661-9d64-47fa-b83c-4b49393bd161" providerId="ADAL" clId="{3D211856-4977-C746-B409-5034CBCA66A7}" dt="2021-02-03T18:16:22.879" v="0" actId="2696"/>
        <pc:sldMkLst>
          <pc:docMk/>
          <pc:sldMk cId="1562860123" sldId="711"/>
        </pc:sldMkLst>
      </pc:sldChg>
      <pc:sldChg chg="del">
        <pc:chgData name="Chris Droessler" userId="625c3661-9d64-47fa-b83c-4b49393bd161" providerId="ADAL" clId="{3D211856-4977-C746-B409-5034CBCA66A7}" dt="2021-02-03T18:16:22.879" v="0" actId="2696"/>
        <pc:sldMkLst>
          <pc:docMk/>
          <pc:sldMk cId="1517105812" sldId="712"/>
        </pc:sldMkLst>
      </pc:sldChg>
      <pc:sldChg chg="del">
        <pc:chgData name="Chris Droessler" userId="625c3661-9d64-47fa-b83c-4b49393bd161" providerId="ADAL" clId="{3D211856-4977-C746-B409-5034CBCA66A7}" dt="2021-02-03T18:16:22.879" v="0" actId="2696"/>
        <pc:sldMkLst>
          <pc:docMk/>
          <pc:sldMk cId="2922628316" sldId="713"/>
        </pc:sldMkLst>
      </pc:sldChg>
      <pc:sldChg chg="del">
        <pc:chgData name="Chris Droessler" userId="625c3661-9d64-47fa-b83c-4b49393bd161" providerId="ADAL" clId="{3D211856-4977-C746-B409-5034CBCA66A7}" dt="2021-02-03T18:16:22.879" v="0" actId="2696"/>
        <pc:sldMkLst>
          <pc:docMk/>
          <pc:sldMk cId="3821918758" sldId="714"/>
        </pc:sldMkLst>
      </pc:sldChg>
      <pc:sldChg chg="del">
        <pc:chgData name="Chris Droessler" userId="625c3661-9d64-47fa-b83c-4b49393bd161" providerId="ADAL" clId="{3D211856-4977-C746-B409-5034CBCA66A7}" dt="2021-02-03T18:16:22.879" v="0" actId="2696"/>
        <pc:sldMkLst>
          <pc:docMk/>
          <pc:sldMk cId="2071626635" sldId="715"/>
        </pc:sldMkLst>
      </pc:sldChg>
      <pc:sldChg chg="del">
        <pc:chgData name="Chris Droessler" userId="625c3661-9d64-47fa-b83c-4b49393bd161" providerId="ADAL" clId="{3D211856-4977-C746-B409-5034CBCA66A7}" dt="2021-02-03T18:16:22.879" v="0" actId="2696"/>
        <pc:sldMkLst>
          <pc:docMk/>
          <pc:sldMk cId="3029912394" sldId="716"/>
        </pc:sldMkLst>
      </pc:sldChg>
      <pc:sldChg chg="del">
        <pc:chgData name="Chris Droessler" userId="625c3661-9d64-47fa-b83c-4b49393bd161" providerId="ADAL" clId="{3D211856-4977-C746-B409-5034CBCA66A7}" dt="2021-02-03T18:16:22.879" v="0" actId="2696"/>
        <pc:sldMkLst>
          <pc:docMk/>
          <pc:sldMk cId="3199747645" sldId="717"/>
        </pc:sldMkLst>
      </pc:sldChg>
      <pc:sldChg chg="del">
        <pc:chgData name="Chris Droessler" userId="625c3661-9d64-47fa-b83c-4b49393bd161" providerId="ADAL" clId="{3D211856-4977-C746-B409-5034CBCA66A7}" dt="2021-02-03T18:16:22.879" v="0" actId="2696"/>
        <pc:sldMkLst>
          <pc:docMk/>
          <pc:sldMk cId="647626067" sldId="718"/>
        </pc:sldMkLst>
      </pc:sldChg>
      <pc:sldChg chg="del">
        <pc:chgData name="Chris Droessler" userId="625c3661-9d64-47fa-b83c-4b49393bd161" providerId="ADAL" clId="{3D211856-4977-C746-B409-5034CBCA66A7}" dt="2021-02-03T18:16:22.879" v="0" actId="2696"/>
        <pc:sldMkLst>
          <pc:docMk/>
          <pc:sldMk cId="67631329" sldId="719"/>
        </pc:sldMkLst>
      </pc:sldChg>
      <pc:sldChg chg="del">
        <pc:chgData name="Chris Droessler" userId="625c3661-9d64-47fa-b83c-4b49393bd161" providerId="ADAL" clId="{3D211856-4977-C746-B409-5034CBCA66A7}" dt="2021-02-03T18:16:22.879" v="0" actId="2696"/>
        <pc:sldMkLst>
          <pc:docMk/>
          <pc:sldMk cId="4270741557" sldId="720"/>
        </pc:sldMkLst>
      </pc:sldChg>
      <pc:sldChg chg="del">
        <pc:chgData name="Chris Droessler" userId="625c3661-9d64-47fa-b83c-4b49393bd161" providerId="ADAL" clId="{3D211856-4977-C746-B409-5034CBCA66A7}" dt="2021-02-03T18:16:22.879" v="0" actId="2696"/>
        <pc:sldMkLst>
          <pc:docMk/>
          <pc:sldMk cId="2884994358" sldId="721"/>
        </pc:sldMkLst>
      </pc:sldChg>
      <pc:sldChg chg="del">
        <pc:chgData name="Chris Droessler" userId="625c3661-9d64-47fa-b83c-4b49393bd161" providerId="ADAL" clId="{3D211856-4977-C746-B409-5034CBCA66A7}" dt="2021-02-03T18:16:22.879" v="0" actId="2696"/>
        <pc:sldMkLst>
          <pc:docMk/>
          <pc:sldMk cId="2540185972" sldId="722"/>
        </pc:sldMkLst>
      </pc:sldChg>
      <pc:sldChg chg="del">
        <pc:chgData name="Chris Droessler" userId="625c3661-9d64-47fa-b83c-4b49393bd161" providerId="ADAL" clId="{3D211856-4977-C746-B409-5034CBCA66A7}" dt="2021-02-03T18:16:22.879" v="0" actId="2696"/>
        <pc:sldMkLst>
          <pc:docMk/>
          <pc:sldMk cId="2361665428" sldId="723"/>
        </pc:sldMkLst>
      </pc:sldChg>
      <pc:sldChg chg="del">
        <pc:chgData name="Chris Droessler" userId="625c3661-9d64-47fa-b83c-4b49393bd161" providerId="ADAL" clId="{3D211856-4977-C746-B409-5034CBCA66A7}" dt="2021-02-03T18:16:22.879" v="0" actId="2696"/>
        <pc:sldMkLst>
          <pc:docMk/>
          <pc:sldMk cId="654225494" sldId="724"/>
        </pc:sldMkLst>
      </pc:sldChg>
      <pc:sldChg chg="del">
        <pc:chgData name="Chris Droessler" userId="625c3661-9d64-47fa-b83c-4b49393bd161" providerId="ADAL" clId="{3D211856-4977-C746-B409-5034CBCA66A7}" dt="2021-02-03T18:16:22.879" v="0" actId="2696"/>
        <pc:sldMkLst>
          <pc:docMk/>
          <pc:sldMk cId="2170652527" sldId="725"/>
        </pc:sldMkLst>
      </pc:sldChg>
      <pc:sldChg chg="del">
        <pc:chgData name="Chris Droessler" userId="625c3661-9d64-47fa-b83c-4b49393bd161" providerId="ADAL" clId="{3D211856-4977-C746-B409-5034CBCA66A7}" dt="2021-02-03T18:16:22.879" v="0" actId="2696"/>
        <pc:sldMkLst>
          <pc:docMk/>
          <pc:sldMk cId="3720868012" sldId="726"/>
        </pc:sldMkLst>
      </pc:sldChg>
      <pc:sldChg chg="del">
        <pc:chgData name="Chris Droessler" userId="625c3661-9d64-47fa-b83c-4b49393bd161" providerId="ADAL" clId="{3D211856-4977-C746-B409-5034CBCA66A7}" dt="2021-02-03T18:16:22.879" v="0" actId="2696"/>
        <pc:sldMkLst>
          <pc:docMk/>
          <pc:sldMk cId="1346119165" sldId="727"/>
        </pc:sldMkLst>
      </pc:sldChg>
      <pc:sldChg chg="del">
        <pc:chgData name="Chris Droessler" userId="625c3661-9d64-47fa-b83c-4b49393bd161" providerId="ADAL" clId="{3D211856-4977-C746-B409-5034CBCA66A7}" dt="2021-02-03T18:16:22.879" v="0" actId="2696"/>
        <pc:sldMkLst>
          <pc:docMk/>
          <pc:sldMk cId="4200612515" sldId="728"/>
        </pc:sldMkLst>
      </pc:sldChg>
      <pc:sldChg chg="del">
        <pc:chgData name="Chris Droessler" userId="625c3661-9d64-47fa-b83c-4b49393bd161" providerId="ADAL" clId="{3D211856-4977-C746-B409-5034CBCA66A7}" dt="2021-02-03T18:16:22.879" v="0" actId="2696"/>
        <pc:sldMkLst>
          <pc:docMk/>
          <pc:sldMk cId="1937841767" sldId="729"/>
        </pc:sldMkLst>
      </pc:sldChg>
      <pc:sldChg chg="del">
        <pc:chgData name="Chris Droessler" userId="625c3661-9d64-47fa-b83c-4b49393bd161" providerId="ADAL" clId="{3D211856-4977-C746-B409-5034CBCA66A7}" dt="2021-02-03T18:16:22.879" v="0" actId="2696"/>
        <pc:sldMkLst>
          <pc:docMk/>
          <pc:sldMk cId="1920515015" sldId="730"/>
        </pc:sldMkLst>
      </pc:sldChg>
      <pc:sldChg chg="del">
        <pc:chgData name="Chris Droessler" userId="625c3661-9d64-47fa-b83c-4b49393bd161" providerId="ADAL" clId="{3D211856-4977-C746-B409-5034CBCA66A7}" dt="2021-02-03T18:16:22.879" v="0" actId="2696"/>
        <pc:sldMkLst>
          <pc:docMk/>
          <pc:sldMk cId="676532380" sldId="731"/>
        </pc:sldMkLst>
      </pc:sldChg>
      <pc:sldChg chg="del">
        <pc:chgData name="Chris Droessler" userId="625c3661-9d64-47fa-b83c-4b49393bd161" providerId="ADAL" clId="{3D211856-4977-C746-B409-5034CBCA66A7}" dt="2021-02-03T18:16:22.879" v="0" actId="2696"/>
        <pc:sldMkLst>
          <pc:docMk/>
          <pc:sldMk cId="1363188053" sldId="732"/>
        </pc:sldMkLst>
      </pc:sldChg>
      <pc:sldChg chg="del">
        <pc:chgData name="Chris Droessler" userId="625c3661-9d64-47fa-b83c-4b49393bd161" providerId="ADAL" clId="{3D211856-4977-C746-B409-5034CBCA66A7}" dt="2021-02-03T18:16:22.879" v="0" actId="2696"/>
        <pc:sldMkLst>
          <pc:docMk/>
          <pc:sldMk cId="1079036744" sldId="733"/>
        </pc:sldMkLst>
      </pc:sldChg>
      <pc:sldChg chg="del">
        <pc:chgData name="Chris Droessler" userId="625c3661-9d64-47fa-b83c-4b49393bd161" providerId="ADAL" clId="{3D211856-4977-C746-B409-5034CBCA66A7}" dt="2021-02-03T18:16:22.879" v="0" actId="2696"/>
        <pc:sldMkLst>
          <pc:docMk/>
          <pc:sldMk cId="930875456" sldId="734"/>
        </pc:sldMkLst>
      </pc:sldChg>
      <pc:sldChg chg="del">
        <pc:chgData name="Chris Droessler" userId="625c3661-9d64-47fa-b83c-4b49393bd161" providerId="ADAL" clId="{3D211856-4977-C746-B409-5034CBCA66A7}" dt="2021-02-03T18:16:22.879" v="0" actId="2696"/>
        <pc:sldMkLst>
          <pc:docMk/>
          <pc:sldMk cId="3958129239" sldId="735"/>
        </pc:sldMkLst>
      </pc:sldChg>
      <pc:sldChg chg="del">
        <pc:chgData name="Chris Droessler" userId="625c3661-9d64-47fa-b83c-4b49393bd161" providerId="ADAL" clId="{3D211856-4977-C746-B409-5034CBCA66A7}" dt="2021-02-03T18:16:22.879" v="0" actId="2696"/>
        <pc:sldMkLst>
          <pc:docMk/>
          <pc:sldMk cId="2667128734" sldId="736"/>
        </pc:sldMkLst>
      </pc:sldChg>
      <pc:sldChg chg="del">
        <pc:chgData name="Chris Droessler" userId="625c3661-9d64-47fa-b83c-4b49393bd161" providerId="ADAL" clId="{3D211856-4977-C746-B409-5034CBCA66A7}" dt="2021-02-03T18:16:22.879" v="0" actId="2696"/>
        <pc:sldMkLst>
          <pc:docMk/>
          <pc:sldMk cId="786314916" sldId="737"/>
        </pc:sldMkLst>
      </pc:sldChg>
      <pc:sldChg chg="del">
        <pc:chgData name="Chris Droessler" userId="625c3661-9d64-47fa-b83c-4b49393bd161" providerId="ADAL" clId="{3D211856-4977-C746-B409-5034CBCA66A7}" dt="2021-02-03T18:16:22.879" v="0" actId="2696"/>
        <pc:sldMkLst>
          <pc:docMk/>
          <pc:sldMk cId="561047315" sldId="738"/>
        </pc:sldMkLst>
      </pc:sldChg>
      <pc:sldChg chg="del">
        <pc:chgData name="Chris Droessler" userId="625c3661-9d64-47fa-b83c-4b49393bd161" providerId="ADAL" clId="{3D211856-4977-C746-B409-5034CBCA66A7}" dt="2021-02-03T18:16:22.879" v="0" actId="2696"/>
        <pc:sldMkLst>
          <pc:docMk/>
          <pc:sldMk cId="4005062687" sldId="739"/>
        </pc:sldMkLst>
      </pc:sldChg>
      <pc:sldChg chg="del">
        <pc:chgData name="Chris Droessler" userId="625c3661-9d64-47fa-b83c-4b49393bd161" providerId="ADAL" clId="{3D211856-4977-C746-B409-5034CBCA66A7}" dt="2021-02-03T18:16:22.879" v="0" actId="2696"/>
        <pc:sldMkLst>
          <pc:docMk/>
          <pc:sldMk cId="3192502318" sldId="740"/>
        </pc:sldMkLst>
      </pc:sldChg>
      <pc:sldChg chg="del">
        <pc:chgData name="Chris Droessler" userId="625c3661-9d64-47fa-b83c-4b49393bd161" providerId="ADAL" clId="{3D211856-4977-C746-B409-5034CBCA66A7}" dt="2021-02-03T18:16:22.879" v="0" actId="2696"/>
        <pc:sldMkLst>
          <pc:docMk/>
          <pc:sldMk cId="1097222009" sldId="741"/>
        </pc:sldMkLst>
      </pc:sldChg>
      <pc:sldChg chg="del">
        <pc:chgData name="Chris Droessler" userId="625c3661-9d64-47fa-b83c-4b49393bd161" providerId="ADAL" clId="{3D211856-4977-C746-B409-5034CBCA66A7}" dt="2021-02-03T18:16:22.879" v="0" actId="2696"/>
        <pc:sldMkLst>
          <pc:docMk/>
          <pc:sldMk cId="2233955374" sldId="742"/>
        </pc:sldMkLst>
      </pc:sldChg>
      <pc:sldChg chg="del">
        <pc:chgData name="Chris Droessler" userId="625c3661-9d64-47fa-b83c-4b49393bd161" providerId="ADAL" clId="{3D211856-4977-C746-B409-5034CBCA66A7}" dt="2021-02-03T18:16:22.879" v="0" actId="2696"/>
        <pc:sldMkLst>
          <pc:docMk/>
          <pc:sldMk cId="4208907100" sldId="743"/>
        </pc:sldMkLst>
      </pc:sldChg>
      <pc:sldChg chg="del">
        <pc:chgData name="Chris Droessler" userId="625c3661-9d64-47fa-b83c-4b49393bd161" providerId="ADAL" clId="{3D211856-4977-C746-B409-5034CBCA66A7}" dt="2021-02-03T18:16:22.879" v="0" actId="2696"/>
        <pc:sldMkLst>
          <pc:docMk/>
          <pc:sldMk cId="3031712481" sldId="744"/>
        </pc:sldMkLst>
      </pc:sldChg>
      <pc:sldChg chg="del">
        <pc:chgData name="Chris Droessler" userId="625c3661-9d64-47fa-b83c-4b49393bd161" providerId="ADAL" clId="{3D211856-4977-C746-B409-5034CBCA66A7}" dt="2021-02-03T18:16:22.879" v="0" actId="2696"/>
        <pc:sldMkLst>
          <pc:docMk/>
          <pc:sldMk cId="4225394354" sldId="745"/>
        </pc:sldMkLst>
      </pc:sldChg>
      <pc:sldChg chg="del">
        <pc:chgData name="Chris Droessler" userId="625c3661-9d64-47fa-b83c-4b49393bd161" providerId="ADAL" clId="{3D211856-4977-C746-B409-5034CBCA66A7}" dt="2021-02-03T18:16:22.879" v="0" actId="2696"/>
        <pc:sldMkLst>
          <pc:docMk/>
          <pc:sldMk cId="630144419" sldId="746"/>
        </pc:sldMkLst>
      </pc:sldChg>
      <pc:sldChg chg="del">
        <pc:chgData name="Chris Droessler" userId="625c3661-9d64-47fa-b83c-4b49393bd161" providerId="ADAL" clId="{3D211856-4977-C746-B409-5034CBCA66A7}" dt="2021-02-03T18:16:22.879" v="0" actId="2696"/>
        <pc:sldMkLst>
          <pc:docMk/>
          <pc:sldMk cId="3222637616" sldId="747"/>
        </pc:sldMkLst>
      </pc:sldChg>
      <pc:sldChg chg="del">
        <pc:chgData name="Chris Droessler" userId="625c3661-9d64-47fa-b83c-4b49393bd161" providerId="ADAL" clId="{3D211856-4977-C746-B409-5034CBCA66A7}" dt="2021-02-03T18:16:22.879" v="0" actId="2696"/>
        <pc:sldMkLst>
          <pc:docMk/>
          <pc:sldMk cId="1456655226" sldId="748"/>
        </pc:sldMkLst>
      </pc:sldChg>
      <pc:sldChg chg="del">
        <pc:chgData name="Chris Droessler" userId="625c3661-9d64-47fa-b83c-4b49393bd161" providerId="ADAL" clId="{3D211856-4977-C746-B409-5034CBCA66A7}" dt="2021-02-03T18:16:22.879" v="0" actId="2696"/>
        <pc:sldMkLst>
          <pc:docMk/>
          <pc:sldMk cId="1508478760" sldId="749"/>
        </pc:sldMkLst>
      </pc:sldChg>
      <pc:sldChg chg="del">
        <pc:chgData name="Chris Droessler" userId="625c3661-9d64-47fa-b83c-4b49393bd161" providerId="ADAL" clId="{3D211856-4977-C746-B409-5034CBCA66A7}" dt="2021-02-03T18:16:22.879" v="0" actId="2696"/>
        <pc:sldMkLst>
          <pc:docMk/>
          <pc:sldMk cId="2467539802" sldId="750"/>
        </pc:sldMkLst>
      </pc:sldChg>
      <pc:sldChg chg="del">
        <pc:chgData name="Chris Droessler" userId="625c3661-9d64-47fa-b83c-4b49393bd161" providerId="ADAL" clId="{3D211856-4977-C746-B409-5034CBCA66A7}" dt="2021-02-03T18:16:22.879" v="0" actId="2696"/>
        <pc:sldMkLst>
          <pc:docMk/>
          <pc:sldMk cId="3673057055" sldId="751"/>
        </pc:sldMkLst>
      </pc:sldChg>
      <pc:sldChg chg="del">
        <pc:chgData name="Chris Droessler" userId="625c3661-9d64-47fa-b83c-4b49393bd161" providerId="ADAL" clId="{3D211856-4977-C746-B409-5034CBCA66A7}" dt="2021-02-03T18:16:22.879" v="0" actId="2696"/>
        <pc:sldMkLst>
          <pc:docMk/>
          <pc:sldMk cId="3133286912" sldId="752"/>
        </pc:sldMkLst>
      </pc:sldChg>
      <pc:sldChg chg="del">
        <pc:chgData name="Chris Droessler" userId="625c3661-9d64-47fa-b83c-4b49393bd161" providerId="ADAL" clId="{3D211856-4977-C746-B409-5034CBCA66A7}" dt="2021-02-03T18:16:22.879" v="0" actId="2696"/>
        <pc:sldMkLst>
          <pc:docMk/>
          <pc:sldMk cId="1912896206" sldId="753"/>
        </pc:sldMkLst>
      </pc:sldChg>
      <pc:sldChg chg="del">
        <pc:chgData name="Chris Droessler" userId="625c3661-9d64-47fa-b83c-4b49393bd161" providerId="ADAL" clId="{3D211856-4977-C746-B409-5034CBCA66A7}" dt="2021-02-03T18:16:22.879" v="0" actId="2696"/>
        <pc:sldMkLst>
          <pc:docMk/>
          <pc:sldMk cId="2944589141" sldId="754"/>
        </pc:sldMkLst>
      </pc:sldChg>
      <pc:sldChg chg="del">
        <pc:chgData name="Chris Droessler" userId="625c3661-9d64-47fa-b83c-4b49393bd161" providerId="ADAL" clId="{3D211856-4977-C746-B409-5034CBCA66A7}" dt="2021-02-03T18:16:22.879" v="0" actId="2696"/>
        <pc:sldMkLst>
          <pc:docMk/>
          <pc:sldMk cId="1474613597" sldId="755"/>
        </pc:sldMkLst>
      </pc:sldChg>
      <pc:sldChg chg="del">
        <pc:chgData name="Chris Droessler" userId="625c3661-9d64-47fa-b83c-4b49393bd161" providerId="ADAL" clId="{3D211856-4977-C746-B409-5034CBCA66A7}" dt="2021-02-03T18:16:22.879" v="0" actId="2696"/>
        <pc:sldMkLst>
          <pc:docMk/>
          <pc:sldMk cId="3468483524" sldId="756"/>
        </pc:sldMkLst>
      </pc:sldChg>
      <pc:sldChg chg="del">
        <pc:chgData name="Chris Droessler" userId="625c3661-9d64-47fa-b83c-4b49393bd161" providerId="ADAL" clId="{3D211856-4977-C746-B409-5034CBCA66A7}" dt="2021-02-03T18:16:22.879" v="0" actId="2696"/>
        <pc:sldMkLst>
          <pc:docMk/>
          <pc:sldMk cId="3138857987" sldId="757"/>
        </pc:sldMkLst>
      </pc:sldChg>
      <pc:sldChg chg="del">
        <pc:chgData name="Chris Droessler" userId="625c3661-9d64-47fa-b83c-4b49393bd161" providerId="ADAL" clId="{3D211856-4977-C746-B409-5034CBCA66A7}" dt="2021-02-03T18:16:22.879" v="0" actId="2696"/>
        <pc:sldMkLst>
          <pc:docMk/>
          <pc:sldMk cId="1514093606" sldId="758"/>
        </pc:sldMkLst>
      </pc:sldChg>
      <pc:sldChg chg="del">
        <pc:chgData name="Chris Droessler" userId="625c3661-9d64-47fa-b83c-4b49393bd161" providerId="ADAL" clId="{3D211856-4977-C746-B409-5034CBCA66A7}" dt="2021-02-03T18:16:22.879" v="0" actId="2696"/>
        <pc:sldMkLst>
          <pc:docMk/>
          <pc:sldMk cId="1689147362" sldId="759"/>
        </pc:sldMkLst>
      </pc:sldChg>
      <pc:sldChg chg="del">
        <pc:chgData name="Chris Droessler" userId="625c3661-9d64-47fa-b83c-4b49393bd161" providerId="ADAL" clId="{3D211856-4977-C746-B409-5034CBCA66A7}" dt="2021-02-03T18:16:22.879" v="0" actId="2696"/>
        <pc:sldMkLst>
          <pc:docMk/>
          <pc:sldMk cId="1847565147" sldId="760"/>
        </pc:sldMkLst>
      </pc:sldChg>
      <pc:sldChg chg="del">
        <pc:chgData name="Chris Droessler" userId="625c3661-9d64-47fa-b83c-4b49393bd161" providerId="ADAL" clId="{3D211856-4977-C746-B409-5034CBCA66A7}" dt="2021-02-03T18:16:22.879" v="0" actId="2696"/>
        <pc:sldMkLst>
          <pc:docMk/>
          <pc:sldMk cId="1177031754" sldId="761"/>
        </pc:sldMkLst>
      </pc:sldChg>
      <pc:sldChg chg="del">
        <pc:chgData name="Chris Droessler" userId="625c3661-9d64-47fa-b83c-4b49393bd161" providerId="ADAL" clId="{3D211856-4977-C746-B409-5034CBCA66A7}" dt="2021-02-03T18:16:22.879" v="0" actId="2696"/>
        <pc:sldMkLst>
          <pc:docMk/>
          <pc:sldMk cId="1790911302" sldId="762"/>
        </pc:sldMkLst>
      </pc:sldChg>
      <pc:sldChg chg="del">
        <pc:chgData name="Chris Droessler" userId="625c3661-9d64-47fa-b83c-4b49393bd161" providerId="ADAL" clId="{3D211856-4977-C746-B409-5034CBCA66A7}" dt="2021-02-03T18:16:22.879" v="0" actId="2696"/>
        <pc:sldMkLst>
          <pc:docMk/>
          <pc:sldMk cId="4029319193" sldId="763"/>
        </pc:sldMkLst>
      </pc:sldChg>
      <pc:sldChg chg="del">
        <pc:chgData name="Chris Droessler" userId="625c3661-9d64-47fa-b83c-4b49393bd161" providerId="ADAL" clId="{3D211856-4977-C746-B409-5034CBCA66A7}" dt="2021-02-03T18:16:22.879" v="0" actId="2696"/>
        <pc:sldMkLst>
          <pc:docMk/>
          <pc:sldMk cId="1693230848" sldId="764"/>
        </pc:sldMkLst>
      </pc:sldChg>
      <pc:sldChg chg="del">
        <pc:chgData name="Chris Droessler" userId="625c3661-9d64-47fa-b83c-4b49393bd161" providerId="ADAL" clId="{3D211856-4977-C746-B409-5034CBCA66A7}" dt="2021-02-03T18:16:22.879" v="0" actId="2696"/>
        <pc:sldMkLst>
          <pc:docMk/>
          <pc:sldMk cId="1040104748" sldId="765"/>
        </pc:sldMkLst>
      </pc:sldChg>
      <pc:sldChg chg="del">
        <pc:chgData name="Chris Droessler" userId="625c3661-9d64-47fa-b83c-4b49393bd161" providerId="ADAL" clId="{3D211856-4977-C746-B409-5034CBCA66A7}" dt="2021-02-03T18:16:22.879" v="0" actId="2696"/>
        <pc:sldMkLst>
          <pc:docMk/>
          <pc:sldMk cId="4118816509" sldId="766"/>
        </pc:sldMkLst>
      </pc:sldChg>
      <pc:sldChg chg="del">
        <pc:chgData name="Chris Droessler" userId="625c3661-9d64-47fa-b83c-4b49393bd161" providerId="ADAL" clId="{3D211856-4977-C746-B409-5034CBCA66A7}" dt="2021-02-03T18:16:22.879" v="0" actId="2696"/>
        <pc:sldMkLst>
          <pc:docMk/>
          <pc:sldMk cId="3786896784" sldId="767"/>
        </pc:sldMkLst>
      </pc:sldChg>
      <pc:sldChg chg="del">
        <pc:chgData name="Chris Droessler" userId="625c3661-9d64-47fa-b83c-4b49393bd161" providerId="ADAL" clId="{3D211856-4977-C746-B409-5034CBCA66A7}" dt="2021-02-03T18:16:22.879" v="0" actId="2696"/>
        <pc:sldMkLst>
          <pc:docMk/>
          <pc:sldMk cId="1010346244" sldId="768"/>
        </pc:sldMkLst>
      </pc:sldChg>
      <pc:sldChg chg="del">
        <pc:chgData name="Chris Droessler" userId="625c3661-9d64-47fa-b83c-4b49393bd161" providerId="ADAL" clId="{3D211856-4977-C746-B409-5034CBCA66A7}" dt="2021-02-03T18:16:22.879" v="0" actId="2696"/>
        <pc:sldMkLst>
          <pc:docMk/>
          <pc:sldMk cId="3895393482" sldId="769"/>
        </pc:sldMkLst>
      </pc:sldChg>
      <pc:sldChg chg="del">
        <pc:chgData name="Chris Droessler" userId="625c3661-9d64-47fa-b83c-4b49393bd161" providerId="ADAL" clId="{3D211856-4977-C746-B409-5034CBCA66A7}" dt="2021-02-03T18:16:22.879" v="0" actId="2696"/>
        <pc:sldMkLst>
          <pc:docMk/>
          <pc:sldMk cId="4202439918" sldId="770"/>
        </pc:sldMkLst>
      </pc:sldChg>
      <pc:sldChg chg="del">
        <pc:chgData name="Chris Droessler" userId="625c3661-9d64-47fa-b83c-4b49393bd161" providerId="ADAL" clId="{3D211856-4977-C746-B409-5034CBCA66A7}" dt="2021-02-03T18:16:22.879" v="0" actId="2696"/>
        <pc:sldMkLst>
          <pc:docMk/>
          <pc:sldMk cId="2032295023" sldId="771"/>
        </pc:sldMkLst>
      </pc:sldChg>
      <pc:sldChg chg="del">
        <pc:chgData name="Chris Droessler" userId="625c3661-9d64-47fa-b83c-4b49393bd161" providerId="ADAL" clId="{3D211856-4977-C746-B409-5034CBCA66A7}" dt="2021-02-03T18:16:22.879" v="0" actId="2696"/>
        <pc:sldMkLst>
          <pc:docMk/>
          <pc:sldMk cId="1073713272" sldId="772"/>
        </pc:sldMkLst>
      </pc:sldChg>
      <pc:sldChg chg="del">
        <pc:chgData name="Chris Droessler" userId="625c3661-9d64-47fa-b83c-4b49393bd161" providerId="ADAL" clId="{3D211856-4977-C746-B409-5034CBCA66A7}" dt="2021-02-03T18:16:22.879" v="0" actId="2696"/>
        <pc:sldMkLst>
          <pc:docMk/>
          <pc:sldMk cId="166460046" sldId="773"/>
        </pc:sldMkLst>
      </pc:sldChg>
      <pc:sldChg chg="del">
        <pc:chgData name="Chris Droessler" userId="625c3661-9d64-47fa-b83c-4b49393bd161" providerId="ADAL" clId="{3D211856-4977-C746-B409-5034CBCA66A7}" dt="2021-02-03T18:16:22.879" v="0" actId="2696"/>
        <pc:sldMkLst>
          <pc:docMk/>
          <pc:sldMk cId="2399804043" sldId="774"/>
        </pc:sldMkLst>
      </pc:sldChg>
      <pc:sldChg chg="del">
        <pc:chgData name="Chris Droessler" userId="625c3661-9d64-47fa-b83c-4b49393bd161" providerId="ADAL" clId="{3D211856-4977-C746-B409-5034CBCA66A7}" dt="2021-02-03T18:16:22.879" v="0" actId="2696"/>
        <pc:sldMkLst>
          <pc:docMk/>
          <pc:sldMk cId="1259994153" sldId="775"/>
        </pc:sldMkLst>
      </pc:sldChg>
      <pc:sldChg chg="del">
        <pc:chgData name="Chris Droessler" userId="625c3661-9d64-47fa-b83c-4b49393bd161" providerId="ADAL" clId="{3D211856-4977-C746-B409-5034CBCA66A7}" dt="2021-02-03T18:16:22.879" v="0" actId="2696"/>
        <pc:sldMkLst>
          <pc:docMk/>
          <pc:sldMk cId="2176468710" sldId="776"/>
        </pc:sldMkLst>
      </pc:sldChg>
      <pc:sldChg chg="del">
        <pc:chgData name="Chris Droessler" userId="625c3661-9d64-47fa-b83c-4b49393bd161" providerId="ADAL" clId="{3D211856-4977-C746-B409-5034CBCA66A7}" dt="2021-02-03T18:16:22.879" v="0" actId="2696"/>
        <pc:sldMkLst>
          <pc:docMk/>
          <pc:sldMk cId="1357541737" sldId="777"/>
        </pc:sldMkLst>
      </pc:sldChg>
      <pc:sldChg chg="del">
        <pc:chgData name="Chris Droessler" userId="625c3661-9d64-47fa-b83c-4b49393bd161" providerId="ADAL" clId="{3D211856-4977-C746-B409-5034CBCA66A7}" dt="2021-02-03T18:16:22.879" v="0" actId="2696"/>
        <pc:sldMkLst>
          <pc:docMk/>
          <pc:sldMk cId="1830827605" sldId="778"/>
        </pc:sldMkLst>
      </pc:sldChg>
      <pc:sldChg chg="del">
        <pc:chgData name="Chris Droessler" userId="625c3661-9d64-47fa-b83c-4b49393bd161" providerId="ADAL" clId="{3D211856-4977-C746-B409-5034CBCA66A7}" dt="2021-02-03T18:16:22.879" v="0" actId="2696"/>
        <pc:sldMkLst>
          <pc:docMk/>
          <pc:sldMk cId="1548646523" sldId="779"/>
        </pc:sldMkLst>
      </pc:sldChg>
      <pc:sldChg chg="del">
        <pc:chgData name="Chris Droessler" userId="625c3661-9d64-47fa-b83c-4b49393bd161" providerId="ADAL" clId="{3D211856-4977-C746-B409-5034CBCA66A7}" dt="2021-02-03T18:16:22.879" v="0" actId="2696"/>
        <pc:sldMkLst>
          <pc:docMk/>
          <pc:sldMk cId="742686227" sldId="780"/>
        </pc:sldMkLst>
      </pc:sldChg>
      <pc:sldChg chg="del">
        <pc:chgData name="Chris Droessler" userId="625c3661-9d64-47fa-b83c-4b49393bd161" providerId="ADAL" clId="{3D211856-4977-C746-B409-5034CBCA66A7}" dt="2021-02-03T18:16:22.879" v="0" actId="2696"/>
        <pc:sldMkLst>
          <pc:docMk/>
          <pc:sldMk cId="3003778501" sldId="781"/>
        </pc:sldMkLst>
      </pc:sldChg>
      <pc:sldChg chg="del">
        <pc:chgData name="Chris Droessler" userId="625c3661-9d64-47fa-b83c-4b49393bd161" providerId="ADAL" clId="{3D211856-4977-C746-B409-5034CBCA66A7}" dt="2021-02-03T18:16:22.879" v="0" actId="2696"/>
        <pc:sldMkLst>
          <pc:docMk/>
          <pc:sldMk cId="3130548785" sldId="782"/>
        </pc:sldMkLst>
      </pc:sldChg>
      <pc:sldChg chg="del">
        <pc:chgData name="Chris Droessler" userId="625c3661-9d64-47fa-b83c-4b49393bd161" providerId="ADAL" clId="{3D211856-4977-C746-B409-5034CBCA66A7}" dt="2021-02-03T18:16:22.879" v="0" actId="2696"/>
        <pc:sldMkLst>
          <pc:docMk/>
          <pc:sldMk cId="2444552064" sldId="783"/>
        </pc:sldMkLst>
      </pc:sldChg>
      <pc:sldChg chg="del">
        <pc:chgData name="Chris Droessler" userId="625c3661-9d64-47fa-b83c-4b49393bd161" providerId="ADAL" clId="{3D211856-4977-C746-B409-5034CBCA66A7}" dt="2021-02-03T18:16:22.879" v="0" actId="2696"/>
        <pc:sldMkLst>
          <pc:docMk/>
          <pc:sldMk cId="2370872955" sldId="784"/>
        </pc:sldMkLst>
      </pc:sldChg>
      <pc:sldChg chg="del">
        <pc:chgData name="Chris Droessler" userId="625c3661-9d64-47fa-b83c-4b49393bd161" providerId="ADAL" clId="{3D211856-4977-C746-B409-5034CBCA66A7}" dt="2021-02-03T18:16:22.879" v="0" actId="2696"/>
        <pc:sldMkLst>
          <pc:docMk/>
          <pc:sldMk cId="1925669254" sldId="785"/>
        </pc:sldMkLst>
      </pc:sldChg>
      <pc:sldChg chg="del">
        <pc:chgData name="Chris Droessler" userId="625c3661-9d64-47fa-b83c-4b49393bd161" providerId="ADAL" clId="{3D211856-4977-C746-B409-5034CBCA66A7}" dt="2021-02-03T18:16:22.879" v="0" actId="2696"/>
        <pc:sldMkLst>
          <pc:docMk/>
          <pc:sldMk cId="3803018177" sldId="786"/>
        </pc:sldMkLst>
      </pc:sldChg>
      <pc:sldChg chg="del">
        <pc:chgData name="Chris Droessler" userId="625c3661-9d64-47fa-b83c-4b49393bd161" providerId="ADAL" clId="{3D211856-4977-C746-B409-5034CBCA66A7}" dt="2021-02-03T18:16:22.879" v="0" actId="2696"/>
        <pc:sldMkLst>
          <pc:docMk/>
          <pc:sldMk cId="2184868262" sldId="787"/>
        </pc:sldMkLst>
      </pc:sldChg>
      <pc:sldChg chg="del">
        <pc:chgData name="Chris Droessler" userId="625c3661-9d64-47fa-b83c-4b49393bd161" providerId="ADAL" clId="{3D211856-4977-C746-B409-5034CBCA66A7}" dt="2021-02-03T18:16:22.879" v="0" actId="2696"/>
        <pc:sldMkLst>
          <pc:docMk/>
          <pc:sldMk cId="1529067307" sldId="788"/>
        </pc:sldMkLst>
      </pc:sldChg>
      <pc:sldChg chg="del">
        <pc:chgData name="Chris Droessler" userId="625c3661-9d64-47fa-b83c-4b49393bd161" providerId="ADAL" clId="{3D211856-4977-C746-B409-5034CBCA66A7}" dt="2021-02-03T18:16:22.879" v="0" actId="2696"/>
        <pc:sldMkLst>
          <pc:docMk/>
          <pc:sldMk cId="2213282024" sldId="789"/>
        </pc:sldMkLst>
      </pc:sldChg>
      <pc:sldChg chg="del">
        <pc:chgData name="Chris Droessler" userId="625c3661-9d64-47fa-b83c-4b49393bd161" providerId="ADAL" clId="{3D211856-4977-C746-B409-5034CBCA66A7}" dt="2021-02-03T18:16:22.879" v="0" actId="2696"/>
        <pc:sldMkLst>
          <pc:docMk/>
          <pc:sldMk cId="1416089146" sldId="790"/>
        </pc:sldMkLst>
      </pc:sldChg>
      <pc:sldChg chg="del">
        <pc:chgData name="Chris Droessler" userId="625c3661-9d64-47fa-b83c-4b49393bd161" providerId="ADAL" clId="{3D211856-4977-C746-B409-5034CBCA66A7}" dt="2021-02-03T18:16:22.879" v="0" actId="2696"/>
        <pc:sldMkLst>
          <pc:docMk/>
          <pc:sldMk cId="2072936242" sldId="791"/>
        </pc:sldMkLst>
      </pc:sldChg>
      <pc:sldChg chg="del">
        <pc:chgData name="Chris Droessler" userId="625c3661-9d64-47fa-b83c-4b49393bd161" providerId="ADAL" clId="{3D211856-4977-C746-B409-5034CBCA66A7}" dt="2021-02-03T18:16:22.879" v="0" actId="2696"/>
        <pc:sldMkLst>
          <pc:docMk/>
          <pc:sldMk cId="1385690737" sldId="792"/>
        </pc:sldMkLst>
      </pc:sldChg>
      <pc:sldChg chg="del">
        <pc:chgData name="Chris Droessler" userId="625c3661-9d64-47fa-b83c-4b49393bd161" providerId="ADAL" clId="{3D211856-4977-C746-B409-5034CBCA66A7}" dt="2021-02-03T18:16:22.879" v="0" actId="2696"/>
        <pc:sldMkLst>
          <pc:docMk/>
          <pc:sldMk cId="3239934813" sldId="793"/>
        </pc:sldMkLst>
      </pc:sldChg>
      <pc:sldChg chg="del">
        <pc:chgData name="Chris Droessler" userId="625c3661-9d64-47fa-b83c-4b49393bd161" providerId="ADAL" clId="{3D211856-4977-C746-B409-5034CBCA66A7}" dt="2021-02-03T18:16:22.879" v="0" actId="2696"/>
        <pc:sldMkLst>
          <pc:docMk/>
          <pc:sldMk cId="796198306" sldId="794"/>
        </pc:sldMkLst>
      </pc:sldChg>
      <pc:sldChg chg="del">
        <pc:chgData name="Chris Droessler" userId="625c3661-9d64-47fa-b83c-4b49393bd161" providerId="ADAL" clId="{3D211856-4977-C746-B409-5034CBCA66A7}" dt="2021-02-03T18:16:22.879" v="0" actId="2696"/>
        <pc:sldMkLst>
          <pc:docMk/>
          <pc:sldMk cId="234819646" sldId="795"/>
        </pc:sldMkLst>
      </pc:sldChg>
      <pc:sldChg chg="del">
        <pc:chgData name="Chris Droessler" userId="625c3661-9d64-47fa-b83c-4b49393bd161" providerId="ADAL" clId="{3D211856-4977-C746-B409-5034CBCA66A7}" dt="2021-02-03T18:16:22.879" v="0" actId="2696"/>
        <pc:sldMkLst>
          <pc:docMk/>
          <pc:sldMk cId="2491928604" sldId="796"/>
        </pc:sldMkLst>
      </pc:sldChg>
      <pc:sldChg chg="del">
        <pc:chgData name="Chris Droessler" userId="625c3661-9d64-47fa-b83c-4b49393bd161" providerId="ADAL" clId="{3D211856-4977-C746-B409-5034CBCA66A7}" dt="2021-02-03T18:16:22.879" v="0" actId="2696"/>
        <pc:sldMkLst>
          <pc:docMk/>
          <pc:sldMk cId="3661211276" sldId="797"/>
        </pc:sldMkLst>
      </pc:sldChg>
      <pc:sldChg chg="del">
        <pc:chgData name="Chris Droessler" userId="625c3661-9d64-47fa-b83c-4b49393bd161" providerId="ADAL" clId="{3D211856-4977-C746-B409-5034CBCA66A7}" dt="2021-02-03T18:16:22.879" v="0" actId="2696"/>
        <pc:sldMkLst>
          <pc:docMk/>
          <pc:sldMk cId="3618687250" sldId="798"/>
        </pc:sldMkLst>
      </pc:sldChg>
      <pc:sldChg chg="del">
        <pc:chgData name="Chris Droessler" userId="625c3661-9d64-47fa-b83c-4b49393bd161" providerId="ADAL" clId="{3D211856-4977-C746-B409-5034CBCA66A7}" dt="2021-02-03T18:16:22.879" v="0" actId="2696"/>
        <pc:sldMkLst>
          <pc:docMk/>
          <pc:sldMk cId="2668081377" sldId="799"/>
        </pc:sldMkLst>
      </pc:sldChg>
      <pc:sldChg chg="del">
        <pc:chgData name="Chris Droessler" userId="625c3661-9d64-47fa-b83c-4b49393bd161" providerId="ADAL" clId="{3D211856-4977-C746-B409-5034CBCA66A7}" dt="2021-02-03T18:16:22.879" v="0" actId="2696"/>
        <pc:sldMkLst>
          <pc:docMk/>
          <pc:sldMk cId="3056359131" sldId="800"/>
        </pc:sldMkLst>
      </pc:sldChg>
      <pc:sldChg chg="del">
        <pc:chgData name="Chris Droessler" userId="625c3661-9d64-47fa-b83c-4b49393bd161" providerId="ADAL" clId="{3D211856-4977-C746-B409-5034CBCA66A7}" dt="2021-02-03T18:16:22.879" v="0" actId="2696"/>
        <pc:sldMkLst>
          <pc:docMk/>
          <pc:sldMk cId="412778255" sldId="801"/>
        </pc:sldMkLst>
      </pc:sldChg>
      <pc:sldChg chg="del">
        <pc:chgData name="Chris Droessler" userId="625c3661-9d64-47fa-b83c-4b49393bd161" providerId="ADAL" clId="{3D211856-4977-C746-B409-5034CBCA66A7}" dt="2021-02-03T18:16:22.879" v="0" actId="2696"/>
        <pc:sldMkLst>
          <pc:docMk/>
          <pc:sldMk cId="2189847849" sldId="802"/>
        </pc:sldMkLst>
      </pc:sldChg>
      <pc:sldChg chg="del">
        <pc:chgData name="Chris Droessler" userId="625c3661-9d64-47fa-b83c-4b49393bd161" providerId="ADAL" clId="{3D211856-4977-C746-B409-5034CBCA66A7}" dt="2021-02-03T18:16:22.879" v="0" actId="2696"/>
        <pc:sldMkLst>
          <pc:docMk/>
          <pc:sldMk cId="2576227296" sldId="803"/>
        </pc:sldMkLst>
      </pc:sldChg>
      <pc:sldChg chg="del">
        <pc:chgData name="Chris Droessler" userId="625c3661-9d64-47fa-b83c-4b49393bd161" providerId="ADAL" clId="{3D211856-4977-C746-B409-5034CBCA66A7}" dt="2021-02-03T18:16:22.879" v="0" actId="2696"/>
        <pc:sldMkLst>
          <pc:docMk/>
          <pc:sldMk cId="2725598061" sldId="804"/>
        </pc:sldMkLst>
      </pc:sldChg>
      <pc:sldChg chg="del">
        <pc:chgData name="Chris Droessler" userId="625c3661-9d64-47fa-b83c-4b49393bd161" providerId="ADAL" clId="{3D211856-4977-C746-B409-5034CBCA66A7}" dt="2021-02-03T18:16:22.879" v="0" actId="2696"/>
        <pc:sldMkLst>
          <pc:docMk/>
          <pc:sldMk cId="3555551761" sldId="805"/>
        </pc:sldMkLst>
      </pc:sldChg>
      <pc:sldChg chg="del">
        <pc:chgData name="Chris Droessler" userId="625c3661-9d64-47fa-b83c-4b49393bd161" providerId="ADAL" clId="{3D211856-4977-C746-B409-5034CBCA66A7}" dt="2021-02-03T18:16:22.879" v="0" actId="2696"/>
        <pc:sldMkLst>
          <pc:docMk/>
          <pc:sldMk cId="193337860" sldId="806"/>
        </pc:sldMkLst>
      </pc:sldChg>
      <pc:sldChg chg="del">
        <pc:chgData name="Chris Droessler" userId="625c3661-9d64-47fa-b83c-4b49393bd161" providerId="ADAL" clId="{3D211856-4977-C746-B409-5034CBCA66A7}" dt="2021-02-03T18:16:22.879" v="0" actId="2696"/>
        <pc:sldMkLst>
          <pc:docMk/>
          <pc:sldMk cId="3922858694" sldId="807"/>
        </pc:sldMkLst>
      </pc:sldChg>
      <pc:sldChg chg="del">
        <pc:chgData name="Chris Droessler" userId="625c3661-9d64-47fa-b83c-4b49393bd161" providerId="ADAL" clId="{3D211856-4977-C746-B409-5034CBCA66A7}" dt="2021-02-03T18:16:22.879" v="0" actId="2696"/>
        <pc:sldMkLst>
          <pc:docMk/>
          <pc:sldMk cId="2181876055" sldId="808"/>
        </pc:sldMkLst>
      </pc:sldChg>
      <pc:sldChg chg="del">
        <pc:chgData name="Chris Droessler" userId="625c3661-9d64-47fa-b83c-4b49393bd161" providerId="ADAL" clId="{3D211856-4977-C746-B409-5034CBCA66A7}" dt="2021-02-03T18:16:22.879" v="0" actId="2696"/>
        <pc:sldMkLst>
          <pc:docMk/>
          <pc:sldMk cId="3466261843" sldId="809"/>
        </pc:sldMkLst>
      </pc:sldChg>
      <pc:sldChg chg="del">
        <pc:chgData name="Chris Droessler" userId="625c3661-9d64-47fa-b83c-4b49393bd161" providerId="ADAL" clId="{3D211856-4977-C746-B409-5034CBCA66A7}" dt="2021-02-03T18:16:22.879" v="0" actId="2696"/>
        <pc:sldMkLst>
          <pc:docMk/>
          <pc:sldMk cId="1623167476" sldId="810"/>
        </pc:sldMkLst>
      </pc:sldChg>
      <pc:sldChg chg="del">
        <pc:chgData name="Chris Droessler" userId="625c3661-9d64-47fa-b83c-4b49393bd161" providerId="ADAL" clId="{3D211856-4977-C746-B409-5034CBCA66A7}" dt="2021-02-03T18:16:22.879" v="0" actId="2696"/>
        <pc:sldMkLst>
          <pc:docMk/>
          <pc:sldMk cId="878093554" sldId="811"/>
        </pc:sldMkLst>
      </pc:sldChg>
      <pc:sldChg chg="del">
        <pc:chgData name="Chris Droessler" userId="625c3661-9d64-47fa-b83c-4b49393bd161" providerId="ADAL" clId="{3D211856-4977-C746-B409-5034CBCA66A7}" dt="2021-02-03T18:16:22.879" v="0" actId="2696"/>
        <pc:sldMkLst>
          <pc:docMk/>
          <pc:sldMk cId="334023292" sldId="812"/>
        </pc:sldMkLst>
      </pc:sldChg>
      <pc:sldChg chg="del">
        <pc:chgData name="Chris Droessler" userId="625c3661-9d64-47fa-b83c-4b49393bd161" providerId="ADAL" clId="{3D211856-4977-C746-B409-5034CBCA66A7}" dt="2021-02-03T18:16:22.879" v="0" actId="2696"/>
        <pc:sldMkLst>
          <pc:docMk/>
          <pc:sldMk cId="2746243280" sldId="813"/>
        </pc:sldMkLst>
      </pc:sldChg>
      <pc:sldChg chg="del">
        <pc:chgData name="Chris Droessler" userId="625c3661-9d64-47fa-b83c-4b49393bd161" providerId="ADAL" clId="{3D211856-4977-C746-B409-5034CBCA66A7}" dt="2021-02-03T18:16:22.879" v="0" actId="2696"/>
        <pc:sldMkLst>
          <pc:docMk/>
          <pc:sldMk cId="3266880914" sldId="814"/>
        </pc:sldMkLst>
      </pc:sldChg>
      <pc:sldChg chg="del">
        <pc:chgData name="Chris Droessler" userId="625c3661-9d64-47fa-b83c-4b49393bd161" providerId="ADAL" clId="{3D211856-4977-C746-B409-5034CBCA66A7}" dt="2021-02-03T18:16:22.879" v="0" actId="2696"/>
        <pc:sldMkLst>
          <pc:docMk/>
          <pc:sldMk cId="4018676245" sldId="815"/>
        </pc:sldMkLst>
      </pc:sldChg>
      <pc:sldChg chg="del">
        <pc:chgData name="Chris Droessler" userId="625c3661-9d64-47fa-b83c-4b49393bd161" providerId="ADAL" clId="{3D211856-4977-C746-B409-5034CBCA66A7}" dt="2021-02-03T18:16:22.879" v="0" actId="2696"/>
        <pc:sldMkLst>
          <pc:docMk/>
          <pc:sldMk cId="1623366352" sldId="816"/>
        </pc:sldMkLst>
      </pc:sldChg>
      <pc:sldChg chg="del">
        <pc:chgData name="Chris Droessler" userId="625c3661-9d64-47fa-b83c-4b49393bd161" providerId="ADAL" clId="{3D211856-4977-C746-B409-5034CBCA66A7}" dt="2021-02-03T18:16:22.879" v="0" actId="2696"/>
        <pc:sldMkLst>
          <pc:docMk/>
          <pc:sldMk cId="3983006084" sldId="817"/>
        </pc:sldMkLst>
      </pc:sldChg>
      <pc:sldChg chg="del">
        <pc:chgData name="Chris Droessler" userId="625c3661-9d64-47fa-b83c-4b49393bd161" providerId="ADAL" clId="{3D211856-4977-C746-B409-5034CBCA66A7}" dt="2021-02-03T18:16:22.879" v="0" actId="2696"/>
        <pc:sldMkLst>
          <pc:docMk/>
          <pc:sldMk cId="166950114" sldId="818"/>
        </pc:sldMkLst>
      </pc:sldChg>
      <pc:sldChg chg="del">
        <pc:chgData name="Chris Droessler" userId="625c3661-9d64-47fa-b83c-4b49393bd161" providerId="ADAL" clId="{3D211856-4977-C746-B409-5034CBCA66A7}" dt="2021-02-03T18:16:22.879" v="0" actId="2696"/>
        <pc:sldMkLst>
          <pc:docMk/>
          <pc:sldMk cId="2169797831" sldId="819"/>
        </pc:sldMkLst>
      </pc:sldChg>
      <pc:sldChg chg="del">
        <pc:chgData name="Chris Droessler" userId="625c3661-9d64-47fa-b83c-4b49393bd161" providerId="ADAL" clId="{3D211856-4977-C746-B409-5034CBCA66A7}" dt="2021-02-03T18:16:22.879" v="0" actId="2696"/>
        <pc:sldMkLst>
          <pc:docMk/>
          <pc:sldMk cId="1599601597" sldId="820"/>
        </pc:sldMkLst>
      </pc:sldChg>
      <pc:sldChg chg="del">
        <pc:chgData name="Chris Droessler" userId="625c3661-9d64-47fa-b83c-4b49393bd161" providerId="ADAL" clId="{3D211856-4977-C746-B409-5034CBCA66A7}" dt="2021-02-03T18:16:22.879" v="0" actId="2696"/>
        <pc:sldMkLst>
          <pc:docMk/>
          <pc:sldMk cId="1769086728" sldId="821"/>
        </pc:sldMkLst>
      </pc:sldChg>
      <pc:sldChg chg="del">
        <pc:chgData name="Chris Droessler" userId="625c3661-9d64-47fa-b83c-4b49393bd161" providerId="ADAL" clId="{3D211856-4977-C746-B409-5034CBCA66A7}" dt="2021-02-03T18:16:22.879" v="0" actId="2696"/>
        <pc:sldMkLst>
          <pc:docMk/>
          <pc:sldMk cId="1122598761" sldId="822"/>
        </pc:sldMkLst>
      </pc:sldChg>
      <pc:sldChg chg="del">
        <pc:chgData name="Chris Droessler" userId="625c3661-9d64-47fa-b83c-4b49393bd161" providerId="ADAL" clId="{3D211856-4977-C746-B409-5034CBCA66A7}" dt="2021-02-03T18:16:22.879" v="0" actId="2696"/>
        <pc:sldMkLst>
          <pc:docMk/>
          <pc:sldMk cId="753456250" sldId="823"/>
        </pc:sldMkLst>
      </pc:sldChg>
      <pc:sldChg chg="del">
        <pc:chgData name="Chris Droessler" userId="625c3661-9d64-47fa-b83c-4b49393bd161" providerId="ADAL" clId="{3D211856-4977-C746-B409-5034CBCA66A7}" dt="2021-02-03T18:16:22.879" v="0" actId="2696"/>
        <pc:sldMkLst>
          <pc:docMk/>
          <pc:sldMk cId="3024285123" sldId="824"/>
        </pc:sldMkLst>
      </pc:sldChg>
      <pc:sldChg chg="del">
        <pc:chgData name="Chris Droessler" userId="625c3661-9d64-47fa-b83c-4b49393bd161" providerId="ADAL" clId="{3D211856-4977-C746-B409-5034CBCA66A7}" dt="2021-02-03T18:16:22.879" v="0" actId="2696"/>
        <pc:sldMkLst>
          <pc:docMk/>
          <pc:sldMk cId="4137912527" sldId="825"/>
        </pc:sldMkLst>
      </pc:sldChg>
      <pc:sldChg chg="del">
        <pc:chgData name="Chris Droessler" userId="625c3661-9d64-47fa-b83c-4b49393bd161" providerId="ADAL" clId="{3D211856-4977-C746-B409-5034CBCA66A7}" dt="2021-02-03T18:16:22.879" v="0" actId="2696"/>
        <pc:sldMkLst>
          <pc:docMk/>
          <pc:sldMk cId="2218447791" sldId="826"/>
        </pc:sldMkLst>
      </pc:sldChg>
      <pc:sldChg chg="del">
        <pc:chgData name="Chris Droessler" userId="625c3661-9d64-47fa-b83c-4b49393bd161" providerId="ADAL" clId="{3D211856-4977-C746-B409-5034CBCA66A7}" dt="2021-02-03T18:16:22.879" v="0" actId="2696"/>
        <pc:sldMkLst>
          <pc:docMk/>
          <pc:sldMk cId="2049184099" sldId="827"/>
        </pc:sldMkLst>
      </pc:sldChg>
      <pc:sldChg chg="del">
        <pc:chgData name="Chris Droessler" userId="625c3661-9d64-47fa-b83c-4b49393bd161" providerId="ADAL" clId="{3D211856-4977-C746-B409-5034CBCA66A7}" dt="2021-02-03T18:16:22.879" v="0" actId="2696"/>
        <pc:sldMkLst>
          <pc:docMk/>
          <pc:sldMk cId="613208369" sldId="828"/>
        </pc:sldMkLst>
      </pc:sldChg>
      <pc:sldChg chg="del">
        <pc:chgData name="Chris Droessler" userId="625c3661-9d64-47fa-b83c-4b49393bd161" providerId="ADAL" clId="{3D211856-4977-C746-B409-5034CBCA66A7}" dt="2021-02-03T18:16:22.879" v="0" actId="2696"/>
        <pc:sldMkLst>
          <pc:docMk/>
          <pc:sldMk cId="2291915248" sldId="829"/>
        </pc:sldMkLst>
      </pc:sldChg>
      <pc:sldChg chg="del">
        <pc:chgData name="Chris Droessler" userId="625c3661-9d64-47fa-b83c-4b49393bd161" providerId="ADAL" clId="{3D211856-4977-C746-B409-5034CBCA66A7}" dt="2021-02-03T18:16:22.879" v="0" actId="2696"/>
        <pc:sldMkLst>
          <pc:docMk/>
          <pc:sldMk cId="1063762766" sldId="830"/>
        </pc:sldMkLst>
      </pc:sldChg>
      <pc:sldChg chg="del">
        <pc:chgData name="Chris Droessler" userId="625c3661-9d64-47fa-b83c-4b49393bd161" providerId="ADAL" clId="{3D211856-4977-C746-B409-5034CBCA66A7}" dt="2021-02-03T18:16:22.879" v="0" actId="2696"/>
        <pc:sldMkLst>
          <pc:docMk/>
          <pc:sldMk cId="2232214878" sldId="831"/>
        </pc:sldMkLst>
      </pc:sldChg>
      <pc:sldChg chg="del">
        <pc:chgData name="Chris Droessler" userId="625c3661-9d64-47fa-b83c-4b49393bd161" providerId="ADAL" clId="{3D211856-4977-C746-B409-5034CBCA66A7}" dt="2021-02-03T18:16:22.879" v="0" actId="2696"/>
        <pc:sldMkLst>
          <pc:docMk/>
          <pc:sldMk cId="550760304" sldId="832"/>
        </pc:sldMkLst>
      </pc:sldChg>
      <pc:sldChg chg="del">
        <pc:chgData name="Chris Droessler" userId="625c3661-9d64-47fa-b83c-4b49393bd161" providerId="ADAL" clId="{3D211856-4977-C746-B409-5034CBCA66A7}" dt="2021-02-03T18:16:22.879" v="0" actId="2696"/>
        <pc:sldMkLst>
          <pc:docMk/>
          <pc:sldMk cId="117637097" sldId="833"/>
        </pc:sldMkLst>
      </pc:sldChg>
      <pc:sldChg chg="del">
        <pc:chgData name="Chris Droessler" userId="625c3661-9d64-47fa-b83c-4b49393bd161" providerId="ADAL" clId="{3D211856-4977-C746-B409-5034CBCA66A7}" dt="2021-02-03T18:16:22.879" v="0" actId="2696"/>
        <pc:sldMkLst>
          <pc:docMk/>
          <pc:sldMk cId="3892366344" sldId="834"/>
        </pc:sldMkLst>
      </pc:sldChg>
      <pc:sldChg chg="del">
        <pc:chgData name="Chris Droessler" userId="625c3661-9d64-47fa-b83c-4b49393bd161" providerId="ADAL" clId="{3D211856-4977-C746-B409-5034CBCA66A7}" dt="2021-02-03T18:16:22.879" v="0" actId="2696"/>
        <pc:sldMkLst>
          <pc:docMk/>
          <pc:sldMk cId="3128149086" sldId="835"/>
        </pc:sldMkLst>
      </pc:sldChg>
      <pc:sldChg chg="del">
        <pc:chgData name="Chris Droessler" userId="625c3661-9d64-47fa-b83c-4b49393bd161" providerId="ADAL" clId="{3D211856-4977-C746-B409-5034CBCA66A7}" dt="2021-02-03T18:16:22.879" v="0" actId="2696"/>
        <pc:sldMkLst>
          <pc:docMk/>
          <pc:sldMk cId="746593593" sldId="836"/>
        </pc:sldMkLst>
      </pc:sldChg>
      <pc:sldChg chg="del">
        <pc:chgData name="Chris Droessler" userId="625c3661-9d64-47fa-b83c-4b49393bd161" providerId="ADAL" clId="{3D211856-4977-C746-B409-5034CBCA66A7}" dt="2021-02-03T18:16:22.879" v="0" actId="2696"/>
        <pc:sldMkLst>
          <pc:docMk/>
          <pc:sldMk cId="1562669843" sldId="837"/>
        </pc:sldMkLst>
      </pc:sldChg>
      <pc:sldChg chg="del">
        <pc:chgData name="Chris Droessler" userId="625c3661-9d64-47fa-b83c-4b49393bd161" providerId="ADAL" clId="{3D211856-4977-C746-B409-5034CBCA66A7}" dt="2021-02-03T18:16:22.879" v="0" actId="2696"/>
        <pc:sldMkLst>
          <pc:docMk/>
          <pc:sldMk cId="1896551691" sldId="838"/>
        </pc:sldMkLst>
      </pc:sldChg>
      <pc:sldChg chg="del">
        <pc:chgData name="Chris Droessler" userId="625c3661-9d64-47fa-b83c-4b49393bd161" providerId="ADAL" clId="{3D211856-4977-C746-B409-5034CBCA66A7}" dt="2021-02-03T18:16:22.879" v="0" actId="2696"/>
        <pc:sldMkLst>
          <pc:docMk/>
          <pc:sldMk cId="318364250" sldId="839"/>
        </pc:sldMkLst>
      </pc:sldChg>
      <pc:sldChg chg="del">
        <pc:chgData name="Chris Droessler" userId="625c3661-9d64-47fa-b83c-4b49393bd161" providerId="ADAL" clId="{3D211856-4977-C746-B409-5034CBCA66A7}" dt="2021-02-03T18:16:22.879" v="0" actId="2696"/>
        <pc:sldMkLst>
          <pc:docMk/>
          <pc:sldMk cId="902377784" sldId="840"/>
        </pc:sldMkLst>
      </pc:sldChg>
      <pc:sldChg chg="del">
        <pc:chgData name="Chris Droessler" userId="625c3661-9d64-47fa-b83c-4b49393bd161" providerId="ADAL" clId="{3D211856-4977-C746-B409-5034CBCA66A7}" dt="2021-02-03T18:16:22.879" v="0" actId="2696"/>
        <pc:sldMkLst>
          <pc:docMk/>
          <pc:sldMk cId="104674893" sldId="841"/>
        </pc:sldMkLst>
      </pc:sldChg>
      <pc:sldChg chg="del">
        <pc:chgData name="Chris Droessler" userId="625c3661-9d64-47fa-b83c-4b49393bd161" providerId="ADAL" clId="{3D211856-4977-C746-B409-5034CBCA66A7}" dt="2021-02-03T18:16:22.879" v="0" actId="2696"/>
        <pc:sldMkLst>
          <pc:docMk/>
          <pc:sldMk cId="1582939071" sldId="842"/>
        </pc:sldMkLst>
      </pc:sldChg>
      <pc:sldChg chg="del">
        <pc:chgData name="Chris Droessler" userId="625c3661-9d64-47fa-b83c-4b49393bd161" providerId="ADAL" clId="{3D211856-4977-C746-B409-5034CBCA66A7}" dt="2021-02-03T18:16:22.879" v="0" actId="2696"/>
        <pc:sldMkLst>
          <pc:docMk/>
          <pc:sldMk cId="1577853282" sldId="843"/>
        </pc:sldMkLst>
      </pc:sldChg>
      <pc:sldChg chg="del">
        <pc:chgData name="Chris Droessler" userId="625c3661-9d64-47fa-b83c-4b49393bd161" providerId="ADAL" clId="{3D211856-4977-C746-B409-5034CBCA66A7}" dt="2021-02-03T18:16:22.879" v="0" actId="2696"/>
        <pc:sldMkLst>
          <pc:docMk/>
          <pc:sldMk cId="2067227886" sldId="844"/>
        </pc:sldMkLst>
      </pc:sldChg>
      <pc:sldChg chg="del">
        <pc:chgData name="Chris Droessler" userId="625c3661-9d64-47fa-b83c-4b49393bd161" providerId="ADAL" clId="{3D211856-4977-C746-B409-5034CBCA66A7}" dt="2021-02-03T18:16:22.879" v="0" actId="2696"/>
        <pc:sldMkLst>
          <pc:docMk/>
          <pc:sldMk cId="2187262559" sldId="845"/>
        </pc:sldMkLst>
      </pc:sldChg>
      <pc:sldChg chg="del">
        <pc:chgData name="Chris Droessler" userId="625c3661-9d64-47fa-b83c-4b49393bd161" providerId="ADAL" clId="{3D211856-4977-C746-B409-5034CBCA66A7}" dt="2021-02-03T18:16:22.879" v="0" actId="2696"/>
        <pc:sldMkLst>
          <pc:docMk/>
          <pc:sldMk cId="3043544429" sldId="846"/>
        </pc:sldMkLst>
      </pc:sldChg>
      <pc:sldChg chg="del">
        <pc:chgData name="Chris Droessler" userId="625c3661-9d64-47fa-b83c-4b49393bd161" providerId="ADAL" clId="{3D211856-4977-C746-B409-5034CBCA66A7}" dt="2021-02-03T18:16:22.879" v="0" actId="2696"/>
        <pc:sldMkLst>
          <pc:docMk/>
          <pc:sldMk cId="1058907710" sldId="847"/>
        </pc:sldMkLst>
      </pc:sldChg>
      <pc:sldChg chg="del">
        <pc:chgData name="Chris Droessler" userId="625c3661-9d64-47fa-b83c-4b49393bd161" providerId="ADAL" clId="{3D211856-4977-C746-B409-5034CBCA66A7}" dt="2021-02-03T18:16:22.879" v="0" actId="2696"/>
        <pc:sldMkLst>
          <pc:docMk/>
          <pc:sldMk cId="2032856821" sldId="848"/>
        </pc:sldMkLst>
      </pc:sldChg>
      <pc:sldChg chg="del">
        <pc:chgData name="Chris Droessler" userId="625c3661-9d64-47fa-b83c-4b49393bd161" providerId="ADAL" clId="{3D211856-4977-C746-B409-5034CBCA66A7}" dt="2021-02-03T18:16:22.879" v="0" actId="2696"/>
        <pc:sldMkLst>
          <pc:docMk/>
          <pc:sldMk cId="471198084" sldId="849"/>
        </pc:sldMkLst>
      </pc:sldChg>
      <pc:sldChg chg="del">
        <pc:chgData name="Chris Droessler" userId="625c3661-9d64-47fa-b83c-4b49393bd161" providerId="ADAL" clId="{3D211856-4977-C746-B409-5034CBCA66A7}" dt="2021-02-03T18:16:22.879" v="0" actId="2696"/>
        <pc:sldMkLst>
          <pc:docMk/>
          <pc:sldMk cId="1654150453" sldId="850"/>
        </pc:sldMkLst>
      </pc:sldChg>
      <pc:sldChg chg="del">
        <pc:chgData name="Chris Droessler" userId="625c3661-9d64-47fa-b83c-4b49393bd161" providerId="ADAL" clId="{3D211856-4977-C746-B409-5034CBCA66A7}" dt="2021-02-03T18:16:22.879" v="0" actId="2696"/>
        <pc:sldMkLst>
          <pc:docMk/>
          <pc:sldMk cId="1773874678" sldId="851"/>
        </pc:sldMkLst>
      </pc:sldChg>
      <pc:sldChg chg="del">
        <pc:chgData name="Chris Droessler" userId="625c3661-9d64-47fa-b83c-4b49393bd161" providerId="ADAL" clId="{3D211856-4977-C746-B409-5034CBCA66A7}" dt="2021-02-03T18:16:22.879" v="0" actId="2696"/>
        <pc:sldMkLst>
          <pc:docMk/>
          <pc:sldMk cId="3912969309" sldId="852"/>
        </pc:sldMkLst>
      </pc:sldChg>
      <pc:sldChg chg="del">
        <pc:chgData name="Chris Droessler" userId="625c3661-9d64-47fa-b83c-4b49393bd161" providerId="ADAL" clId="{3D211856-4977-C746-B409-5034CBCA66A7}" dt="2021-02-03T18:16:22.879" v="0" actId="2696"/>
        <pc:sldMkLst>
          <pc:docMk/>
          <pc:sldMk cId="2544001178" sldId="853"/>
        </pc:sldMkLst>
      </pc:sldChg>
      <pc:sldChg chg="del">
        <pc:chgData name="Chris Droessler" userId="625c3661-9d64-47fa-b83c-4b49393bd161" providerId="ADAL" clId="{3D211856-4977-C746-B409-5034CBCA66A7}" dt="2021-02-03T18:16:22.879" v="0" actId="2696"/>
        <pc:sldMkLst>
          <pc:docMk/>
          <pc:sldMk cId="3881000909" sldId="854"/>
        </pc:sldMkLst>
      </pc:sldChg>
      <pc:sldChg chg="del">
        <pc:chgData name="Chris Droessler" userId="625c3661-9d64-47fa-b83c-4b49393bd161" providerId="ADAL" clId="{3D211856-4977-C746-B409-5034CBCA66A7}" dt="2021-02-03T18:16:22.879" v="0" actId="2696"/>
        <pc:sldMkLst>
          <pc:docMk/>
          <pc:sldMk cId="3575495952" sldId="855"/>
        </pc:sldMkLst>
      </pc:sldChg>
      <pc:sldChg chg="del">
        <pc:chgData name="Chris Droessler" userId="625c3661-9d64-47fa-b83c-4b49393bd161" providerId="ADAL" clId="{3D211856-4977-C746-B409-5034CBCA66A7}" dt="2021-02-03T18:16:22.879" v="0" actId="2696"/>
        <pc:sldMkLst>
          <pc:docMk/>
          <pc:sldMk cId="171668074" sldId="856"/>
        </pc:sldMkLst>
      </pc:sldChg>
      <pc:sldChg chg="del">
        <pc:chgData name="Chris Droessler" userId="625c3661-9d64-47fa-b83c-4b49393bd161" providerId="ADAL" clId="{3D211856-4977-C746-B409-5034CBCA66A7}" dt="2021-02-03T18:16:22.879" v="0" actId="2696"/>
        <pc:sldMkLst>
          <pc:docMk/>
          <pc:sldMk cId="2701935417" sldId="857"/>
        </pc:sldMkLst>
      </pc:sldChg>
      <pc:sldChg chg="del">
        <pc:chgData name="Chris Droessler" userId="625c3661-9d64-47fa-b83c-4b49393bd161" providerId="ADAL" clId="{3D211856-4977-C746-B409-5034CBCA66A7}" dt="2021-02-03T18:16:22.879" v="0" actId="2696"/>
        <pc:sldMkLst>
          <pc:docMk/>
          <pc:sldMk cId="541970120" sldId="858"/>
        </pc:sldMkLst>
      </pc:sldChg>
      <pc:sldChg chg="del">
        <pc:chgData name="Chris Droessler" userId="625c3661-9d64-47fa-b83c-4b49393bd161" providerId="ADAL" clId="{3D211856-4977-C746-B409-5034CBCA66A7}" dt="2021-02-03T18:16:22.879" v="0" actId="2696"/>
        <pc:sldMkLst>
          <pc:docMk/>
          <pc:sldMk cId="1912659532" sldId="859"/>
        </pc:sldMkLst>
      </pc:sldChg>
      <pc:sldChg chg="del">
        <pc:chgData name="Chris Droessler" userId="625c3661-9d64-47fa-b83c-4b49393bd161" providerId="ADAL" clId="{3D211856-4977-C746-B409-5034CBCA66A7}" dt="2021-02-03T18:16:22.879" v="0" actId="2696"/>
        <pc:sldMkLst>
          <pc:docMk/>
          <pc:sldMk cId="1600967583" sldId="860"/>
        </pc:sldMkLst>
      </pc:sldChg>
      <pc:sldChg chg="del">
        <pc:chgData name="Chris Droessler" userId="625c3661-9d64-47fa-b83c-4b49393bd161" providerId="ADAL" clId="{3D211856-4977-C746-B409-5034CBCA66A7}" dt="2021-02-03T18:16:22.879" v="0" actId="2696"/>
        <pc:sldMkLst>
          <pc:docMk/>
          <pc:sldMk cId="2637919240" sldId="861"/>
        </pc:sldMkLst>
      </pc:sldChg>
      <pc:sldChg chg="del">
        <pc:chgData name="Chris Droessler" userId="625c3661-9d64-47fa-b83c-4b49393bd161" providerId="ADAL" clId="{3D211856-4977-C746-B409-5034CBCA66A7}" dt="2021-02-03T18:16:22.879" v="0" actId="2696"/>
        <pc:sldMkLst>
          <pc:docMk/>
          <pc:sldMk cId="169399158" sldId="862"/>
        </pc:sldMkLst>
      </pc:sldChg>
      <pc:sldChg chg="del">
        <pc:chgData name="Chris Droessler" userId="625c3661-9d64-47fa-b83c-4b49393bd161" providerId="ADAL" clId="{3D211856-4977-C746-B409-5034CBCA66A7}" dt="2021-02-03T18:16:22.879" v="0" actId="2696"/>
        <pc:sldMkLst>
          <pc:docMk/>
          <pc:sldMk cId="3068442965" sldId="863"/>
        </pc:sldMkLst>
      </pc:sldChg>
      <pc:sldChg chg="del">
        <pc:chgData name="Chris Droessler" userId="625c3661-9d64-47fa-b83c-4b49393bd161" providerId="ADAL" clId="{3D211856-4977-C746-B409-5034CBCA66A7}" dt="2021-02-03T18:16:22.879" v="0" actId="2696"/>
        <pc:sldMkLst>
          <pc:docMk/>
          <pc:sldMk cId="121993397" sldId="864"/>
        </pc:sldMkLst>
      </pc:sldChg>
      <pc:sldChg chg="del">
        <pc:chgData name="Chris Droessler" userId="625c3661-9d64-47fa-b83c-4b49393bd161" providerId="ADAL" clId="{3D211856-4977-C746-B409-5034CBCA66A7}" dt="2021-02-03T18:16:22.879" v="0" actId="2696"/>
        <pc:sldMkLst>
          <pc:docMk/>
          <pc:sldMk cId="2182968590" sldId="865"/>
        </pc:sldMkLst>
      </pc:sldChg>
      <pc:sldChg chg="del">
        <pc:chgData name="Chris Droessler" userId="625c3661-9d64-47fa-b83c-4b49393bd161" providerId="ADAL" clId="{3D211856-4977-C746-B409-5034CBCA66A7}" dt="2021-02-03T18:16:22.879" v="0" actId="2696"/>
        <pc:sldMkLst>
          <pc:docMk/>
          <pc:sldMk cId="701065960" sldId="866"/>
        </pc:sldMkLst>
      </pc:sldChg>
      <pc:sldChg chg="del">
        <pc:chgData name="Chris Droessler" userId="625c3661-9d64-47fa-b83c-4b49393bd161" providerId="ADAL" clId="{3D211856-4977-C746-B409-5034CBCA66A7}" dt="2021-02-03T18:16:22.879" v="0" actId="2696"/>
        <pc:sldMkLst>
          <pc:docMk/>
          <pc:sldMk cId="3589263833" sldId="867"/>
        </pc:sldMkLst>
      </pc:sldChg>
      <pc:sldChg chg="del">
        <pc:chgData name="Chris Droessler" userId="625c3661-9d64-47fa-b83c-4b49393bd161" providerId="ADAL" clId="{3D211856-4977-C746-B409-5034CBCA66A7}" dt="2021-02-03T18:16:22.879" v="0" actId="2696"/>
        <pc:sldMkLst>
          <pc:docMk/>
          <pc:sldMk cId="3000761811" sldId="868"/>
        </pc:sldMkLst>
      </pc:sldChg>
      <pc:sldChg chg="del">
        <pc:chgData name="Chris Droessler" userId="625c3661-9d64-47fa-b83c-4b49393bd161" providerId="ADAL" clId="{3D211856-4977-C746-B409-5034CBCA66A7}" dt="2021-02-03T18:16:22.879" v="0" actId="2696"/>
        <pc:sldMkLst>
          <pc:docMk/>
          <pc:sldMk cId="831257418" sldId="869"/>
        </pc:sldMkLst>
      </pc:sldChg>
      <pc:sldChg chg="del">
        <pc:chgData name="Chris Droessler" userId="625c3661-9d64-47fa-b83c-4b49393bd161" providerId="ADAL" clId="{3D211856-4977-C746-B409-5034CBCA66A7}" dt="2021-02-03T18:16:22.879" v="0" actId="2696"/>
        <pc:sldMkLst>
          <pc:docMk/>
          <pc:sldMk cId="1282989114" sldId="870"/>
        </pc:sldMkLst>
      </pc:sldChg>
      <pc:sldChg chg="del">
        <pc:chgData name="Chris Droessler" userId="625c3661-9d64-47fa-b83c-4b49393bd161" providerId="ADAL" clId="{3D211856-4977-C746-B409-5034CBCA66A7}" dt="2021-02-03T18:16:22.879" v="0" actId="2696"/>
        <pc:sldMkLst>
          <pc:docMk/>
          <pc:sldMk cId="2387023338" sldId="871"/>
        </pc:sldMkLst>
      </pc:sldChg>
      <pc:sldChg chg="del">
        <pc:chgData name="Chris Droessler" userId="625c3661-9d64-47fa-b83c-4b49393bd161" providerId="ADAL" clId="{3D211856-4977-C746-B409-5034CBCA66A7}" dt="2021-02-03T18:16:22.879" v="0" actId="2696"/>
        <pc:sldMkLst>
          <pc:docMk/>
          <pc:sldMk cId="2924301528" sldId="872"/>
        </pc:sldMkLst>
      </pc:sldChg>
      <pc:sldChg chg="del">
        <pc:chgData name="Chris Droessler" userId="625c3661-9d64-47fa-b83c-4b49393bd161" providerId="ADAL" clId="{3D211856-4977-C746-B409-5034CBCA66A7}" dt="2021-02-03T18:16:22.879" v="0" actId="2696"/>
        <pc:sldMkLst>
          <pc:docMk/>
          <pc:sldMk cId="34346854" sldId="873"/>
        </pc:sldMkLst>
      </pc:sldChg>
      <pc:sldChg chg="del">
        <pc:chgData name="Chris Droessler" userId="625c3661-9d64-47fa-b83c-4b49393bd161" providerId="ADAL" clId="{3D211856-4977-C746-B409-5034CBCA66A7}" dt="2021-02-03T18:16:22.879" v="0" actId="2696"/>
        <pc:sldMkLst>
          <pc:docMk/>
          <pc:sldMk cId="3157504918" sldId="874"/>
        </pc:sldMkLst>
      </pc:sldChg>
      <pc:sldChg chg="del">
        <pc:chgData name="Chris Droessler" userId="625c3661-9d64-47fa-b83c-4b49393bd161" providerId="ADAL" clId="{3D211856-4977-C746-B409-5034CBCA66A7}" dt="2021-02-03T18:16:22.879" v="0" actId="2696"/>
        <pc:sldMkLst>
          <pc:docMk/>
          <pc:sldMk cId="3677667048" sldId="875"/>
        </pc:sldMkLst>
      </pc:sldChg>
      <pc:sldChg chg="del">
        <pc:chgData name="Chris Droessler" userId="625c3661-9d64-47fa-b83c-4b49393bd161" providerId="ADAL" clId="{3D211856-4977-C746-B409-5034CBCA66A7}" dt="2021-02-03T18:16:22.879" v="0" actId="2696"/>
        <pc:sldMkLst>
          <pc:docMk/>
          <pc:sldMk cId="3850002073" sldId="876"/>
        </pc:sldMkLst>
      </pc:sldChg>
      <pc:sldChg chg="del">
        <pc:chgData name="Chris Droessler" userId="625c3661-9d64-47fa-b83c-4b49393bd161" providerId="ADAL" clId="{3D211856-4977-C746-B409-5034CBCA66A7}" dt="2021-02-03T18:16:22.879" v="0" actId="2696"/>
        <pc:sldMkLst>
          <pc:docMk/>
          <pc:sldMk cId="69259549" sldId="877"/>
        </pc:sldMkLst>
      </pc:sldChg>
      <pc:sldChg chg="del">
        <pc:chgData name="Chris Droessler" userId="625c3661-9d64-47fa-b83c-4b49393bd161" providerId="ADAL" clId="{3D211856-4977-C746-B409-5034CBCA66A7}" dt="2021-02-03T18:16:22.879" v="0" actId="2696"/>
        <pc:sldMkLst>
          <pc:docMk/>
          <pc:sldMk cId="3027000007" sldId="878"/>
        </pc:sldMkLst>
      </pc:sldChg>
      <pc:sldChg chg="del">
        <pc:chgData name="Chris Droessler" userId="625c3661-9d64-47fa-b83c-4b49393bd161" providerId="ADAL" clId="{3D211856-4977-C746-B409-5034CBCA66A7}" dt="2021-02-03T18:16:22.879" v="0" actId="2696"/>
        <pc:sldMkLst>
          <pc:docMk/>
          <pc:sldMk cId="3699241502" sldId="879"/>
        </pc:sldMkLst>
      </pc:sldChg>
      <pc:sldChg chg="del">
        <pc:chgData name="Chris Droessler" userId="625c3661-9d64-47fa-b83c-4b49393bd161" providerId="ADAL" clId="{3D211856-4977-C746-B409-5034CBCA66A7}" dt="2021-02-03T18:16:22.879" v="0" actId="2696"/>
        <pc:sldMkLst>
          <pc:docMk/>
          <pc:sldMk cId="301089485" sldId="880"/>
        </pc:sldMkLst>
      </pc:sldChg>
      <pc:sldChg chg="del">
        <pc:chgData name="Chris Droessler" userId="625c3661-9d64-47fa-b83c-4b49393bd161" providerId="ADAL" clId="{3D211856-4977-C746-B409-5034CBCA66A7}" dt="2021-02-03T18:16:22.879" v="0" actId="2696"/>
        <pc:sldMkLst>
          <pc:docMk/>
          <pc:sldMk cId="3241529047" sldId="881"/>
        </pc:sldMkLst>
      </pc:sldChg>
      <pc:sldChg chg="del">
        <pc:chgData name="Chris Droessler" userId="625c3661-9d64-47fa-b83c-4b49393bd161" providerId="ADAL" clId="{3D211856-4977-C746-B409-5034CBCA66A7}" dt="2021-02-03T18:16:22.879" v="0" actId="2696"/>
        <pc:sldMkLst>
          <pc:docMk/>
          <pc:sldMk cId="12253013" sldId="882"/>
        </pc:sldMkLst>
      </pc:sldChg>
    </pc:docChg>
  </pc:docChgLst>
  <pc:docChgLst>
    <pc:chgData name="Chris Droessler" userId="625c3661-9d64-47fa-b83c-4b49393bd161" providerId="ADAL" clId="{97924D66-4F29-E34A-B420-C0A9A48BA964}"/>
    <pc:docChg chg="undo custSel addSld delSld modSld sldOrd">
      <pc:chgData name="Chris Droessler" userId="625c3661-9d64-47fa-b83c-4b49393bd161" providerId="ADAL" clId="{97924D66-4F29-E34A-B420-C0A9A48BA964}" dt="2021-03-05T02:26:42.905" v="987"/>
      <pc:docMkLst>
        <pc:docMk/>
      </pc:docMkLst>
      <pc:sldChg chg="delSp add del modNotesTx">
        <pc:chgData name="Chris Droessler" userId="625c3661-9d64-47fa-b83c-4b49393bd161" providerId="ADAL" clId="{97924D66-4F29-E34A-B420-C0A9A48BA964}" dt="2021-03-04T20:39:38.865" v="123" actId="2696"/>
        <pc:sldMkLst>
          <pc:docMk/>
          <pc:sldMk cId="4193863156" sldId="305"/>
        </pc:sldMkLst>
        <pc:picChg chg="del">
          <ac:chgData name="Chris Droessler" userId="625c3661-9d64-47fa-b83c-4b49393bd161" providerId="ADAL" clId="{97924D66-4F29-E34A-B420-C0A9A48BA964}" dt="2021-03-04T18:54:08.603" v="20" actId="478"/>
          <ac:picMkLst>
            <pc:docMk/>
            <pc:sldMk cId="4193863156" sldId="305"/>
            <ac:picMk id="5" creationId="{6D0F08DF-2278-6B4E-A095-4C0F3A1F0019}"/>
          </ac:picMkLst>
        </pc:picChg>
      </pc:sldChg>
      <pc:sldChg chg="ord">
        <pc:chgData name="Chris Droessler" userId="625c3661-9d64-47fa-b83c-4b49393bd161" providerId="ADAL" clId="{97924D66-4F29-E34A-B420-C0A9A48BA964}" dt="2021-03-05T02:01:46.317" v="983"/>
        <pc:sldMkLst>
          <pc:docMk/>
          <pc:sldMk cId="2840341991" sldId="387"/>
        </pc:sldMkLst>
      </pc:sldChg>
      <pc:sldChg chg="add del">
        <pc:chgData name="Chris Droessler" userId="625c3661-9d64-47fa-b83c-4b49393bd161" providerId="ADAL" clId="{97924D66-4F29-E34A-B420-C0A9A48BA964}" dt="2021-03-04T20:13:43.722" v="38" actId="2696"/>
        <pc:sldMkLst>
          <pc:docMk/>
          <pc:sldMk cId="62794341" sldId="714"/>
        </pc:sldMkLst>
      </pc:sldChg>
      <pc:sldChg chg="add del">
        <pc:chgData name="Chris Droessler" userId="625c3661-9d64-47fa-b83c-4b49393bd161" providerId="ADAL" clId="{97924D66-4F29-E34A-B420-C0A9A48BA964}" dt="2021-03-04T18:22:17.823" v="17"/>
        <pc:sldMkLst>
          <pc:docMk/>
          <pc:sldMk cId="2885447480" sldId="714"/>
        </pc:sldMkLst>
      </pc:sldChg>
      <pc:sldChg chg="add del">
        <pc:chgData name="Chris Droessler" userId="625c3661-9d64-47fa-b83c-4b49393bd161" providerId="ADAL" clId="{97924D66-4F29-E34A-B420-C0A9A48BA964}" dt="2021-03-04T18:22:17.823" v="17"/>
        <pc:sldMkLst>
          <pc:docMk/>
          <pc:sldMk cId="114395123" sldId="716"/>
        </pc:sldMkLst>
      </pc:sldChg>
      <pc:sldChg chg="add del">
        <pc:chgData name="Chris Droessler" userId="625c3661-9d64-47fa-b83c-4b49393bd161" providerId="ADAL" clId="{97924D66-4F29-E34A-B420-C0A9A48BA964}" dt="2021-03-04T20:13:45.836" v="39" actId="2696"/>
        <pc:sldMkLst>
          <pc:docMk/>
          <pc:sldMk cId="3483848642" sldId="716"/>
        </pc:sldMkLst>
      </pc:sldChg>
      <pc:sldChg chg="add">
        <pc:chgData name="Chris Droessler" userId="625c3661-9d64-47fa-b83c-4b49393bd161" providerId="ADAL" clId="{97924D66-4F29-E34A-B420-C0A9A48BA964}" dt="2021-03-04T21:06:59.208" v="331"/>
        <pc:sldMkLst>
          <pc:docMk/>
          <pc:sldMk cId="2051630902" sldId="719"/>
        </pc:sldMkLst>
      </pc:sldChg>
      <pc:sldChg chg="del">
        <pc:chgData name="Chris Droessler" userId="625c3661-9d64-47fa-b83c-4b49393bd161" providerId="ADAL" clId="{97924D66-4F29-E34A-B420-C0A9A48BA964}" dt="2021-03-04T21:05:24.305" v="328" actId="2696"/>
        <pc:sldMkLst>
          <pc:docMk/>
          <pc:sldMk cId="3732806693" sldId="719"/>
        </pc:sldMkLst>
      </pc:sldChg>
      <pc:sldChg chg="add del">
        <pc:chgData name="Chris Droessler" userId="625c3661-9d64-47fa-b83c-4b49393bd161" providerId="ADAL" clId="{97924D66-4F29-E34A-B420-C0A9A48BA964}" dt="2021-03-04T21:06:54.455" v="330" actId="2696"/>
        <pc:sldMkLst>
          <pc:docMk/>
          <pc:sldMk cId="3924836329" sldId="719"/>
        </pc:sldMkLst>
      </pc:sldChg>
      <pc:sldChg chg="del">
        <pc:chgData name="Chris Droessler" userId="625c3661-9d64-47fa-b83c-4b49393bd161" providerId="ADAL" clId="{97924D66-4F29-E34A-B420-C0A9A48BA964}" dt="2021-03-04T20:14:29.258" v="44" actId="2696"/>
        <pc:sldMkLst>
          <pc:docMk/>
          <pc:sldMk cId="2700742305" sldId="753"/>
        </pc:sldMkLst>
      </pc:sldChg>
      <pc:sldChg chg="del">
        <pc:chgData name="Chris Droessler" userId="625c3661-9d64-47fa-b83c-4b49393bd161" providerId="ADAL" clId="{97924D66-4F29-E34A-B420-C0A9A48BA964}" dt="2021-03-04T20:14:55.896" v="45" actId="2696"/>
        <pc:sldMkLst>
          <pc:docMk/>
          <pc:sldMk cId="2651270958" sldId="768"/>
        </pc:sldMkLst>
      </pc:sldChg>
      <pc:sldChg chg="addSp delSp modSp add delAnim modAnim">
        <pc:chgData name="Chris Droessler" userId="625c3661-9d64-47fa-b83c-4b49393bd161" providerId="ADAL" clId="{97924D66-4F29-E34A-B420-C0A9A48BA964}" dt="2021-03-04T21:22:07.142" v="835" actId="1035"/>
        <pc:sldMkLst>
          <pc:docMk/>
          <pc:sldMk cId="3529332915" sldId="768"/>
        </pc:sldMkLst>
        <pc:spChg chg="mod">
          <ac:chgData name="Chris Droessler" userId="625c3661-9d64-47fa-b83c-4b49393bd161" providerId="ADAL" clId="{97924D66-4F29-E34A-B420-C0A9A48BA964}" dt="2021-03-04T21:21:56.934" v="825" actId="554"/>
          <ac:spMkLst>
            <pc:docMk/>
            <pc:sldMk cId="3529332915" sldId="768"/>
            <ac:spMk id="3" creationId="{00000000-0000-0000-0000-000000000000}"/>
          </ac:spMkLst>
        </pc:spChg>
        <pc:spChg chg="mod">
          <ac:chgData name="Chris Droessler" userId="625c3661-9d64-47fa-b83c-4b49393bd161" providerId="ADAL" clId="{97924D66-4F29-E34A-B420-C0A9A48BA964}" dt="2021-03-04T21:22:07.142" v="835" actId="1035"/>
          <ac:spMkLst>
            <pc:docMk/>
            <pc:sldMk cId="3529332915" sldId="768"/>
            <ac:spMk id="4" creationId="{00000000-0000-0000-0000-000000000000}"/>
          </ac:spMkLst>
        </pc:spChg>
        <pc:spChg chg="mod">
          <ac:chgData name="Chris Droessler" userId="625c3661-9d64-47fa-b83c-4b49393bd161" providerId="ADAL" clId="{97924D66-4F29-E34A-B420-C0A9A48BA964}" dt="2021-03-04T21:21:56.934" v="825" actId="554"/>
          <ac:spMkLst>
            <pc:docMk/>
            <pc:sldMk cId="3529332915" sldId="768"/>
            <ac:spMk id="5" creationId="{00000000-0000-0000-0000-000000000000}"/>
          </ac:spMkLst>
        </pc:spChg>
        <pc:spChg chg="mod">
          <ac:chgData name="Chris Droessler" userId="625c3661-9d64-47fa-b83c-4b49393bd161" providerId="ADAL" clId="{97924D66-4F29-E34A-B420-C0A9A48BA964}" dt="2021-03-04T21:22:07.142" v="835" actId="1035"/>
          <ac:spMkLst>
            <pc:docMk/>
            <pc:sldMk cId="3529332915" sldId="768"/>
            <ac:spMk id="6" creationId="{00000000-0000-0000-0000-000000000000}"/>
          </ac:spMkLst>
        </pc:spChg>
        <pc:spChg chg="add mod">
          <ac:chgData name="Chris Droessler" userId="625c3661-9d64-47fa-b83c-4b49393bd161" providerId="ADAL" clId="{97924D66-4F29-E34A-B420-C0A9A48BA964}" dt="2021-03-04T21:21:56.934" v="825" actId="554"/>
          <ac:spMkLst>
            <pc:docMk/>
            <pc:sldMk cId="3529332915" sldId="768"/>
            <ac:spMk id="9" creationId="{BE1BA199-AA89-444C-9506-A564FFF5247B}"/>
          </ac:spMkLst>
        </pc:spChg>
        <pc:spChg chg="del mod">
          <ac:chgData name="Chris Droessler" userId="625c3661-9d64-47fa-b83c-4b49393bd161" providerId="ADAL" clId="{97924D66-4F29-E34A-B420-C0A9A48BA964}" dt="2021-03-04T21:21:44.937" v="823" actId="478"/>
          <ac:spMkLst>
            <pc:docMk/>
            <pc:sldMk cId="3529332915" sldId="768"/>
            <ac:spMk id="11" creationId="{00000000-0000-0000-0000-000000000000}"/>
          </ac:spMkLst>
        </pc:spChg>
        <pc:spChg chg="mod">
          <ac:chgData name="Chris Droessler" userId="625c3661-9d64-47fa-b83c-4b49393bd161" providerId="ADAL" clId="{97924D66-4F29-E34A-B420-C0A9A48BA964}" dt="2021-03-04T21:22:07.142" v="835" actId="1035"/>
          <ac:spMkLst>
            <pc:docMk/>
            <pc:sldMk cId="3529332915" sldId="768"/>
            <ac:spMk id="12" creationId="{00000000-0000-0000-0000-000000000000}"/>
          </ac:spMkLst>
        </pc:spChg>
      </pc:sldChg>
      <pc:sldChg chg="modSp">
        <pc:chgData name="Chris Droessler" userId="625c3661-9d64-47fa-b83c-4b49393bd161" providerId="ADAL" clId="{97924D66-4F29-E34A-B420-C0A9A48BA964}" dt="2021-03-04T21:43:53.541" v="958" actId="20577"/>
        <pc:sldMkLst>
          <pc:docMk/>
          <pc:sldMk cId="1471456711" sldId="793"/>
        </pc:sldMkLst>
        <pc:spChg chg="mod">
          <ac:chgData name="Chris Droessler" userId="625c3661-9d64-47fa-b83c-4b49393bd161" providerId="ADAL" clId="{97924D66-4F29-E34A-B420-C0A9A48BA964}" dt="2021-03-04T21:43:53.541" v="958" actId="20577"/>
          <ac:spMkLst>
            <pc:docMk/>
            <pc:sldMk cId="1471456711" sldId="793"/>
            <ac:spMk id="2" creationId="{97709C78-1947-3E43-B486-AD2CE226A09E}"/>
          </ac:spMkLst>
        </pc:spChg>
      </pc:sldChg>
      <pc:sldChg chg="modSp">
        <pc:chgData name="Chris Droessler" userId="625c3661-9d64-47fa-b83c-4b49393bd161" providerId="ADAL" clId="{97924D66-4F29-E34A-B420-C0A9A48BA964}" dt="2021-03-04T21:02:01.534" v="213"/>
        <pc:sldMkLst>
          <pc:docMk/>
          <pc:sldMk cId="4048669703" sldId="794"/>
        </pc:sldMkLst>
        <pc:spChg chg="mod">
          <ac:chgData name="Chris Droessler" userId="625c3661-9d64-47fa-b83c-4b49393bd161" providerId="ADAL" clId="{97924D66-4F29-E34A-B420-C0A9A48BA964}" dt="2021-03-04T21:02:01.534" v="213"/>
          <ac:spMkLst>
            <pc:docMk/>
            <pc:sldMk cId="4048669703" sldId="794"/>
            <ac:spMk id="2" creationId="{75145C9F-A6F8-4D49-BAA5-E4425217A21D}"/>
          </ac:spMkLst>
        </pc:spChg>
      </pc:sldChg>
      <pc:sldChg chg="modSp">
        <pc:chgData name="Chris Droessler" userId="625c3661-9d64-47fa-b83c-4b49393bd161" providerId="ADAL" clId="{97924D66-4F29-E34A-B420-C0A9A48BA964}" dt="2021-03-04T18:03:54.840" v="10" actId="1037"/>
        <pc:sldMkLst>
          <pc:docMk/>
          <pc:sldMk cId="4149716875" sldId="1165"/>
        </pc:sldMkLst>
        <pc:picChg chg="mod">
          <ac:chgData name="Chris Droessler" userId="625c3661-9d64-47fa-b83c-4b49393bd161" providerId="ADAL" clId="{97924D66-4F29-E34A-B420-C0A9A48BA964}" dt="2021-03-04T18:03:54.840" v="10" actId="1037"/>
          <ac:picMkLst>
            <pc:docMk/>
            <pc:sldMk cId="4149716875" sldId="1165"/>
            <ac:picMk id="18" creationId="{86EA649E-C5DB-EE4E-BD05-8E3A47EEC20A}"/>
          </ac:picMkLst>
        </pc:picChg>
      </pc:sldChg>
      <pc:sldChg chg="add">
        <pc:chgData name="Chris Droessler" userId="625c3661-9d64-47fa-b83c-4b49393bd161" providerId="ADAL" clId="{97924D66-4F29-E34A-B420-C0A9A48BA964}" dt="2021-03-04T20:14:25.781" v="43"/>
        <pc:sldMkLst>
          <pc:docMk/>
          <pc:sldMk cId="409020223" sldId="1166"/>
        </pc:sldMkLst>
      </pc:sldChg>
      <pc:sldChg chg="del">
        <pc:chgData name="Chris Droessler" userId="625c3661-9d64-47fa-b83c-4b49393bd161" providerId="ADAL" clId="{97924D66-4F29-E34A-B420-C0A9A48BA964}" dt="2021-03-04T20:14:18.203" v="40" actId="2696"/>
        <pc:sldMkLst>
          <pc:docMk/>
          <pc:sldMk cId="4293442763" sldId="1166"/>
        </pc:sldMkLst>
      </pc:sldChg>
      <pc:sldChg chg="del">
        <pc:chgData name="Chris Droessler" userId="625c3661-9d64-47fa-b83c-4b49393bd161" providerId="ADAL" clId="{97924D66-4F29-E34A-B420-C0A9A48BA964}" dt="2021-03-04T20:46:48.300" v="125" actId="2696"/>
        <pc:sldMkLst>
          <pc:docMk/>
          <pc:sldMk cId="3545812787" sldId="1168"/>
        </pc:sldMkLst>
      </pc:sldChg>
      <pc:sldChg chg="modSp add">
        <pc:chgData name="Chris Droessler" userId="625c3661-9d64-47fa-b83c-4b49393bd161" providerId="ADAL" clId="{97924D66-4F29-E34A-B420-C0A9A48BA964}" dt="2021-03-04T21:25:43.475" v="930" actId="20577"/>
        <pc:sldMkLst>
          <pc:docMk/>
          <pc:sldMk cId="4291767895" sldId="1168"/>
        </pc:sldMkLst>
        <pc:spChg chg="mod">
          <ac:chgData name="Chris Droessler" userId="625c3661-9d64-47fa-b83c-4b49393bd161" providerId="ADAL" clId="{97924D66-4F29-E34A-B420-C0A9A48BA964}" dt="2021-03-04T21:25:43.475" v="930" actId="20577"/>
          <ac:spMkLst>
            <pc:docMk/>
            <pc:sldMk cId="4291767895" sldId="1168"/>
            <ac:spMk id="2" creationId="{26455B11-D597-4F49-9E4B-F6A7753028B2}"/>
          </ac:spMkLst>
        </pc:spChg>
        <pc:spChg chg="mod">
          <ac:chgData name="Chris Droessler" userId="625c3661-9d64-47fa-b83c-4b49393bd161" providerId="ADAL" clId="{97924D66-4F29-E34A-B420-C0A9A48BA964}" dt="2021-03-04T20:47:30.917" v="176" actId="20577"/>
          <ac:spMkLst>
            <pc:docMk/>
            <pc:sldMk cId="4291767895" sldId="1168"/>
            <ac:spMk id="3" creationId="{B5770FFD-C1DC-6C46-A8BC-21F79CA5B4DE}"/>
          </ac:spMkLst>
        </pc:spChg>
      </pc:sldChg>
      <pc:sldChg chg="addSp">
        <pc:chgData name="Chris Droessler" userId="625c3661-9d64-47fa-b83c-4b49393bd161" providerId="ADAL" clId="{97924D66-4F29-E34A-B420-C0A9A48BA964}" dt="2021-03-04T21:27:01.448" v="931"/>
        <pc:sldMkLst>
          <pc:docMk/>
          <pc:sldMk cId="2641384334" sldId="1366"/>
        </pc:sldMkLst>
        <pc:picChg chg="add">
          <ac:chgData name="Chris Droessler" userId="625c3661-9d64-47fa-b83c-4b49393bd161" providerId="ADAL" clId="{97924D66-4F29-E34A-B420-C0A9A48BA964}" dt="2021-03-04T21:27:01.448" v="931"/>
          <ac:picMkLst>
            <pc:docMk/>
            <pc:sldMk cId="2641384334" sldId="1366"/>
            <ac:picMk id="5" creationId="{219680A2-3B62-0246-99DD-8C3FE6E38D96}"/>
          </ac:picMkLst>
        </pc:picChg>
      </pc:sldChg>
      <pc:sldChg chg="addSp modSp">
        <pc:chgData name="Chris Droessler" userId="625c3661-9d64-47fa-b83c-4b49393bd161" providerId="ADAL" clId="{97924D66-4F29-E34A-B420-C0A9A48BA964}" dt="2021-03-04T21:27:05.355" v="932"/>
        <pc:sldMkLst>
          <pc:docMk/>
          <pc:sldMk cId="3640995494" sldId="1367"/>
        </pc:sldMkLst>
        <pc:picChg chg="mod">
          <ac:chgData name="Chris Droessler" userId="625c3661-9d64-47fa-b83c-4b49393bd161" providerId="ADAL" clId="{97924D66-4F29-E34A-B420-C0A9A48BA964}" dt="2021-03-04T18:03:43.633" v="0" actId="14100"/>
          <ac:picMkLst>
            <pc:docMk/>
            <pc:sldMk cId="3640995494" sldId="1367"/>
            <ac:picMk id="5" creationId="{6D340543-2BB4-7047-AA85-5FC53892AD9D}"/>
          </ac:picMkLst>
        </pc:picChg>
        <pc:picChg chg="add">
          <ac:chgData name="Chris Droessler" userId="625c3661-9d64-47fa-b83c-4b49393bd161" providerId="ADAL" clId="{97924D66-4F29-E34A-B420-C0A9A48BA964}" dt="2021-03-04T21:27:05.355" v="932"/>
          <ac:picMkLst>
            <pc:docMk/>
            <pc:sldMk cId="3640995494" sldId="1367"/>
            <ac:picMk id="6" creationId="{2F1B3AB2-11BE-394A-B4A4-3C86107887FF}"/>
          </ac:picMkLst>
        </pc:picChg>
      </pc:sldChg>
      <pc:sldChg chg="addSp">
        <pc:chgData name="Chris Droessler" userId="625c3661-9d64-47fa-b83c-4b49393bd161" providerId="ADAL" clId="{97924D66-4F29-E34A-B420-C0A9A48BA964}" dt="2021-03-04T21:27:10.313" v="933"/>
        <pc:sldMkLst>
          <pc:docMk/>
          <pc:sldMk cId="1679126954" sldId="1368"/>
        </pc:sldMkLst>
        <pc:picChg chg="add">
          <ac:chgData name="Chris Droessler" userId="625c3661-9d64-47fa-b83c-4b49393bd161" providerId="ADAL" clId="{97924D66-4F29-E34A-B420-C0A9A48BA964}" dt="2021-03-04T21:27:10.313" v="933"/>
          <ac:picMkLst>
            <pc:docMk/>
            <pc:sldMk cId="1679126954" sldId="1368"/>
            <ac:picMk id="5" creationId="{AD29FD5C-6A3A-3C47-B4D4-752877B5130C}"/>
          </ac:picMkLst>
        </pc:picChg>
      </pc:sldChg>
      <pc:sldChg chg="addSp">
        <pc:chgData name="Chris Droessler" userId="625c3661-9d64-47fa-b83c-4b49393bd161" providerId="ADAL" clId="{97924D66-4F29-E34A-B420-C0A9A48BA964}" dt="2021-03-04T21:27:13.715" v="934"/>
        <pc:sldMkLst>
          <pc:docMk/>
          <pc:sldMk cId="2685417724" sldId="1369"/>
        </pc:sldMkLst>
        <pc:picChg chg="add">
          <ac:chgData name="Chris Droessler" userId="625c3661-9d64-47fa-b83c-4b49393bd161" providerId="ADAL" clId="{97924D66-4F29-E34A-B420-C0A9A48BA964}" dt="2021-03-04T21:27:13.715" v="934"/>
          <ac:picMkLst>
            <pc:docMk/>
            <pc:sldMk cId="2685417724" sldId="1369"/>
            <ac:picMk id="5" creationId="{1A461EFA-DE06-C642-B570-3FA4FC66340F}"/>
          </ac:picMkLst>
        </pc:picChg>
      </pc:sldChg>
      <pc:sldChg chg="addSp">
        <pc:chgData name="Chris Droessler" userId="625c3661-9d64-47fa-b83c-4b49393bd161" providerId="ADAL" clId="{97924D66-4F29-E34A-B420-C0A9A48BA964}" dt="2021-03-04T21:27:17.649" v="935"/>
        <pc:sldMkLst>
          <pc:docMk/>
          <pc:sldMk cId="1330729654" sldId="1370"/>
        </pc:sldMkLst>
        <pc:picChg chg="add">
          <ac:chgData name="Chris Droessler" userId="625c3661-9d64-47fa-b83c-4b49393bd161" providerId="ADAL" clId="{97924D66-4F29-E34A-B420-C0A9A48BA964}" dt="2021-03-04T21:27:17.649" v="935"/>
          <ac:picMkLst>
            <pc:docMk/>
            <pc:sldMk cId="1330729654" sldId="1370"/>
            <ac:picMk id="5" creationId="{92A6D9DB-6B76-494C-A4FD-38143E7D0C95}"/>
          </ac:picMkLst>
        </pc:picChg>
      </pc:sldChg>
      <pc:sldChg chg="addSp">
        <pc:chgData name="Chris Droessler" userId="625c3661-9d64-47fa-b83c-4b49393bd161" providerId="ADAL" clId="{97924D66-4F29-E34A-B420-C0A9A48BA964}" dt="2021-03-04T21:27:19.863" v="936"/>
        <pc:sldMkLst>
          <pc:docMk/>
          <pc:sldMk cId="1784599431" sldId="1371"/>
        </pc:sldMkLst>
        <pc:picChg chg="add">
          <ac:chgData name="Chris Droessler" userId="625c3661-9d64-47fa-b83c-4b49393bd161" providerId="ADAL" clId="{97924D66-4F29-E34A-B420-C0A9A48BA964}" dt="2021-03-04T21:27:19.863" v="936"/>
          <ac:picMkLst>
            <pc:docMk/>
            <pc:sldMk cId="1784599431" sldId="1371"/>
            <ac:picMk id="5" creationId="{187715FD-01DB-0346-BBDB-E8B7D5FF2D1D}"/>
          </ac:picMkLst>
        </pc:picChg>
      </pc:sldChg>
      <pc:sldChg chg="addSp">
        <pc:chgData name="Chris Droessler" userId="625c3661-9d64-47fa-b83c-4b49393bd161" providerId="ADAL" clId="{97924D66-4F29-E34A-B420-C0A9A48BA964}" dt="2021-03-04T21:27:22.297" v="937"/>
        <pc:sldMkLst>
          <pc:docMk/>
          <pc:sldMk cId="2837807031" sldId="1372"/>
        </pc:sldMkLst>
        <pc:picChg chg="add">
          <ac:chgData name="Chris Droessler" userId="625c3661-9d64-47fa-b83c-4b49393bd161" providerId="ADAL" clId="{97924D66-4F29-E34A-B420-C0A9A48BA964}" dt="2021-03-04T21:27:22.297" v="937"/>
          <ac:picMkLst>
            <pc:docMk/>
            <pc:sldMk cId="2837807031" sldId="1372"/>
            <ac:picMk id="5" creationId="{C024B1DA-8462-034D-8B48-BF704251E1CA}"/>
          </ac:picMkLst>
        </pc:picChg>
      </pc:sldChg>
      <pc:sldChg chg="add">
        <pc:chgData name="Chris Droessler" userId="625c3661-9d64-47fa-b83c-4b49393bd161" providerId="ADAL" clId="{97924D66-4F29-E34A-B420-C0A9A48BA964}" dt="2021-03-04T20:14:25.781" v="43"/>
        <pc:sldMkLst>
          <pc:docMk/>
          <pc:sldMk cId="1862819263" sldId="1373"/>
        </pc:sldMkLst>
      </pc:sldChg>
      <pc:sldChg chg="del">
        <pc:chgData name="Chris Droessler" userId="625c3661-9d64-47fa-b83c-4b49393bd161" providerId="ADAL" clId="{97924D66-4F29-E34A-B420-C0A9A48BA964}" dt="2021-03-04T20:14:18.214" v="41" actId="2696"/>
        <pc:sldMkLst>
          <pc:docMk/>
          <pc:sldMk cId="2388239934" sldId="1373"/>
        </pc:sldMkLst>
      </pc:sldChg>
      <pc:sldChg chg="delSp add ord setBg">
        <pc:chgData name="Chris Droessler" userId="625c3661-9d64-47fa-b83c-4b49393bd161" providerId="ADAL" clId="{97924D66-4F29-E34A-B420-C0A9A48BA964}" dt="2021-03-05T02:26:42.905" v="987"/>
        <pc:sldMkLst>
          <pc:docMk/>
          <pc:sldMk cId="139694309" sldId="1374"/>
        </pc:sldMkLst>
        <pc:spChg chg="del">
          <ac:chgData name="Chris Droessler" userId="625c3661-9d64-47fa-b83c-4b49393bd161" providerId="ADAL" clId="{97924D66-4F29-E34A-B420-C0A9A48BA964}" dt="2021-03-05T02:26:42.905" v="987"/>
          <ac:spMkLst>
            <pc:docMk/>
            <pc:sldMk cId="139694309" sldId="1374"/>
            <ac:spMk id="2" creationId="{3D76ADB6-63D6-5448-B1B4-E546CEEACCBA}"/>
          </ac:spMkLst>
        </pc:spChg>
        <pc:spChg chg="del">
          <ac:chgData name="Chris Droessler" userId="625c3661-9d64-47fa-b83c-4b49393bd161" providerId="ADAL" clId="{97924D66-4F29-E34A-B420-C0A9A48BA964}" dt="2021-03-05T02:26:42.905" v="987"/>
          <ac:spMkLst>
            <pc:docMk/>
            <pc:sldMk cId="139694309" sldId="1374"/>
            <ac:spMk id="3" creationId="{711987FA-3A25-044E-8BF9-24BC1C6669BE}"/>
          </ac:spMkLst>
        </pc:spChg>
      </pc:sldChg>
      <pc:sldChg chg="del">
        <pc:chgData name="Chris Droessler" userId="625c3661-9d64-47fa-b83c-4b49393bd161" providerId="ADAL" clId="{97924D66-4F29-E34A-B420-C0A9A48BA964}" dt="2021-03-04T20:14:18.225" v="42" actId="2696"/>
        <pc:sldMkLst>
          <pc:docMk/>
          <pc:sldMk cId="163953745" sldId="1374"/>
        </pc:sldMkLst>
      </pc:sldChg>
      <pc:sldChg chg="ord">
        <pc:chgData name="Chris Droessler" userId="625c3661-9d64-47fa-b83c-4b49393bd161" providerId="ADAL" clId="{97924D66-4F29-E34A-B420-C0A9A48BA964}" dt="2021-03-05T01:52:49.419" v="980"/>
        <pc:sldMkLst>
          <pc:docMk/>
          <pc:sldMk cId="2857119352" sldId="1384"/>
        </pc:sldMkLst>
      </pc:sldChg>
      <pc:sldChg chg="del">
        <pc:chgData name="Chris Droessler" userId="625c3661-9d64-47fa-b83c-4b49393bd161" providerId="ADAL" clId="{97924D66-4F29-E34A-B420-C0A9A48BA964}" dt="2021-03-04T20:39:44.261" v="124" actId="2696"/>
        <pc:sldMkLst>
          <pc:docMk/>
          <pc:sldMk cId="3422414933" sldId="1391"/>
        </pc:sldMkLst>
      </pc:sldChg>
      <pc:sldChg chg="addSp delSp modSp">
        <pc:chgData name="Chris Droessler" userId="625c3661-9d64-47fa-b83c-4b49393bd161" providerId="ADAL" clId="{97924D66-4F29-E34A-B420-C0A9A48BA964}" dt="2021-03-04T20:31:41.611" v="114"/>
        <pc:sldMkLst>
          <pc:docMk/>
          <pc:sldMk cId="719698958" sldId="1393"/>
        </pc:sldMkLst>
        <pc:picChg chg="add del mod modCrop">
          <ac:chgData name="Chris Droessler" userId="625c3661-9d64-47fa-b83c-4b49393bd161" providerId="ADAL" clId="{97924D66-4F29-E34A-B420-C0A9A48BA964}" dt="2021-03-04T20:30:44.391" v="113" actId="478"/>
          <ac:picMkLst>
            <pc:docMk/>
            <pc:sldMk cId="719698958" sldId="1393"/>
            <ac:picMk id="3" creationId="{747BCD9B-8584-094E-806B-A26B76594254}"/>
          </ac:picMkLst>
        </pc:picChg>
        <pc:picChg chg="del">
          <ac:chgData name="Chris Droessler" userId="625c3661-9d64-47fa-b83c-4b49393bd161" providerId="ADAL" clId="{97924D66-4F29-E34A-B420-C0A9A48BA964}" dt="2021-03-04T20:30:04.753" v="106" actId="478"/>
          <ac:picMkLst>
            <pc:docMk/>
            <pc:sldMk cId="719698958" sldId="1393"/>
            <ac:picMk id="5" creationId="{8E28ED06-2988-5944-9BBE-972EFE106A25}"/>
          </ac:picMkLst>
        </pc:picChg>
        <pc:picChg chg="add mod">
          <ac:chgData name="Chris Droessler" userId="625c3661-9d64-47fa-b83c-4b49393bd161" providerId="ADAL" clId="{97924D66-4F29-E34A-B420-C0A9A48BA964}" dt="2021-03-04T20:31:41.611" v="114"/>
          <ac:picMkLst>
            <pc:docMk/>
            <pc:sldMk cId="719698958" sldId="1393"/>
            <ac:picMk id="6" creationId="{8423B41B-8DFE-5943-A4FA-FCB768E22BCA}"/>
          </ac:picMkLst>
        </pc:picChg>
      </pc:sldChg>
      <pc:sldChg chg="addSp delSp modSp add modNotesTx">
        <pc:chgData name="Chris Droessler" userId="625c3661-9d64-47fa-b83c-4b49393bd161" providerId="ADAL" clId="{97924D66-4F29-E34A-B420-C0A9A48BA964}" dt="2021-03-04T21:24:06.430" v="907" actId="20577"/>
        <pc:sldMkLst>
          <pc:docMk/>
          <pc:sldMk cId="1053471585" sldId="1394"/>
        </pc:sldMkLst>
        <pc:spChg chg="add del mod">
          <ac:chgData name="Chris Droessler" userId="625c3661-9d64-47fa-b83c-4b49393bd161" providerId="ADAL" clId="{97924D66-4F29-E34A-B420-C0A9A48BA964}" dt="2021-03-04T21:09:39.105" v="584" actId="478"/>
          <ac:spMkLst>
            <pc:docMk/>
            <pc:sldMk cId="1053471585" sldId="1394"/>
            <ac:spMk id="2" creationId="{75232480-1224-8A47-A3DB-A809D568D959}"/>
          </ac:spMkLst>
        </pc:spChg>
        <pc:spChg chg="del">
          <ac:chgData name="Chris Droessler" userId="625c3661-9d64-47fa-b83c-4b49393bd161" providerId="ADAL" clId="{97924D66-4F29-E34A-B420-C0A9A48BA964}" dt="2021-03-04T21:07:24.820" v="333"/>
          <ac:spMkLst>
            <pc:docMk/>
            <pc:sldMk cId="1053471585" sldId="1394"/>
            <ac:spMk id="3" creationId="{78883342-25FF-764D-9470-E97B56CB9B14}"/>
          </ac:spMkLst>
        </pc:spChg>
        <pc:spChg chg="add mod">
          <ac:chgData name="Chris Droessler" userId="625c3661-9d64-47fa-b83c-4b49393bd161" providerId="ADAL" clId="{97924D66-4F29-E34A-B420-C0A9A48BA964}" dt="2021-03-04T21:09:46.729" v="585" actId="14100"/>
          <ac:spMkLst>
            <pc:docMk/>
            <pc:sldMk cId="1053471585" sldId="1394"/>
            <ac:spMk id="4" creationId="{2F398A20-B5E6-F646-99ED-880005CEE7F1}"/>
          </ac:spMkLst>
        </pc:spChg>
        <pc:spChg chg="add mod">
          <ac:chgData name="Chris Droessler" userId="625c3661-9d64-47fa-b83c-4b49393bd161" providerId="ADAL" clId="{97924D66-4F29-E34A-B420-C0A9A48BA964}" dt="2021-03-04T21:24:06.430" v="907" actId="20577"/>
          <ac:spMkLst>
            <pc:docMk/>
            <pc:sldMk cId="1053471585" sldId="1394"/>
            <ac:spMk id="6" creationId="{5F932B49-D1E9-124E-BD13-C5DE8A149D06}"/>
          </ac:spMkLst>
        </pc:spChg>
        <pc:picChg chg="del mod">
          <ac:chgData name="Chris Droessler" userId="625c3661-9d64-47fa-b83c-4b49393bd161" providerId="ADAL" clId="{97924D66-4F29-E34A-B420-C0A9A48BA964}" dt="2021-03-04T21:09:11.642" v="581" actId="478"/>
          <ac:picMkLst>
            <pc:docMk/>
            <pc:sldMk cId="1053471585" sldId="1394"/>
            <ac:picMk id="5" creationId="{11B1AD4B-E210-8B4C-ADCC-0C4EAC0A5686}"/>
          </ac:picMkLst>
        </pc:picChg>
      </pc:sldChg>
      <pc:sldChg chg="addSp delSp modSp add del">
        <pc:chgData name="Chris Droessler" userId="625c3661-9d64-47fa-b83c-4b49393bd161" providerId="ADAL" clId="{97924D66-4F29-E34A-B420-C0A9A48BA964}" dt="2021-03-04T20:15:31.298" v="49" actId="2696"/>
        <pc:sldMkLst>
          <pc:docMk/>
          <pc:sldMk cId="2657891873" sldId="1394"/>
        </pc:sldMkLst>
        <pc:spChg chg="del">
          <ac:chgData name="Chris Droessler" userId="625c3661-9d64-47fa-b83c-4b49393bd161" providerId="ADAL" clId="{97924D66-4F29-E34A-B420-C0A9A48BA964}" dt="2021-03-04T20:12:16.573" v="22"/>
          <ac:spMkLst>
            <pc:docMk/>
            <pc:sldMk cId="2657891873" sldId="1394"/>
            <ac:spMk id="2" creationId="{EB39890F-0AEA-BF44-BD04-73D0BDE769F1}"/>
          </ac:spMkLst>
        </pc:spChg>
        <pc:spChg chg="add mod">
          <ac:chgData name="Chris Droessler" userId="625c3661-9d64-47fa-b83c-4b49393bd161" providerId="ADAL" clId="{97924D66-4F29-E34A-B420-C0A9A48BA964}" dt="2021-03-04T20:12:16.573" v="22"/>
          <ac:spMkLst>
            <pc:docMk/>
            <pc:sldMk cId="2657891873" sldId="1394"/>
            <ac:spMk id="3" creationId="{78883342-25FF-764D-9470-E97B56CB9B14}"/>
          </ac:spMkLst>
        </pc:spChg>
        <pc:picChg chg="add mod">
          <ac:chgData name="Chris Droessler" userId="625c3661-9d64-47fa-b83c-4b49393bd161" providerId="ADAL" clId="{97924D66-4F29-E34A-B420-C0A9A48BA964}" dt="2021-03-04T20:12:26.268" v="30"/>
          <ac:picMkLst>
            <pc:docMk/>
            <pc:sldMk cId="2657891873" sldId="1394"/>
            <ac:picMk id="5" creationId="{11B1AD4B-E210-8B4C-ADCC-0C4EAC0A5686}"/>
          </ac:picMkLst>
        </pc:picChg>
      </pc:sldChg>
      <pc:sldChg chg="addSp modSp add del">
        <pc:chgData name="Chris Droessler" userId="625c3661-9d64-47fa-b83c-4b49393bd161" providerId="ADAL" clId="{97924D66-4F29-E34A-B420-C0A9A48BA964}" dt="2021-03-04T18:19:55.459" v="13" actId="2696"/>
        <pc:sldMkLst>
          <pc:docMk/>
          <pc:sldMk cId="3992983656" sldId="1394"/>
        </pc:sldMkLst>
        <pc:spChg chg="add mod">
          <ac:chgData name="Chris Droessler" userId="625c3661-9d64-47fa-b83c-4b49393bd161" providerId="ADAL" clId="{97924D66-4F29-E34A-B420-C0A9A48BA964}" dt="2021-03-04T18:19:02.831" v="12"/>
          <ac:spMkLst>
            <pc:docMk/>
            <pc:sldMk cId="3992983656" sldId="1394"/>
            <ac:spMk id="2" creationId="{E46CCC67-5A1C-B243-ABFA-AD2976D3437B}"/>
          </ac:spMkLst>
        </pc:spChg>
      </pc:sldChg>
      <pc:sldChg chg="add del">
        <pc:chgData name="Chris Droessler" userId="625c3661-9d64-47fa-b83c-4b49393bd161" providerId="ADAL" clId="{97924D66-4F29-E34A-B420-C0A9A48BA964}" dt="2021-03-04T21:13:57.871" v="768" actId="2696"/>
        <pc:sldMkLst>
          <pc:docMk/>
          <pc:sldMk cId="2199502045" sldId="1395"/>
        </pc:sldMkLst>
      </pc:sldChg>
      <pc:sldChg chg="addSp modSp add del">
        <pc:chgData name="Chris Droessler" userId="625c3661-9d64-47fa-b83c-4b49393bd161" providerId="ADAL" clId="{97924D66-4F29-E34A-B420-C0A9A48BA964}" dt="2021-03-04T20:15:31.306" v="50" actId="2696"/>
        <pc:sldMkLst>
          <pc:docMk/>
          <pc:sldMk cId="3491016747" sldId="1395"/>
        </pc:sldMkLst>
        <pc:picChg chg="add mod">
          <ac:chgData name="Chris Droessler" userId="625c3661-9d64-47fa-b83c-4b49393bd161" providerId="ADAL" clId="{97924D66-4F29-E34A-B420-C0A9A48BA964}" dt="2021-03-04T20:12:34.191" v="31"/>
          <ac:picMkLst>
            <pc:docMk/>
            <pc:sldMk cId="3491016747" sldId="1395"/>
            <ac:picMk id="4" creationId="{F11880C0-13FA-6445-8177-38ACACC05E55}"/>
          </ac:picMkLst>
        </pc:picChg>
      </pc:sldChg>
      <pc:sldChg chg="addSp modSp add del">
        <pc:chgData name="Chris Droessler" userId="625c3661-9d64-47fa-b83c-4b49393bd161" providerId="ADAL" clId="{97924D66-4F29-E34A-B420-C0A9A48BA964}" dt="2021-03-04T21:05:24.199" v="322" actId="2696"/>
        <pc:sldMkLst>
          <pc:docMk/>
          <pc:sldMk cId="4119985996" sldId="1396"/>
        </pc:sldMkLst>
        <pc:picChg chg="add mod">
          <ac:chgData name="Chris Droessler" userId="625c3661-9d64-47fa-b83c-4b49393bd161" providerId="ADAL" clId="{97924D66-4F29-E34A-B420-C0A9A48BA964}" dt="2021-03-04T20:12:38.872" v="32"/>
          <ac:picMkLst>
            <pc:docMk/>
            <pc:sldMk cId="4119985996" sldId="1396"/>
            <ac:picMk id="4" creationId="{CA81380A-FDA2-9745-BF00-5FF2B49D707C}"/>
          </ac:picMkLst>
        </pc:picChg>
      </pc:sldChg>
      <pc:sldChg chg="add">
        <pc:chgData name="Chris Droessler" userId="625c3661-9d64-47fa-b83c-4b49393bd161" providerId="ADAL" clId="{97924D66-4F29-E34A-B420-C0A9A48BA964}" dt="2021-03-04T21:05:32.203" v="329"/>
        <pc:sldMkLst>
          <pc:docMk/>
          <pc:sldMk cId="4256495937" sldId="1396"/>
        </pc:sldMkLst>
      </pc:sldChg>
      <pc:sldChg chg="add">
        <pc:chgData name="Chris Droessler" userId="625c3661-9d64-47fa-b83c-4b49393bd161" providerId="ADAL" clId="{97924D66-4F29-E34A-B420-C0A9A48BA964}" dt="2021-03-04T21:05:32.203" v="329"/>
        <pc:sldMkLst>
          <pc:docMk/>
          <pc:sldMk cId="1261280228" sldId="1397"/>
        </pc:sldMkLst>
      </pc:sldChg>
      <pc:sldChg chg="addSp modSp add del">
        <pc:chgData name="Chris Droessler" userId="625c3661-9d64-47fa-b83c-4b49393bd161" providerId="ADAL" clId="{97924D66-4F29-E34A-B420-C0A9A48BA964}" dt="2021-03-04T21:05:24.209" v="323" actId="2696"/>
        <pc:sldMkLst>
          <pc:docMk/>
          <pc:sldMk cId="2912806704" sldId="1397"/>
        </pc:sldMkLst>
        <pc:picChg chg="add mod">
          <ac:chgData name="Chris Droessler" userId="625c3661-9d64-47fa-b83c-4b49393bd161" providerId="ADAL" clId="{97924D66-4F29-E34A-B420-C0A9A48BA964}" dt="2021-03-04T20:12:43.554" v="33"/>
          <ac:picMkLst>
            <pc:docMk/>
            <pc:sldMk cId="2912806704" sldId="1397"/>
            <ac:picMk id="4" creationId="{C030C6B8-8380-CA49-BC84-827B2FC402E5}"/>
          </ac:picMkLst>
        </pc:picChg>
      </pc:sldChg>
      <pc:sldChg chg="add">
        <pc:chgData name="Chris Droessler" userId="625c3661-9d64-47fa-b83c-4b49393bd161" providerId="ADAL" clId="{97924D66-4F29-E34A-B420-C0A9A48BA964}" dt="2021-03-04T21:05:32.203" v="329"/>
        <pc:sldMkLst>
          <pc:docMk/>
          <pc:sldMk cId="58675370" sldId="1398"/>
        </pc:sldMkLst>
      </pc:sldChg>
      <pc:sldChg chg="addSp modSp add del">
        <pc:chgData name="Chris Droessler" userId="625c3661-9d64-47fa-b83c-4b49393bd161" providerId="ADAL" clId="{97924D66-4F29-E34A-B420-C0A9A48BA964}" dt="2021-03-04T21:05:24.219" v="324" actId="2696"/>
        <pc:sldMkLst>
          <pc:docMk/>
          <pc:sldMk cId="873891583" sldId="1398"/>
        </pc:sldMkLst>
        <pc:picChg chg="add mod">
          <ac:chgData name="Chris Droessler" userId="625c3661-9d64-47fa-b83c-4b49393bd161" providerId="ADAL" clId="{97924D66-4F29-E34A-B420-C0A9A48BA964}" dt="2021-03-04T20:12:48.515" v="34"/>
          <ac:picMkLst>
            <pc:docMk/>
            <pc:sldMk cId="873891583" sldId="1398"/>
            <ac:picMk id="4" creationId="{DFE98D68-6EF4-4648-9230-17A61F8CB4A7}"/>
          </ac:picMkLst>
        </pc:picChg>
      </pc:sldChg>
      <pc:sldChg chg="addSp modSp add del">
        <pc:chgData name="Chris Droessler" userId="625c3661-9d64-47fa-b83c-4b49393bd161" providerId="ADAL" clId="{97924D66-4F29-E34A-B420-C0A9A48BA964}" dt="2021-03-04T21:05:24.228" v="325" actId="2696"/>
        <pc:sldMkLst>
          <pc:docMk/>
          <pc:sldMk cId="1236974742" sldId="1399"/>
        </pc:sldMkLst>
        <pc:picChg chg="add mod">
          <ac:chgData name="Chris Droessler" userId="625c3661-9d64-47fa-b83c-4b49393bd161" providerId="ADAL" clId="{97924D66-4F29-E34A-B420-C0A9A48BA964}" dt="2021-03-04T20:12:53.911" v="35"/>
          <ac:picMkLst>
            <pc:docMk/>
            <pc:sldMk cId="1236974742" sldId="1399"/>
            <ac:picMk id="4" creationId="{F82BF40B-E28F-0448-8709-BD206F0A4347}"/>
          </ac:picMkLst>
        </pc:picChg>
      </pc:sldChg>
      <pc:sldChg chg="add ord">
        <pc:chgData name="Chris Droessler" userId="625c3661-9d64-47fa-b83c-4b49393bd161" providerId="ADAL" clId="{97924D66-4F29-E34A-B420-C0A9A48BA964}" dt="2021-03-05T02:12:45.065" v="984"/>
        <pc:sldMkLst>
          <pc:docMk/>
          <pc:sldMk cId="3131219919" sldId="1399"/>
        </pc:sldMkLst>
      </pc:sldChg>
      <pc:sldChg chg="add">
        <pc:chgData name="Chris Droessler" userId="625c3661-9d64-47fa-b83c-4b49393bd161" providerId="ADAL" clId="{97924D66-4F29-E34A-B420-C0A9A48BA964}" dt="2021-03-04T21:05:32.203" v="329"/>
        <pc:sldMkLst>
          <pc:docMk/>
          <pc:sldMk cId="479153825" sldId="1400"/>
        </pc:sldMkLst>
      </pc:sldChg>
      <pc:sldChg chg="addSp modSp add del">
        <pc:chgData name="Chris Droessler" userId="625c3661-9d64-47fa-b83c-4b49393bd161" providerId="ADAL" clId="{97924D66-4F29-E34A-B420-C0A9A48BA964}" dt="2021-03-04T21:05:24.237" v="326" actId="2696"/>
        <pc:sldMkLst>
          <pc:docMk/>
          <pc:sldMk cId="3112930035" sldId="1400"/>
        </pc:sldMkLst>
        <pc:picChg chg="add mod">
          <ac:chgData name="Chris Droessler" userId="625c3661-9d64-47fa-b83c-4b49393bd161" providerId="ADAL" clId="{97924D66-4F29-E34A-B420-C0A9A48BA964}" dt="2021-03-04T20:12:57.816" v="36"/>
          <ac:picMkLst>
            <pc:docMk/>
            <pc:sldMk cId="3112930035" sldId="1400"/>
            <ac:picMk id="4" creationId="{2CC67B23-877B-2249-827D-9B8DFAAB3A2C}"/>
          </ac:picMkLst>
        </pc:picChg>
      </pc:sldChg>
      <pc:sldChg chg="add">
        <pc:chgData name="Chris Droessler" userId="625c3661-9d64-47fa-b83c-4b49393bd161" providerId="ADAL" clId="{97924D66-4F29-E34A-B420-C0A9A48BA964}" dt="2021-03-04T21:05:32.203" v="329"/>
        <pc:sldMkLst>
          <pc:docMk/>
          <pc:sldMk cId="177887215" sldId="1401"/>
        </pc:sldMkLst>
      </pc:sldChg>
      <pc:sldChg chg="addSp modSp add del">
        <pc:chgData name="Chris Droessler" userId="625c3661-9d64-47fa-b83c-4b49393bd161" providerId="ADAL" clId="{97924D66-4F29-E34A-B420-C0A9A48BA964}" dt="2021-03-04T21:05:24.268" v="327" actId="2696"/>
        <pc:sldMkLst>
          <pc:docMk/>
          <pc:sldMk cId="3480590381" sldId="1401"/>
        </pc:sldMkLst>
        <pc:picChg chg="add mod">
          <ac:chgData name="Chris Droessler" userId="625c3661-9d64-47fa-b83c-4b49393bd161" providerId="ADAL" clId="{97924D66-4F29-E34A-B420-C0A9A48BA964}" dt="2021-03-04T20:13:03.220" v="37"/>
          <ac:picMkLst>
            <pc:docMk/>
            <pc:sldMk cId="3480590381" sldId="1401"/>
            <ac:picMk id="4" creationId="{AC4E307D-DA38-CA42-9822-9081BA7A696F}"/>
          </ac:picMkLst>
        </pc:picChg>
      </pc:sldChg>
      <pc:sldChg chg="addSp delSp modSp add">
        <pc:chgData name="Chris Droessler" userId="625c3661-9d64-47fa-b83c-4b49393bd161" providerId="ADAL" clId="{97924D66-4F29-E34A-B420-C0A9A48BA964}" dt="2021-03-04T21:01:57.869" v="212"/>
        <pc:sldMkLst>
          <pc:docMk/>
          <pc:sldMk cId="823302402" sldId="1402"/>
        </pc:sldMkLst>
        <pc:spChg chg="mod">
          <ac:chgData name="Chris Droessler" userId="625c3661-9d64-47fa-b83c-4b49393bd161" providerId="ADAL" clId="{97924D66-4F29-E34A-B420-C0A9A48BA964}" dt="2021-03-04T20:53:01.587" v="201" actId="20577"/>
          <ac:spMkLst>
            <pc:docMk/>
            <pc:sldMk cId="823302402" sldId="1402"/>
            <ac:spMk id="2" creationId="{75145C9F-A6F8-4D49-BAA5-E4425217A21D}"/>
          </ac:spMkLst>
        </pc:spChg>
        <pc:spChg chg="add del mod">
          <ac:chgData name="Chris Droessler" userId="625c3661-9d64-47fa-b83c-4b49393bd161" providerId="ADAL" clId="{97924D66-4F29-E34A-B420-C0A9A48BA964}" dt="2021-03-04T21:01:57.869" v="212"/>
          <ac:spMkLst>
            <pc:docMk/>
            <pc:sldMk cId="823302402" sldId="1402"/>
            <ac:spMk id="4" creationId="{C404F25C-14F1-3440-AA54-96EE59466FC2}"/>
          </ac:spMkLst>
        </pc:spChg>
      </pc:sldChg>
      <pc:sldChg chg="add del">
        <pc:chgData name="Chris Droessler" userId="625c3661-9d64-47fa-b83c-4b49393bd161" providerId="ADAL" clId="{97924D66-4F29-E34A-B420-C0A9A48BA964}" dt="2021-03-04T20:15:09.359" v="48" actId="2696"/>
        <pc:sldMkLst>
          <pc:docMk/>
          <pc:sldMk cId="1970000488" sldId="1402"/>
        </pc:sldMkLst>
      </pc:sldChg>
      <pc:sldChg chg="add del">
        <pc:chgData name="Chris Droessler" userId="625c3661-9d64-47fa-b83c-4b49393bd161" providerId="ADAL" clId="{97924D66-4F29-E34A-B420-C0A9A48BA964}" dt="2021-03-04T20:15:50.101" v="53" actId="2696"/>
        <pc:sldMkLst>
          <pc:docMk/>
          <pc:sldMk cId="2147059236" sldId="1402"/>
        </pc:sldMkLst>
      </pc:sldChg>
      <pc:sldChg chg="addSp delSp modSp add">
        <pc:chgData name="Chris Droessler" userId="625c3661-9d64-47fa-b83c-4b49393bd161" providerId="ADAL" clId="{97924D66-4F29-E34A-B420-C0A9A48BA964}" dt="2021-03-04T20:19:12.768" v="103"/>
        <pc:sldMkLst>
          <pc:docMk/>
          <pc:sldMk cId="3826210049" sldId="1403"/>
        </pc:sldMkLst>
        <pc:picChg chg="add del mod">
          <ac:chgData name="Chris Droessler" userId="625c3661-9d64-47fa-b83c-4b49393bd161" providerId="ADAL" clId="{97924D66-4F29-E34A-B420-C0A9A48BA964}" dt="2021-03-04T20:19:09.086" v="102" actId="478"/>
          <ac:picMkLst>
            <pc:docMk/>
            <pc:sldMk cId="3826210049" sldId="1403"/>
            <ac:picMk id="3" creationId="{4D1D7837-F838-FE41-AF30-8D4CDB0D9F03}"/>
          </ac:picMkLst>
        </pc:picChg>
        <pc:picChg chg="add mod">
          <ac:chgData name="Chris Droessler" userId="625c3661-9d64-47fa-b83c-4b49393bd161" providerId="ADAL" clId="{97924D66-4F29-E34A-B420-C0A9A48BA964}" dt="2021-03-04T20:19:12.768" v="103"/>
          <ac:picMkLst>
            <pc:docMk/>
            <pc:sldMk cId="3826210049" sldId="1403"/>
            <ac:picMk id="5" creationId="{3F9418D3-6C8D-AB4F-B257-000EFF9EC0EC}"/>
          </ac:picMkLst>
        </pc:picChg>
      </pc:sldChg>
      <pc:sldChg chg="delSp add modNotesTx">
        <pc:chgData name="Chris Droessler" userId="625c3661-9d64-47fa-b83c-4b49393bd161" providerId="ADAL" clId="{97924D66-4F29-E34A-B420-C0A9A48BA964}" dt="2021-03-04T21:05:12.792" v="321" actId="478"/>
        <pc:sldMkLst>
          <pc:docMk/>
          <pc:sldMk cId="4064663398" sldId="1404"/>
        </pc:sldMkLst>
        <pc:spChg chg="del">
          <ac:chgData name="Chris Droessler" userId="625c3661-9d64-47fa-b83c-4b49393bd161" providerId="ADAL" clId="{97924D66-4F29-E34A-B420-C0A9A48BA964}" dt="2021-03-04T21:05:12.792" v="321" actId="478"/>
          <ac:spMkLst>
            <pc:docMk/>
            <pc:sldMk cId="4064663398" sldId="1404"/>
            <ac:spMk id="2" creationId="{75232480-1224-8A47-A3DB-A809D568D959}"/>
          </ac:spMkLst>
        </pc:spChg>
      </pc:sldChg>
      <pc:sldChg chg="add">
        <pc:chgData name="Chris Droessler" userId="625c3661-9d64-47fa-b83c-4b49393bd161" providerId="ADAL" clId="{97924D66-4F29-E34A-B420-C0A9A48BA964}" dt="2021-03-04T21:05:08.437" v="319"/>
        <pc:sldMkLst>
          <pc:docMk/>
          <pc:sldMk cId="2523993377" sldId="1405"/>
        </pc:sldMkLst>
      </pc:sldChg>
      <pc:sldChg chg="addSp modSp add modNotesTx">
        <pc:chgData name="Chris Droessler" userId="625c3661-9d64-47fa-b83c-4b49393bd161" providerId="ADAL" clId="{97924D66-4F29-E34A-B420-C0A9A48BA964}" dt="2021-03-05T01:28:41.387" v="978" actId="20577"/>
        <pc:sldMkLst>
          <pc:docMk/>
          <pc:sldMk cId="2815260099" sldId="1406"/>
        </pc:sldMkLst>
        <pc:picChg chg="add mod">
          <ac:chgData name="Chris Droessler" userId="625c3661-9d64-47fa-b83c-4b49393bd161" providerId="ADAL" clId="{97924D66-4F29-E34A-B420-C0A9A48BA964}" dt="2021-03-05T01:28:30.855" v="960"/>
          <ac:picMkLst>
            <pc:docMk/>
            <pc:sldMk cId="2815260099" sldId="1406"/>
            <ac:picMk id="3" creationId="{E9EAD690-25F5-BD4B-B757-B3F887F8BF1B}"/>
          </ac:picMkLst>
        </pc:picChg>
      </pc:sldChg>
      <pc:sldChg chg="add">
        <pc:chgData name="Chris Droessler" userId="625c3661-9d64-47fa-b83c-4b49393bd161" providerId="ADAL" clId="{97924D66-4F29-E34A-B420-C0A9A48BA964}" dt="2021-03-05T01:56:36.774" v="981"/>
        <pc:sldMkLst>
          <pc:docMk/>
          <pc:sldMk cId="3241838380" sldId="1407"/>
        </pc:sldMkLst>
      </pc:sldChg>
    </pc:docChg>
  </pc:docChgLst>
  <pc:docChgLst>
    <pc:chgData name="Chris Droessler" userId="625c3661-9d64-47fa-b83c-4b49393bd161" providerId="ADAL" clId="{BE41A0CB-8C86-C848-84C2-3989451F1EC2}"/>
    <pc:docChg chg="custSel addSld delSld modSld modMainMaster">
      <pc:chgData name="Chris Droessler" userId="625c3661-9d64-47fa-b83c-4b49393bd161" providerId="ADAL" clId="{BE41A0CB-8C86-C848-84C2-3989451F1EC2}" dt="2021-03-05T13:58:25.356" v="19"/>
      <pc:docMkLst>
        <pc:docMk/>
      </pc:docMkLst>
      <pc:sldChg chg="modTransition">
        <pc:chgData name="Chris Droessler" userId="625c3661-9d64-47fa-b83c-4b49393bd161" providerId="ADAL" clId="{BE41A0CB-8C86-C848-84C2-3989451F1EC2}" dt="2021-03-05T13:58:25.356" v="19"/>
        <pc:sldMkLst>
          <pc:docMk/>
          <pc:sldMk cId="3657245055" sldId="257"/>
        </pc:sldMkLst>
      </pc:sldChg>
      <pc:sldChg chg="modTransition">
        <pc:chgData name="Chris Droessler" userId="625c3661-9d64-47fa-b83c-4b49393bd161" providerId="ADAL" clId="{BE41A0CB-8C86-C848-84C2-3989451F1EC2}" dt="2021-03-05T13:58:25.356" v="19"/>
        <pc:sldMkLst>
          <pc:docMk/>
          <pc:sldMk cId="115164869" sldId="304"/>
        </pc:sldMkLst>
      </pc:sldChg>
      <pc:sldChg chg="modTransition">
        <pc:chgData name="Chris Droessler" userId="625c3661-9d64-47fa-b83c-4b49393bd161" providerId="ADAL" clId="{BE41A0CB-8C86-C848-84C2-3989451F1EC2}" dt="2021-03-05T13:58:25.356" v="19"/>
        <pc:sldMkLst>
          <pc:docMk/>
          <pc:sldMk cId="2840341991" sldId="387"/>
        </pc:sldMkLst>
      </pc:sldChg>
      <pc:sldChg chg="modTransition">
        <pc:chgData name="Chris Droessler" userId="625c3661-9d64-47fa-b83c-4b49393bd161" providerId="ADAL" clId="{BE41A0CB-8C86-C848-84C2-3989451F1EC2}" dt="2021-03-05T13:58:25.356" v="19"/>
        <pc:sldMkLst>
          <pc:docMk/>
          <pc:sldMk cId="971664512" sldId="534"/>
        </pc:sldMkLst>
      </pc:sldChg>
      <pc:sldChg chg="modTransition">
        <pc:chgData name="Chris Droessler" userId="625c3661-9d64-47fa-b83c-4b49393bd161" providerId="ADAL" clId="{BE41A0CB-8C86-C848-84C2-3989451F1EC2}" dt="2021-03-05T13:58:25.356" v="19"/>
        <pc:sldMkLst>
          <pc:docMk/>
          <pc:sldMk cId="2434639702" sldId="536"/>
        </pc:sldMkLst>
      </pc:sldChg>
      <pc:sldChg chg="modTransition">
        <pc:chgData name="Chris Droessler" userId="625c3661-9d64-47fa-b83c-4b49393bd161" providerId="ADAL" clId="{BE41A0CB-8C86-C848-84C2-3989451F1EC2}" dt="2021-03-05T13:58:25.356" v="19"/>
        <pc:sldMkLst>
          <pc:docMk/>
          <pc:sldMk cId="216366515" sldId="573"/>
        </pc:sldMkLst>
      </pc:sldChg>
      <pc:sldChg chg="modTransition">
        <pc:chgData name="Chris Droessler" userId="625c3661-9d64-47fa-b83c-4b49393bd161" providerId="ADAL" clId="{BE41A0CB-8C86-C848-84C2-3989451F1EC2}" dt="2021-03-05T13:58:25.356" v="19"/>
        <pc:sldMkLst>
          <pc:docMk/>
          <pc:sldMk cId="2354775913" sldId="712"/>
        </pc:sldMkLst>
      </pc:sldChg>
      <pc:sldChg chg="modTransition">
        <pc:chgData name="Chris Droessler" userId="625c3661-9d64-47fa-b83c-4b49393bd161" providerId="ADAL" clId="{BE41A0CB-8C86-C848-84C2-3989451F1EC2}" dt="2021-03-05T13:58:25.356" v="19"/>
        <pc:sldMkLst>
          <pc:docMk/>
          <pc:sldMk cId="2051630902" sldId="719"/>
        </pc:sldMkLst>
      </pc:sldChg>
      <pc:sldChg chg="modTransition">
        <pc:chgData name="Chris Droessler" userId="625c3661-9d64-47fa-b83c-4b49393bd161" providerId="ADAL" clId="{BE41A0CB-8C86-C848-84C2-3989451F1EC2}" dt="2021-03-05T13:58:25.356" v="19"/>
        <pc:sldMkLst>
          <pc:docMk/>
          <pc:sldMk cId="1831822527" sldId="720"/>
        </pc:sldMkLst>
      </pc:sldChg>
      <pc:sldChg chg="modTransition modAnim">
        <pc:chgData name="Chris Droessler" userId="625c3661-9d64-47fa-b83c-4b49393bd161" providerId="ADAL" clId="{BE41A0CB-8C86-C848-84C2-3989451F1EC2}" dt="2021-03-05T13:58:25.356" v="19"/>
        <pc:sldMkLst>
          <pc:docMk/>
          <pc:sldMk cId="3529332915" sldId="768"/>
        </pc:sldMkLst>
      </pc:sldChg>
      <pc:sldChg chg="modTransition">
        <pc:chgData name="Chris Droessler" userId="625c3661-9d64-47fa-b83c-4b49393bd161" providerId="ADAL" clId="{BE41A0CB-8C86-C848-84C2-3989451F1EC2}" dt="2021-03-05T13:58:25.356" v="19"/>
        <pc:sldMkLst>
          <pc:docMk/>
          <pc:sldMk cId="3043546551" sldId="777"/>
        </pc:sldMkLst>
      </pc:sldChg>
      <pc:sldChg chg="modTransition">
        <pc:chgData name="Chris Droessler" userId="625c3661-9d64-47fa-b83c-4b49393bd161" providerId="ADAL" clId="{BE41A0CB-8C86-C848-84C2-3989451F1EC2}" dt="2021-03-05T13:58:25.356" v="19"/>
        <pc:sldMkLst>
          <pc:docMk/>
          <pc:sldMk cId="1471456711" sldId="793"/>
        </pc:sldMkLst>
      </pc:sldChg>
      <pc:sldChg chg="modTransition">
        <pc:chgData name="Chris Droessler" userId="625c3661-9d64-47fa-b83c-4b49393bd161" providerId="ADAL" clId="{BE41A0CB-8C86-C848-84C2-3989451F1EC2}" dt="2021-03-05T13:58:25.356" v="19"/>
        <pc:sldMkLst>
          <pc:docMk/>
          <pc:sldMk cId="4048669703" sldId="794"/>
        </pc:sldMkLst>
      </pc:sldChg>
      <pc:sldChg chg="modTransition">
        <pc:chgData name="Chris Droessler" userId="625c3661-9d64-47fa-b83c-4b49393bd161" providerId="ADAL" clId="{BE41A0CB-8C86-C848-84C2-3989451F1EC2}" dt="2021-03-05T13:58:25.356" v="19"/>
        <pc:sldMkLst>
          <pc:docMk/>
          <pc:sldMk cId="4149716875" sldId="1165"/>
        </pc:sldMkLst>
      </pc:sldChg>
      <pc:sldChg chg="modTransition">
        <pc:chgData name="Chris Droessler" userId="625c3661-9d64-47fa-b83c-4b49393bd161" providerId="ADAL" clId="{BE41A0CB-8C86-C848-84C2-3989451F1EC2}" dt="2021-03-05T13:58:25.356" v="19"/>
        <pc:sldMkLst>
          <pc:docMk/>
          <pc:sldMk cId="409020223" sldId="1166"/>
        </pc:sldMkLst>
      </pc:sldChg>
      <pc:sldChg chg="modTransition">
        <pc:chgData name="Chris Droessler" userId="625c3661-9d64-47fa-b83c-4b49393bd161" providerId="ADAL" clId="{BE41A0CB-8C86-C848-84C2-3989451F1EC2}" dt="2021-03-05T13:58:25.356" v="19"/>
        <pc:sldMkLst>
          <pc:docMk/>
          <pc:sldMk cId="3208214173" sldId="1167"/>
        </pc:sldMkLst>
      </pc:sldChg>
      <pc:sldChg chg="modTransition">
        <pc:chgData name="Chris Droessler" userId="625c3661-9d64-47fa-b83c-4b49393bd161" providerId="ADAL" clId="{BE41A0CB-8C86-C848-84C2-3989451F1EC2}" dt="2021-03-05T13:58:25.356" v="19"/>
        <pc:sldMkLst>
          <pc:docMk/>
          <pc:sldMk cId="4291767895" sldId="1168"/>
        </pc:sldMkLst>
      </pc:sldChg>
      <pc:sldChg chg="modTransition">
        <pc:chgData name="Chris Droessler" userId="625c3661-9d64-47fa-b83c-4b49393bd161" providerId="ADAL" clId="{BE41A0CB-8C86-C848-84C2-3989451F1EC2}" dt="2021-03-05T13:58:25.356" v="19"/>
        <pc:sldMkLst>
          <pc:docMk/>
          <pc:sldMk cId="1116669006" sldId="1169"/>
        </pc:sldMkLst>
      </pc:sldChg>
      <pc:sldChg chg="modTransition">
        <pc:chgData name="Chris Droessler" userId="625c3661-9d64-47fa-b83c-4b49393bd161" providerId="ADAL" clId="{BE41A0CB-8C86-C848-84C2-3989451F1EC2}" dt="2021-03-05T13:58:25.356" v="19"/>
        <pc:sldMkLst>
          <pc:docMk/>
          <pc:sldMk cId="2641384334" sldId="1366"/>
        </pc:sldMkLst>
      </pc:sldChg>
      <pc:sldChg chg="modTransition">
        <pc:chgData name="Chris Droessler" userId="625c3661-9d64-47fa-b83c-4b49393bd161" providerId="ADAL" clId="{BE41A0CB-8C86-C848-84C2-3989451F1EC2}" dt="2021-03-05T13:58:25.356" v="19"/>
        <pc:sldMkLst>
          <pc:docMk/>
          <pc:sldMk cId="3640995494" sldId="1367"/>
        </pc:sldMkLst>
      </pc:sldChg>
      <pc:sldChg chg="modTransition">
        <pc:chgData name="Chris Droessler" userId="625c3661-9d64-47fa-b83c-4b49393bd161" providerId="ADAL" clId="{BE41A0CB-8C86-C848-84C2-3989451F1EC2}" dt="2021-03-05T13:58:25.356" v="19"/>
        <pc:sldMkLst>
          <pc:docMk/>
          <pc:sldMk cId="1679126954" sldId="1368"/>
        </pc:sldMkLst>
      </pc:sldChg>
      <pc:sldChg chg="modTransition">
        <pc:chgData name="Chris Droessler" userId="625c3661-9d64-47fa-b83c-4b49393bd161" providerId="ADAL" clId="{BE41A0CB-8C86-C848-84C2-3989451F1EC2}" dt="2021-03-05T13:58:25.356" v="19"/>
        <pc:sldMkLst>
          <pc:docMk/>
          <pc:sldMk cId="2685417724" sldId="1369"/>
        </pc:sldMkLst>
      </pc:sldChg>
      <pc:sldChg chg="modTransition">
        <pc:chgData name="Chris Droessler" userId="625c3661-9d64-47fa-b83c-4b49393bd161" providerId="ADAL" clId="{BE41A0CB-8C86-C848-84C2-3989451F1EC2}" dt="2021-03-05T13:58:25.356" v="19"/>
        <pc:sldMkLst>
          <pc:docMk/>
          <pc:sldMk cId="1330729654" sldId="1370"/>
        </pc:sldMkLst>
      </pc:sldChg>
      <pc:sldChg chg="modTransition">
        <pc:chgData name="Chris Droessler" userId="625c3661-9d64-47fa-b83c-4b49393bd161" providerId="ADAL" clId="{BE41A0CB-8C86-C848-84C2-3989451F1EC2}" dt="2021-03-05T13:58:25.356" v="19"/>
        <pc:sldMkLst>
          <pc:docMk/>
          <pc:sldMk cId="1784599431" sldId="1371"/>
        </pc:sldMkLst>
      </pc:sldChg>
      <pc:sldChg chg="modTransition">
        <pc:chgData name="Chris Droessler" userId="625c3661-9d64-47fa-b83c-4b49393bd161" providerId="ADAL" clId="{BE41A0CB-8C86-C848-84C2-3989451F1EC2}" dt="2021-03-05T13:58:25.356" v="19"/>
        <pc:sldMkLst>
          <pc:docMk/>
          <pc:sldMk cId="2837807031" sldId="1372"/>
        </pc:sldMkLst>
      </pc:sldChg>
      <pc:sldChg chg="modTransition">
        <pc:chgData name="Chris Droessler" userId="625c3661-9d64-47fa-b83c-4b49393bd161" providerId="ADAL" clId="{BE41A0CB-8C86-C848-84C2-3989451F1EC2}" dt="2021-03-05T13:58:25.356" v="19"/>
        <pc:sldMkLst>
          <pc:docMk/>
          <pc:sldMk cId="1862819263" sldId="1373"/>
        </pc:sldMkLst>
      </pc:sldChg>
      <pc:sldChg chg="modTransition">
        <pc:chgData name="Chris Droessler" userId="625c3661-9d64-47fa-b83c-4b49393bd161" providerId="ADAL" clId="{BE41A0CB-8C86-C848-84C2-3989451F1EC2}" dt="2021-03-05T13:58:25.356" v="19"/>
        <pc:sldMkLst>
          <pc:docMk/>
          <pc:sldMk cId="139694309" sldId="1374"/>
        </pc:sldMkLst>
      </pc:sldChg>
      <pc:sldChg chg="modTransition">
        <pc:chgData name="Chris Droessler" userId="625c3661-9d64-47fa-b83c-4b49393bd161" providerId="ADAL" clId="{BE41A0CB-8C86-C848-84C2-3989451F1EC2}" dt="2021-03-05T13:58:25.356" v="19"/>
        <pc:sldMkLst>
          <pc:docMk/>
          <pc:sldMk cId="893365566" sldId="1375"/>
        </pc:sldMkLst>
      </pc:sldChg>
      <pc:sldChg chg="modTransition">
        <pc:chgData name="Chris Droessler" userId="625c3661-9d64-47fa-b83c-4b49393bd161" providerId="ADAL" clId="{BE41A0CB-8C86-C848-84C2-3989451F1EC2}" dt="2021-03-05T13:58:25.356" v="19"/>
        <pc:sldMkLst>
          <pc:docMk/>
          <pc:sldMk cId="532197264" sldId="1376"/>
        </pc:sldMkLst>
      </pc:sldChg>
      <pc:sldChg chg="modTransition">
        <pc:chgData name="Chris Droessler" userId="625c3661-9d64-47fa-b83c-4b49393bd161" providerId="ADAL" clId="{BE41A0CB-8C86-C848-84C2-3989451F1EC2}" dt="2021-03-05T13:58:25.356" v="19"/>
        <pc:sldMkLst>
          <pc:docMk/>
          <pc:sldMk cId="1379102150" sldId="1377"/>
        </pc:sldMkLst>
      </pc:sldChg>
      <pc:sldChg chg="modTransition">
        <pc:chgData name="Chris Droessler" userId="625c3661-9d64-47fa-b83c-4b49393bd161" providerId="ADAL" clId="{BE41A0CB-8C86-C848-84C2-3989451F1EC2}" dt="2021-03-05T13:58:25.356" v="19"/>
        <pc:sldMkLst>
          <pc:docMk/>
          <pc:sldMk cId="1525974792" sldId="1378"/>
        </pc:sldMkLst>
      </pc:sldChg>
      <pc:sldChg chg="modTransition">
        <pc:chgData name="Chris Droessler" userId="625c3661-9d64-47fa-b83c-4b49393bd161" providerId="ADAL" clId="{BE41A0CB-8C86-C848-84C2-3989451F1EC2}" dt="2021-03-05T13:58:25.356" v="19"/>
        <pc:sldMkLst>
          <pc:docMk/>
          <pc:sldMk cId="2852030099" sldId="1379"/>
        </pc:sldMkLst>
      </pc:sldChg>
      <pc:sldChg chg="modTransition">
        <pc:chgData name="Chris Droessler" userId="625c3661-9d64-47fa-b83c-4b49393bd161" providerId="ADAL" clId="{BE41A0CB-8C86-C848-84C2-3989451F1EC2}" dt="2021-03-05T13:58:25.356" v="19"/>
        <pc:sldMkLst>
          <pc:docMk/>
          <pc:sldMk cId="2129851213" sldId="1380"/>
        </pc:sldMkLst>
      </pc:sldChg>
      <pc:sldChg chg="modTransition">
        <pc:chgData name="Chris Droessler" userId="625c3661-9d64-47fa-b83c-4b49393bd161" providerId="ADAL" clId="{BE41A0CB-8C86-C848-84C2-3989451F1EC2}" dt="2021-03-05T13:58:25.356" v="19"/>
        <pc:sldMkLst>
          <pc:docMk/>
          <pc:sldMk cId="2430595605" sldId="1381"/>
        </pc:sldMkLst>
      </pc:sldChg>
      <pc:sldChg chg="modTransition">
        <pc:chgData name="Chris Droessler" userId="625c3661-9d64-47fa-b83c-4b49393bd161" providerId="ADAL" clId="{BE41A0CB-8C86-C848-84C2-3989451F1EC2}" dt="2021-03-05T13:58:25.356" v="19"/>
        <pc:sldMkLst>
          <pc:docMk/>
          <pc:sldMk cId="2581169095" sldId="1382"/>
        </pc:sldMkLst>
      </pc:sldChg>
      <pc:sldChg chg="modTransition">
        <pc:chgData name="Chris Droessler" userId="625c3661-9d64-47fa-b83c-4b49393bd161" providerId="ADAL" clId="{BE41A0CB-8C86-C848-84C2-3989451F1EC2}" dt="2021-03-05T13:58:25.356" v="19"/>
        <pc:sldMkLst>
          <pc:docMk/>
          <pc:sldMk cId="3669188708" sldId="1383"/>
        </pc:sldMkLst>
      </pc:sldChg>
      <pc:sldChg chg="modTransition">
        <pc:chgData name="Chris Droessler" userId="625c3661-9d64-47fa-b83c-4b49393bd161" providerId="ADAL" clId="{BE41A0CB-8C86-C848-84C2-3989451F1EC2}" dt="2021-03-05T13:58:25.356" v="19"/>
        <pc:sldMkLst>
          <pc:docMk/>
          <pc:sldMk cId="2857119352" sldId="1384"/>
        </pc:sldMkLst>
      </pc:sldChg>
      <pc:sldChg chg="modTransition">
        <pc:chgData name="Chris Droessler" userId="625c3661-9d64-47fa-b83c-4b49393bd161" providerId="ADAL" clId="{BE41A0CB-8C86-C848-84C2-3989451F1EC2}" dt="2021-03-05T13:58:25.356" v="19"/>
        <pc:sldMkLst>
          <pc:docMk/>
          <pc:sldMk cId="4134589084" sldId="1385"/>
        </pc:sldMkLst>
      </pc:sldChg>
      <pc:sldChg chg="modTransition">
        <pc:chgData name="Chris Droessler" userId="625c3661-9d64-47fa-b83c-4b49393bd161" providerId="ADAL" clId="{BE41A0CB-8C86-C848-84C2-3989451F1EC2}" dt="2021-03-05T13:58:25.356" v="19"/>
        <pc:sldMkLst>
          <pc:docMk/>
          <pc:sldMk cId="3504876204" sldId="1386"/>
        </pc:sldMkLst>
      </pc:sldChg>
      <pc:sldChg chg="modTransition">
        <pc:chgData name="Chris Droessler" userId="625c3661-9d64-47fa-b83c-4b49393bd161" providerId="ADAL" clId="{BE41A0CB-8C86-C848-84C2-3989451F1EC2}" dt="2021-03-05T13:58:25.356" v="19"/>
        <pc:sldMkLst>
          <pc:docMk/>
          <pc:sldMk cId="802766144" sldId="1387"/>
        </pc:sldMkLst>
      </pc:sldChg>
      <pc:sldChg chg="modTransition">
        <pc:chgData name="Chris Droessler" userId="625c3661-9d64-47fa-b83c-4b49393bd161" providerId="ADAL" clId="{BE41A0CB-8C86-C848-84C2-3989451F1EC2}" dt="2021-03-05T13:58:25.356" v="19"/>
        <pc:sldMkLst>
          <pc:docMk/>
          <pc:sldMk cId="44115703" sldId="1388"/>
        </pc:sldMkLst>
      </pc:sldChg>
      <pc:sldChg chg="modTransition">
        <pc:chgData name="Chris Droessler" userId="625c3661-9d64-47fa-b83c-4b49393bd161" providerId="ADAL" clId="{BE41A0CB-8C86-C848-84C2-3989451F1EC2}" dt="2021-03-05T13:58:25.356" v="19"/>
        <pc:sldMkLst>
          <pc:docMk/>
          <pc:sldMk cId="2196671916" sldId="1389"/>
        </pc:sldMkLst>
      </pc:sldChg>
      <pc:sldChg chg="modTransition">
        <pc:chgData name="Chris Droessler" userId="625c3661-9d64-47fa-b83c-4b49393bd161" providerId="ADAL" clId="{BE41A0CB-8C86-C848-84C2-3989451F1EC2}" dt="2021-03-05T13:58:25.356" v="19"/>
        <pc:sldMkLst>
          <pc:docMk/>
          <pc:sldMk cId="703285568" sldId="1390"/>
        </pc:sldMkLst>
      </pc:sldChg>
      <pc:sldChg chg="modTransition">
        <pc:chgData name="Chris Droessler" userId="625c3661-9d64-47fa-b83c-4b49393bd161" providerId="ADAL" clId="{BE41A0CB-8C86-C848-84C2-3989451F1EC2}" dt="2021-03-05T13:58:25.356" v="19"/>
        <pc:sldMkLst>
          <pc:docMk/>
          <pc:sldMk cId="3366313074" sldId="1392"/>
        </pc:sldMkLst>
      </pc:sldChg>
      <pc:sldChg chg="modTransition">
        <pc:chgData name="Chris Droessler" userId="625c3661-9d64-47fa-b83c-4b49393bd161" providerId="ADAL" clId="{BE41A0CB-8C86-C848-84C2-3989451F1EC2}" dt="2021-03-05T13:58:25.356" v="19"/>
        <pc:sldMkLst>
          <pc:docMk/>
          <pc:sldMk cId="719698958" sldId="1393"/>
        </pc:sldMkLst>
      </pc:sldChg>
      <pc:sldChg chg="modTransition">
        <pc:chgData name="Chris Droessler" userId="625c3661-9d64-47fa-b83c-4b49393bd161" providerId="ADAL" clId="{BE41A0CB-8C86-C848-84C2-3989451F1EC2}" dt="2021-03-05T13:58:25.356" v="19"/>
        <pc:sldMkLst>
          <pc:docMk/>
          <pc:sldMk cId="1053471585" sldId="1394"/>
        </pc:sldMkLst>
      </pc:sldChg>
      <pc:sldChg chg="modTransition">
        <pc:chgData name="Chris Droessler" userId="625c3661-9d64-47fa-b83c-4b49393bd161" providerId="ADAL" clId="{BE41A0CB-8C86-C848-84C2-3989451F1EC2}" dt="2021-03-05T13:58:25.356" v="19"/>
        <pc:sldMkLst>
          <pc:docMk/>
          <pc:sldMk cId="4256495937" sldId="1396"/>
        </pc:sldMkLst>
      </pc:sldChg>
      <pc:sldChg chg="modTransition">
        <pc:chgData name="Chris Droessler" userId="625c3661-9d64-47fa-b83c-4b49393bd161" providerId="ADAL" clId="{BE41A0CB-8C86-C848-84C2-3989451F1EC2}" dt="2021-03-05T13:58:25.356" v="19"/>
        <pc:sldMkLst>
          <pc:docMk/>
          <pc:sldMk cId="1261280228" sldId="1397"/>
        </pc:sldMkLst>
      </pc:sldChg>
      <pc:sldChg chg="modTransition">
        <pc:chgData name="Chris Droessler" userId="625c3661-9d64-47fa-b83c-4b49393bd161" providerId="ADAL" clId="{BE41A0CB-8C86-C848-84C2-3989451F1EC2}" dt="2021-03-05T13:58:25.356" v="19"/>
        <pc:sldMkLst>
          <pc:docMk/>
          <pc:sldMk cId="58675370" sldId="1398"/>
        </pc:sldMkLst>
      </pc:sldChg>
      <pc:sldChg chg="modTransition">
        <pc:chgData name="Chris Droessler" userId="625c3661-9d64-47fa-b83c-4b49393bd161" providerId="ADAL" clId="{BE41A0CB-8C86-C848-84C2-3989451F1EC2}" dt="2021-03-05T13:58:25.356" v="19"/>
        <pc:sldMkLst>
          <pc:docMk/>
          <pc:sldMk cId="3131219919" sldId="1399"/>
        </pc:sldMkLst>
      </pc:sldChg>
      <pc:sldChg chg="modTransition">
        <pc:chgData name="Chris Droessler" userId="625c3661-9d64-47fa-b83c-4b49393bd161" providerId="ADAL" clId="{BE41A0CB-8C86-C848-84C2-3989451F1EC2}" dt="2021-03-05T13:58:25.356" v="19"/>
        <pc:sldMkLst>
          <pc:docMk/>
          <pc:sldMk cId="479153825" sldId="1400"/>
        </pc:sldMkLst>
      </pc:sldChg>
      <pc:sldChg chg="modTransition">
        <pc:chgData name="Chris Droessler" userId="625c3661-9d64-47fa-b83c-4b49393bd161" providerId="ADAL" clId="{BE41A0CB-8C86-C848-84C2-3989451F1EC2}" dt="2021-03-05T13:58:25.356" v="19"/>
        <pc:sldMkLst>
          <pc:docMk/>
          <pc:sldMk cId="177887215" sldId="1401"/>
        </pc:sldMkLst>
      </pc:sldChg>
      <pc:sldChg chg="modTransition">
        <pc:chgData name="Chris Droessler" userId="625c3661-9d64-47fa-b83c-4b49393bd161" providerId="ADAL" clId="{BE41A0CB-8C86-C848-84C2-3989451F1EC2}" dt="2021-03-05T13:58:25.356" v="19"/>
        <pc:sldMkLst>
          <pc:docMk/>
          <pc:sldMk cId="823302402" sldId="1402"/>
        </pc:sldMkLst>
      </pc:sldChg>
      <pc:sldChg chg="modTransition">
        <pc:chgData name="Chris Droessler" userId="625c3661-9d64-47fa-b83c-4b49393bd161" providerId="ADAL" clId="{BE41A0CB-8C86-C848-84C2-3989451F1EC2}" dt="2021-03-05T13:58:25.356" v="19"/>
        <pc:sldMkLst>
          <pc:docMk/>
          <pc:sldMk cId="3826210049" sldId="1403"/>
        </pc:sldMkLst>
      </pc:sldChg>
      <pc:sldChg chg="modTransition">
        <pc:chgData name="Chris Droessler" userId="625c3661-9d64-47fa-b83c-4b49393bd161" providerId="ADAL" clId="{BE41A0CB-8C86-C848-84C2-3989451F1EC2}" dt="2021-03-05T13:58:25.356" v="19"/>
        <pc:sldMkLst>
          <pc:docMk/>
          <pc:sldMk cId="4064663398" sldId="1404"/>
        </pc:sldMkLst>
      </pc:sldChg>
      <pc:sldChg chg="modTransition">
        <pc:chgData name="Chris Droessler" userId="625c3661-9d64-47fa-b83c-4b49393bd161" providerId="ADAL" clId="{BE41A0CB-8C86-C848-84C2-3989451F1EC2}" dt="2021-03-05T13:58:25.356" v="19"/>
        <pc:sldMkLst>
          <pc:docMk/>
          <pc:sldMk cId="2523993377" sldId="1405"/>
        </pc:sldMkLst>
      </pc:sldChg>
      <pc:sldChg chg="modTransition">
        <pc:chgData name="Chris Droessler" userId="625c3661-9d64-47fa-b83c-4b49393bd161" providerId="ADAL" clId="{BE41A0CB-8C86-C848-84C2-3989451F1EC2}" dt="2021-03-05T13:58:25.356" v="19"/>
        <pc:sldMkLst>
          <pc:docMk/>
          <pc:sldMk cId="2815260099" sldId="1406"/>
        </pc:sldMkLst>
      </pc:sldChg>
      <pc:sldChg chg="modTransition">
        <pc:chgData name="Chris Droessler" userId="625c3661-9d64-47fa-b83c-4b49393bd161" providerId="ADAL" clId="{BE41A0CB-8C86-C848-84C2-3989451F1EC2}" dt="2021-03-05T13:58:25.356" v="19"/>
        <pc:sldMkLst>
          <pc:docMk/>
          <pc:sldMk cId="3241838380" sldId="1407"/>
        </pc:sldMkLst>
      </pc:sldChg>
      <pc:sldChg chg="addSp delSp modSp add modTransition">
        <pc:chgData name="Chris Droessler" userId="625c3661-9d64-47fa-b83c-4b49393bd161" providerId="ADAL" clId="{BE41A0CB-8C86-C848-84C2-3989451F1EC2}" dt="2021-03-05T13:58:25.356" v="19"/>
        <pc:sldMkLst>
          <pc:docMk/>
          <pc:sldMk cId="3154955746" sldId="1408"/>
        </pc:sldMkLst>
        <pc:spChg chg="del">
          <ac:chgData name="Chris Droessler" userId="625c3661-9d64-47fa-b83c-4b49393bd161" providerId="ADAL" clId="{BE41A0CB-8C86-C848-84C2-3989451F1EC2}" dt="2021-03-05T13:48:13.154" v="2"/>
          <ac:spMkLst>
            <pc:docMk/>
            <pc:sldMk cId="3154955746" sldId="1408"/>
            <ac:spMk id="2" creationId="{12EB7110-3E24-AD43-9ABE-13D6E32B3DD2}"/>
          </ac:spMkLst>
        </pc:spChg>
        <pc:spChg chg="del">
          <ac:chgData name="Chris Droessler" userId="625c3661-9d64-47fa-b83c-4b49393bd161" providerId="ADAL" clId="{BE41A0CB-8C86-C848-84C2-3989451F1EC2}" dt="2021-03-05T13:48:13.154" v="2"/>
          <ac:spMkLst>
            <pc:docMk/>
            <pc:sldMk cId="3154955746" sldId="1408"/>
            <ac:spMk id="3" creationId="{974CD588-08AF-B24D-811C-24878D8ED8C2}"/>
          </ac:spMkLst>
        </pc:spChg>
        <pc:picChg chg="add mod">
          <ac:chgData name="Chris Droessler" userId="625c3661-9d64-47fa-b83c-4b49393bd161" providerId="ADAL" clId="{BE41A0CB-8C86-C848-84C2-3989451F1EC2}" dt="2021-03-05T13:48:19.127" v="3"/>
          <ac:picMkLst>
            <pc:docMk/>
            <pc:sldMk cId="3154955746" sldId="1408"/>
            <ac:picMk id="5" creationId="{FD39900C-5BE1-BF49-826C-60EF467FC92B}"/>
          </ac:picMkLst>
        </pc:picChg>
      </pc:sldChg>
      <pc:sldChg chg="add del">
        <pc:chgData name="Chris Droessler" userId="625c3661-9d64-47fa-b83c-4b49393bd161" providerId="ADAL" clId="{BE41A0CB-8C86-C848-84C2-3989451F1EC2}" dt="2021-03-05T13:48:24.843" v="4" actId="2696"/>
        <pc:sldMkLst>
          <pc:docMk/>
          <pc:sldMk cId="1743709995" sldId="1409"/>
        </pc:sldMkLst>
      </pc:sldChg>
      <pc:sldChg chg="addSp delSp modSp add modTransition">
        <pc:chgData name="Chris Droessler" userId="625c3661-9d64-47fa-b83c-4b49393bd161" providerId="ADAL" clId="{BE41A0CB-8C86-C848-84C2-3989451F1EC2}" dt="2021-03-05T13:58:25.356" v="19"/>
        <pc:sldMkLst>
          <pc:docMk/>
          <pc:sldMk cId="2542673050" sldId="1409"/>
        </pc:sldMkLst>
        <pc:picChg chg="add mod">
          <ac:chgData name="Chris Droessler" userId="625c3661-9d64-47fa-b83c-4b49393bd161" providerId="ADAL" clId="{BE41A0CB-8C86-C848-84C2-3989451F1EC2}" dt="2021-03-05T13:48:30.439" v="7"/>
          <ac:picMkLst>
            <pc:docMk/>
            <pc:sldMk cId="2542673050" sldId="1409"/>
            <ac:picMk id="3" creationId="{235429A8-B7B5-A846-99CE-EB78A2FB74B3}"/>
          </ac:picMkLst>
        </pc:picChg>
        <pc:picChg chg="del">
          <ac:chgData name="Chris Droessler" userId="625c3661-9d64-47fa-b83c-4b49393bd161" providerId="ADAL" clId="{BE41A0CB-8C86-C848-84C2-3989451F1EC2}" dt="2021-03-05T13:48:28.441" v="6" actId="478"/>
          <ac:picMkLst>
            <pc:docMk/>
            <pc:sldMk cId="2542673050" sldId="1409"/>
            <ac:picMk id="5" creationId="{FD39900C-5BE1-BF49-826C-60EF467FC92B}"/>
          </ac:picMkLst>
        </pc:picChg>
      </pc:sldChg>
      <pc:sldChg chg="addSp modSp add modTransition">
        <pc:chgData name="Chris Droessler" userId="625c3661-9d64-47fa-b83c-4b49393bd161" providerId="ADAL" clId="{BE41A0CB-8C86-C848-84C2-3989451F1EC2}" dt="2021-03-05T13:58:25.356" v="19"/>
        <pc:sldMkLst>
          <pc:docMk/>
          <pc:sldMk cId="2513959022" sldId="1410"/>
        </pc:sldMkLst>
        <pc:picChg chg="add mod">
          <ac:chgData name="Chris Droessler" userId="625c3661-9d64-47fa-b83c-4b49393bd161" providerId="ADAL" clId="{BE41A0CB-8C86-C848-84C2-3989451F1EC2}" dt="2021-03-05T13:55:37.746" v="11" actId="1076"/>
          <ac:picMkLst>
            <pc:docMk/>
            <pc:sldMk cId="2513959022" sldId="1410"/>
            <ac:picMk id="3" creationId="{FACA7C5C-1A7C-4143-8229-872AAEE35B0B}"/>
          </ac:picMkLst>
        </pc:picChg>
      </pc:sldChg>
      <pc:sldMasterChg chg="modTransition modSldLayout">
        <pc:chgData name="Chris Droessler" userId="625c3661-9d64-47fa-b83c-4b49393bd161" providerId="ADAL" clId="{BE41A0CB-8C86-C848-84C2-3989451F1EC2}" dt="2021-03-05T13:58:25.356" v="19"/>
        <pc:sldMasterMkLst>
          <pc:docMk/>
          <pc:sldMasterMk cId="2999785688" sldId="2147483648"/>
        </pc:sldMasterMkLst>
        <pc:sldLayoutChg chg="modTransition">
          <pc:chgData name="Chris Droessler" userId="625c3661-9d64-47fa-b83c-4b49393bd161" providerId="ADAL" clId="{BE41A0CB-8C86-C848-84C2-3989451F1EC2}" dt="2021-03-05T13:58:25.356" v="19"/>
          <pc:sldLayoutMkLst>
            <pc:docMk/>
            <pc:sldMasterMk cId="2999785688" sldId="2147483648"/>
            <pc:sldLayoutMk cId="813769049" sldId="2147483649"/>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2476938013" sldId="2147483650"/>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181749020" sldId="2147483651"/>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3620936448" sldId="2147483652"/>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1429955895" sldId="2147483653"/>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4137827336" sldId="2147483654"/>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2505449382" sldId="2147483655"/>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3752020858" sldId="2147483656"/>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3585843231" sldId="2147483657"/>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2165617839" sldId="2147483658"/>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3063052919" sldId="2147483659"/>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781414520" sldId="2147483660"/>
          </pc:sldLayoutMkLst>
        </pc:sldLayoutChg>
        <pc:sldLayoutChg chg="modTransition">
          <pc:chgData name="Chris Droessler" userId="625c3661-9d64-47fa-b83c-4b49393bd161" providerId="ADAL" clId="{BE41A0CB-8C86-C848-84C2-3989451F1EC2}" dt="2021-03-05T13:58:25.356" v="19"/>
          <pc:sldLayoutMkLst>
            <pc:docMk/>
            <pc:sldMasterMk cId="2999785688" sldId="2147483648"/>
            <pc:sldLayoutMk cId="2544995135" sldId="214748366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3/5/21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0T11:32:55.893"/>
    </inkml:context>
    <inkml:brush xml:id="br0">
      <inkml:brushProperty name="width" value="0.1" units="cm"/>
      <inkml:brushProperty name="height" value="0.1" units="cm"/>
      <inkml:brushProperty name="color" value="#FF0066"/>
    </inkml:brush>
  </inkml:definitions>
  <inkml:trace contextRef="#ctx0" brushRef="#br0">2103 350 7090,'-21'8'1143,"0"1"1,1 1-1,0 1 1,1 1 0,-9 7-1144,-5 3 332,-9 6-204,1 1 0,2 2 0,1 2 0,1 1 0,-20 27-128,56-61 0,-36 42-74,-2-1-1,-4-1 75,-75 60-156,94-78 146,0 2 0,2 0 1,-2 6 9,12-17-6,-41 49 9,11-5 36,5-12 91,-5 1-130,-23 28 184,43-48-12,-17 28-172,30-38 39,0 0 0,1 0-1,1 0 1,0 1 0,1 1-39,-17 64 80,4 1 0,3 1 0,0 30-80,9-24-13,2 38 13,5-99-7,-3 356-11,3-336 20,4 200 25,-4 201 3,-19-134-52,14-250 28,-3 38-7,-6 150 34,14-202-29,2 88-4,4-55-2,4 75 27,-3 56 51,-5-188-69,2 1 0,6 22-7,19 58 7,-8-31 12,-9-36 30,0-1 0,6 7-49,12 32 115,5 31-115,17 84 32,-38-141-32,5 4 0,-5-20 0,8 27 0,2 37 3,-12-48 10,4 4-13,93 281 136,-77-220 114,6 57-250,-10-42 110,12 92 56,-27-142-109,34 310 272,-30-165 7,29 239 279,-42-445-628,1 0 0,2-1-1,0 0 1,1 0 0,1 0-1,8 13 14,69 141-105,-76-156 96,-2 0 0,0 0 0,3 17 9,-5-12 35,-2 0 0,1 26-35,-2 56 106,-2-69-64,4 222 356,-3-219-341,2 0-1,2-1 1,10 35-57,-9-48-8,1 0 0,11 21 8,-14-36-13,2 1 0,-1-1 0,2 0-1,-1-1 1,2 1 0,1 0 13,-1-3-9,0-1 0,1 0-1,0 0 1,1-1 0,-1 0 0,8 2 9,4 4-12,-6-3 8,1-1-1,0-1 1,0 0-1,1-1 1,14 3 4,0-1-7,0-2 0,1-1 0,0-2 0,0-1 0,4-1 7,-12-2 10,30 1 10,0-2 1,49-8-21,138-29 36,-234 37-37,20-3-24,19 0 25,45 7 5,-25 0-23,45 1-7,27 0 9,76 7 51,-145-6-30,31-2 2,75-8-7,-170 5 1,43-4 16,0-2 0,45-11-17,-73 13-1,57-12-14,21 4 22,7-6-14,-51 13 18,17 3-11,45-4 13,43-19 7,-80 11 8,48-1-28,-68 12 14,0 2-1,0 3 0,3 3-13,30 9-4,-50-7 3,227 33 29,-153-22 1,35-1-29,296-10 4,-250-8 46,124-3 68,-155 9 4,4-8-37,28 14 5,-66-2-50,38-3-35,-5 5 27,4 0 31,220 35 84,-271-30-110,39 7 72,15 10-109,88 34 71,-38-8 18,-12-9 15,89 21 133,28 26 185,-161-45-131,-104-33-106,2-2 1,-1-3 0,44 2-186,-8-10 246,1-4 0,90-10-246,-62 0 156,112-12 48,-157 11-189,-18 2 9,12-4-24,35-16 75,21-11-75,-128 36 2,144-48 42,67-36-44,-164 63-4,0-2 0,-1-2 0,4-6 4,165-123-22,-216 153 22,236-198 73,-176 143 62,-4-3-1,48-60-134,-3-15 171,-79 103-136,48-66 53,-21 16 67,13-32-155,-21 33 51,-35 64-39,15-28 70,12-28-82,-19 26 63,-1-5-63,-2 7 25,40-101 33,-25 48 21,7-44-79,15-107 35,-44 197-23</inkml:trace>
  <inkml:trace contextRef="#ctx0" brushRef="#br0" timeOffset="1">13917 7438 22320,'6'-51'12,"6"-125"-12,-10-222 31,-2 319-25,-20-356 4</inkml:trace>
  <inkml:trace contextRef="#ctx0" brushRef="#br0" timeOffset="-1">13916 6292 22380,'-4'-102'3,"-28"-130"89,-22-62-92,3 66 2,-30-65-2,21 125-93,-36-63 93,-9-24-78,-131-390-13,137 371 76,-30-78-35,28 82 34,-38-110 13,89 262-38,-7 1 41,12 24-20,37 77 17,-35-75-23,4-1-1,1-12 27,-32-125-27,36 116-2,16 63 23,-2-1 1,-2 2-1,-3 1 0,-11-15 6,-44-77 335,-39-97-335,92 180 40,-2 2-1,-3 1 1,-37-47-40,30 51 2,-3 1 0,-18-13-2,41 42 0,-2 2 0,-19-15 0,-16-2 6,22 14-2,8 5-1,5 2 0,-1 1-1,-3-1-2,2 5 1,0 0 0,-6 0-1,-1-1 1,-37-14 4,18 6 17,0 2 0,-15-1-22,-14 2 33,0 3-1,-1 4 0,0 3 1,-3 3-33,-154 14 29,-155 29-29,80-3 4,247-29-5,-194 25 10,-94 22 35,211-30-10,68-14-14,-296 49 40,195-39-42,-18-6-18,127-14 18,-54-7-18,-59-13 15,87 8-6,-22-3-4,-70-7-16,108 14 6,-146-13-12,74-2 10,-10-8 7,-148-45-27,292 71 27,-486-104 13,295 72 10,-97-1-23,127 23-9,-635-47-24,218 30 31,55 12 25,450 17-24,-123 0-10,2 9 0,-1 9 1,-8 10 10,16 10-4,182-34 4,-147 28-30,-70 25 30,45 6-285,2 7-1,-52 35 286,-137 74-1323,201-92 203,32 0-305,140-84 1383,-132 88-1713,107-69 1048,2 2 0,1 0 1,-16 19 706,-1 11-2965,-20 31 2965,63-83-7,-96 140-2852,69-91 1301,-12 33 1558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0T11:29:38.167"/>
    </inkml:context>
    <inkml:brush xml:id="br0">
      <inkml:brushProperty name="width" value="0.1" units="cm"/>
      <inkml:brushProperty name="height" value="0.1" units="cm"/>
      <inkml:brushProperty name="color" value="#FF0066"/>
    </inkml:brush>
  </inkml:definitions>
  <inkml:trace contextRef="#ctx0" brushRef="#br0">45 579 7434,'-9'-7'4360,"-1"-6"-2953,5 6-1005,0 4-145,5 3-255,0 0 0,0 0 0,0 0 1,-1 0-1,1 0 0,0 0 0,0 0 0,-1-1 0,1 1 0,0 0 0,0 0 0,0 0 0,-1 0 0,1 0 0,0-1 0,0 1 0,0 0 0,0 0 0,0 0 0,-1-1 0,1 1 0,0 0 0,0 0 0,0 0 0,0-1 0,0 1 0,0 0 0,0 0 0,0-1 0,0 1 0,0 0 0,0 0 0,0 0 1,0-1-1,0 1 0,0 0 0,0 0 0,0-1-2,0 1 5,0-1 0,0 1 0,-1-1 0,1 0 0,0 1 0,0-1 0,0 1 0,-1-1 0,1 1 0,0-1 0,-1 1 0,1-1 0,0 1 0,-1 0 0,1-1 0,-1 1-5,0-1 72,1 1 1,-1-1-1,1 1 0,-1-1 1,1 0-1,0 1 0,-1-1 0,1 1 1,-1-1-1,1 0 0,0 1 1,0-1-1,-1 0 0,1 1 1,0-1-1,0 0 0,0 0-72,0 0 109,0 0 107,4-2-17,14-2-68,1 0 0,-1 2-1,5-1-130,7-1 307,7-3-307,4-1 258,-18 5 79,14-6-337,20-12 319,6 3-21,-35 11-86,17-7-212,-31 9 45,48-18 192,3 1-237,10-1 68,-2-3 0,0-3 0,11-10-68,-47 20 11,-6 3-4,0 2 1,1 1-1,1 0-7,49-9 22,-14 4 34,36-8 132,-64 10-114,-24 11-45,-9 4-24,0 0 0,-1 0-1,0-1 1,0 0 0,0 0 0,0-1-1,0 0 1,-1 0 0,1 0-1,0-1-4,-6 4 3,1 1-1,-1-1 0,1 1 1,-1-1-1,0 0 0,1 1 1,-1-1-1,0 1 1,1-1-1,-1 0 0,0 1 1,0-1-1,0 0 0,1 1 1,-1-1-1,0 0 0,0 0 1,0 1-1,0-1 0,0 0 1,0 1-1,-1-2-2,1 2 0,0 1 0,0-1 0,0 0 0,0 0 0,0 0 0,0 0 0,0 0 0,0 0 0,0 0 0,0 0 0,0 0 0,-1 1 0,1-1 0,0 0 0,0 0 0,0 0 0,0 0 0,0 0 0,0 0 0,0 0 0,0 0 0,-1 0 0,1 0 0,0 0 0,0 0 0,0 0 0,0 0 0,0 0 0,0 0 0,0 0 0,-1 0 0,1 0 0,0 0 0,0 0 0,0 0 0,0 0 0,0 0 0,0 0 0,0 0 0,-1 0 0,1 0 0,0 0 0,0 0 0,0 0 0,0-1 0,0 1 0,0 0 0,0 0 0,0 0 0,0 0 0,0 0 0,-1 0 0,1 0 0,0 0 0,0-1 0,0 1 0,0 0 0,0 0 0,0 0 0,0 0 0,0 0 0,0 0 0,0 0 0,0-1 0,0 1 0,0 0 0,0 0 0,0 0 0,0 0 0,-4 20-364,3-16 237,0 0 0,1 0 1,-1-1-1,-1 1 0,1-1 0,0 1 0,-1-1 1,0 1-1,-1 1 127,-13 15-805,10-12 274,0-1-1,0 1 1,-1 4 531,-42 76-3443,35-68 2727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0T11:29:38.894"/>
    </inkml:context>
    <inkml:brush xml:id="br0">
      <inkml:brushProperty name="width" value="0.1" units="cm"/>
      <inkml:brushProperty name="height" value="0.1" units="cm"/>
      <inkml:brushProperty name="color" value="#FF0066"/>
    </inkml:brush>
  </inkml:definitions>
  <inkml:trace contextRef="#ctx0" brushRef="#br0">120 1 9234,'-15'7'2758,"14"-7"-2697,1 0 0,-1 1 0,1-1 0,-1 1 0,1-1-1,0 0 1,-1 1 0,1-1 0,-1 1 0,1 0 0,0-1 0,-1 1 0,1-1 0,0 1 0,0-1 0,0 1 0,-1 0-1,1-1 1,0 1 0,0 0 0,0-1 0,0 1-61,0 4 340,-1-1 128,-3-1-328,0 2 49,4-4-176,0-1 0,-1 0 1,1 0-1,0 0 0,0 1 0,0-1 0,-1 0 0,1 0 0,0 0 0,0 0 0,-1 1 0,1-1 0,0 0 0,-1 0 0,1 0 0,0 0 0,-1 0 1,1 0-1,0 0 0,0 0 0,-1 0 0,1 0 0,0 0 0,-1 0 0,1 0 0,0 0 0,-1 0 0,1 0 0,0 0 0,-1 0-13,-1 0 60,2 0 106,0 0 70,10 0 162,-1 1-1,10 1-397,11 3 223,-7-3-102,25 4 461,7-2-582,-20-4 417,0-2 0,32-6-417,-8 1 199,-39 5-152,11-1 100,27 1-147,53 3 121,-84-1-161,-26 0 38,-1 0 0,0 0 0,1 0 0,-1 0 0,0 0 0,1 0 0,-1 0 0,0 0 0,1 0 0,-1 0-1,0 0 1,1 0 0,-1 0 0,0 0 0,1 0 0,-1 0 0,0 0 0,0 0 0,1 0 0,-1 1 0,0-1 0,1 0 0,-1 0 0,0 0 0,0 1 0,1-1 2,3 3-28,0 1-19,-7-2 39,-12 2-12,3 2 35,3-3 22,0 2 0,0-1 1,1 1-1,-1 0 0,1 1 1,-3 2-38,-2 5 97,1 0 0,0 1 0,1 1 0,-7 10-97,0 1 39,-8 12 4,11-12 0,-1 3 51,-1 0 0,-12 13-94,13-22 53,-10 16 132,-2-3 0,-10 9-185,13-15 196,-4 8-196,-6 7 97,5-10-38,2-1 5,-12 16-64,-64 101-1219,83-112 39,15-27 630,2-4 226,0 0 0,0 1 0,1-1 0,0 1 0,-2 5 324,5-10-123,-1 0-1,1 1 1,0-1-1,-1 0 1,1 0-1,0 0 1,0 0-1,0 0 1,0 0-1,0 1 1,0-1-1,0 0 1,0 0-1,1 0 0,-1 0 1,0 0-1,1 0 1,-1 0-1,1 0 1,-1 0-1,1 0 1,-1 0-1,1 0 1,0 0-1,0 0 1,-1 0-1,1 0 1,0-1-1,0 1 1,0 0-1,0 0 0,0-1 1,0 1-1,1 0 124,20 8-1436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3/5/21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351750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Patti </a:t>
            </a:r>
            <a:r>
              <a:rPr lang="en-US" sz="1600" b="1" dirty="0" err="1">
                <a:latin typeface="+mn-lt"/>
              </a:rPr>
              <a:t>Coultas</a:t>
            </a:r>
            <a:endParaRPr lang="en-US" sz="1600" b="1" dirty="0">
              <a:latin typeface="+mn-lt"/>
            </a:endParaRPr>
          </a:p>
          <a:p>
            <a:r>
              <a:rPr lang="en-US" sz="1600" dirty="0">
                <a:latin typeface="+mn-lt"/>
              </a:rPr>
              <a:t>919-807-7130</a:t>
            </a:r>
          </a:p>
          <a:p>
            <a:r>
              <a:rPr lang="en-US" sz="1600" dirty="0" err="1">
                <a:latin typeface="+mn-lt"/>
              </a:rPr>
              <a:t>CoultasP@nccommunitycolleges.edu</a:t>
            </a:r>
            <a:endParaRPr lang="en-US" sz="1600" dirty="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201695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www.ncperkins.org</a:t>
            </a:r>
            <a:r>
              <a:rPr lang="en-US" dirty="0"/>
              <a:t>/video/</a:t>
            </a:r>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78367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Dr. Mary Olvera</a:t>
            </a:r>
          </a:p>
          <a:p>
            <a:r>
              <a:rPr lang="en-US" sz="16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mn-lt"/>
              </a:rPr>
              <a:t>OlveraM@nccommunitycolleges.edu</a:t>
            </a:r>
            <a:endParaRPr lang="en-US" sz="1600" dirty="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492501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Alamance Community College Farm</a:t>
            </a:r>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283657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Alamance Community College Farm</a:t>
            </a:r>
          </a:p>
        </p:txBody>
      </p:sp>
      <p:sp>
        <p:nvSpPr>
          <p:cNvPr id="4" name="Slide Number Placeholder 3"/>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381283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Alamance Community College Farm</a:t>
            </a:r>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319609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Alamance Community College Farm</a:t>
            </a:r>
          </a:p>
        </p:txBody>
      </p:sp>
      <p:sp>
        <p:nvSpPr>
          <p:cNvPr id="4" name="Slide Number Placeholder 3"/>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346978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29</a:t>
            </a:fld>
            <a:endParaRPr lang="en-US"/>
          </a:p>
        </p:txBody>
      </p:sp>
    </p:spTree>
    <p:extLst>
      <p:ext uri="{BB962C8B-B14F-4D97-AF65-F5344CB8AC3E}">
        <p14:creationId xmlns:p14="http://schemas.microsoft.com/office/powerpoint/2010/main" val="2974206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Michelle Lair</a:t>
            </a:r>
          </a:p>
          <a:p>
            <a:r>
              <a:rPr lang="en-US" sz="16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mn-lt"/>
              </a:rPr>
              <a:t>LairM@nccommunitycolleges.edu</a:t>
            </a:r>
            <a:endParaRPr lang="en-US" sz="1600" dirty="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80323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424031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Darice McDougald</a:t>
            </a:r>
          </a:p>
          <a:p>
            <a:r>
              <a:rPr lang="en-US" sz="1200" dirty="0">
                <a:latin typeface="+mn-lt"/>
              </a:rPr>
              <a:t>919-807-7219</a:t>
            </a:r>
          </a:p>
          <a:p>
            <a:pPr eaLnBrk="1" hangingPunct="1">
              <a:spcBef>
                <a:spcPct val="0"/>
              </a:spcBef>
              <a:spcAft>
                <a:spcPct val="30000"/>
              </a:spcAft>
            </a:pPr>
            <a:r>
              <a:rPr lang="en-US" sz="1200" dirty="0" err="1">
                <a:latin typeface="+mn-lt"/>
                <a:ea typeface="ヒラギノ角ゴ Pro W3" charset="0"/>
                <a:cs typeface="Arial" charset="0"/>
              </a:rPr>
              <a:t>McDougaldD@nccommunitycolleges.edu</a:t>
            </a:r>
            <a:endParaRPr lang="en-US" sz="1200" dirty="0">
              <a:latin typeface="+mn-lt"/>
              <a:ea typeface="ヒラギノ角ゴ Pro W3"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935069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spcAft>
                <a:spcPct val="30000"/>
              </a:spcAft>
            </a:pPr>
            <a:r>
              <a:rPr lang="en-US" sz="1600" b="1" dirty="0">
                <a:latin typeface="+mn-lt"/>
                <a:ea typeface="ヒラギノ角ゴ Pro W3" charset="0"/>
                <a:cs typeface="Arial" charset="0"/>
              </a:rPr>
              <a:t>Chris Droessler </a:t>
            </a:r>
          </a:p>
          <a:p>
            <a:pPr eaLnBrk="1" hangingPunct="1">
              <a:spcBef>
                <a:spcPct val="0"/>
              </a:spcBef>
              <a:spcAft>
                <a:spcPct val="30000"/>
              </a:spcAft>
            </a:pPr>
            <a:r>
              <a:rPr lang="en-US" sz="1600" dirty="0">
                <a:latin typeface="+mn-lt"/>
                <a:ea typeface="ヒラギノ角ゴ Pro W3" charset="0"/>
                <a:cs typeface="Arial" charset="0"/>
              </a:rPr>
              <a:t>919-807-7068</a:t>
            </a:r>
          </a:p>
          <a:p>
            <a:pPr eaLnBrk="1" hangingPunct="1">
              <a:spcBef>
                <a:spcPct val="0"/>
              </a:spcBef>
              <a:spcAft>
                <a:spcPct val="30000"/>
              </a:spcAft>
            </a:pPr>
            <a:r>
              <a:rPr lang="en-US" sz="1600" dirty="0" err="1">
                <a:latin typeface="+mn-lt"/>
                <a:ea typeface="ヒラギノ角ゴ Pro W3" charset="0"/>
                <a:cs typeface="Arial" charset="0"/>
              </a:rPr>
              <a:t>DroesslerC@nccommunitycolleges.edu</a:t>
            </a:r>
            <a:endParaRPr lang="en-US" sz="1600" dirty="0">
              <a:latin typeface="+mn-lt"/>
              <a:ea typeface="ヒラギノ角ゴ Pro W3" charset="0"/>
              <a:cs typeface="Arial"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336041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Goal</a:t>
            </a:r>
          </a:p>
        </p:txBody>
      </p:sp>
      <p:sp>
        <p:nvSpPr>
          <p:cNvPr id="4" name="Slide Number Placeholder 3"/>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68736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Goal</a:t>
            </a:r>
          </a:p>
        </p:txBody>
      </p:sp>
      <p:sp>
        <p:nvSpPr>
          <p:cNvPr id="4" name="Slide Number Placeholder 3"/>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265075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Portal</a:t>
            </a:r>
          </a:p>
        </p:txBody>
      </p:sp>
      <p:sp>
        <p:nvSpPr>
          <p:cNvPr id="4" name="Slide Number Placeholder 3"/>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229232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www.ncperkins.org</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95115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dirty="0">
                <a:latin typeface="+mn-lt"/>
              </a:rPr>
              <a:t>Darice McDougald</a:t>
            </a:r>
          </a:p>
          <a:p>
            <a:r>
              <a:rPr lang="en-US" sz="1600" dirty="0">
                <a:latin typeface="+mn-lt"/>
              </a:rPr>
              <a:t>919-807-7219</a:t>
            </a:r>
          </a:p>
          <a:p>
            <a:pPr eaLnBrk="1" hangingPunct="1">
              <a:spcBef>
                <a:spcPct val="0"/>
              </a:spcBef>
              <a:spcAft>
                <a:spcPct val="30000"/>
              </a:spcAft>
            </a:pPr>
            <a:r>
              <a:rPr lang="en-US" sz="1600" dirty="0" err="1">
                <a:latin typeface="+mn-lt"/>
                <a:ea typeface="ヒラギノ角ゴ Pro W3" charset="0"/>
                <a:cs typeface="Arial" charset="0"/>
              </a:rPr>
              <a:t>McDougaldD@nccommunitycolleges.edu</a:t>
            </a:r>
            <a:endParaRPr lang="en-US" sz="1600" dirty="0">
              <a:latin typeface="+mn-lt"/>
              <a:ea typeface="ヒラギノ角ゴ Pro W3"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867544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from middle school to College </a:t>
            </a:r>
          </a:p>
          <a:p>
            <a:endParaRPr lang="en-US" dirty="0"/>
          </a:p>
          <a:p>
            <a:r>
              <a:rPr lang="en-US" dirty="0"/>
              <a:t>WBL Foundation in Engaging Employers and Companies in the classroom and beyond. </a:t>
            </a:r>
          </a:p>
          <a:p>
            <a:endParaRPr lang="en-US" dirty="0"/>
          </a:p>
          <a:p>
            <a:r>
              <a:rPr lang="en-US" dirty="0"/>
              <a:t>Career Fairs, Tours, Mentors, Day in Industry </a:t>
            </a:r>
          </a:p>
          <a:p>
            <a:endParaRPr lang="en-US" dirty="0"/>
          </a:p>
          <a:p>
            <a:r>
              <a:rPr lang="en-US" dirty="0"/>
              <a:t>Co –p, Internships, </a:t>
            </a:r>
          </a:p>
          <a:p>
            <a:endParaRPr lang="en-US" dirty="0"/>
          </a:p>
          <a:p>
            <a:r>
              <a:rPr lang="en-US" dirty="0"/>
              <a:t>WBL 120,   even Apprenticeship.  </a:t>
            </a:r>
          </a:p>
        </p:txBody>
      </p:sp>
      <p:sp>
        <p:nvSpPr>
          <p:cNvPr id="4" name="Slide Number Placeholder 3"/>
          <p:cNvSpPr>
            <a:spLocks noGrp="1"/>
          </p:cNvSpPr>
          <p:nvPr>
            <p:ph type="sldNum" sz="quarter" idx="5"/>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1179902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a college receive Perkins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880906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pPr>
              <a:lnSpc>
                <a:spcPct val="117999"/>
              </a:lnSpc>
              <a:defRPr sz="1800"/>
            </a:pPr>
            <a:endParaRPr sz="1600" dirty="0"/>
          </a:p>
        </p:txBody>
      </p:sp>
    </p:spTree>
    <p:extLst>
      <p:ext uri="{BB962C8B-B14F-4D97-AF65-F5344CB8AC3E}">
        <p14:creationId xmlns:p14="http://schemas.microsoft.com/office/powerpoint/2010/main" val="143415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a:t>
            </a:r>
            <a:r>
              <a:rPr lang="en-US" dirty="0" err="1"/>
              <a:t>www.ncperkins.org</a:t>
            </a:r>
            <a:r>
              <a:rPr lang="en-US" dirty="0"/>
              <a:t>/course/</a:t>
            </a:r>
            <a:r>
              <a:rPr lang="en-US" dirty="0" err="1"/>
              <a:t>view.php?id</a:t>
            </a:r>
            <a:r>
              <a:rPr lang="en-US" dirty="0"/>
              <a:t>=6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1519073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spcAft>
                <a:spcPct val="30000"/>
              </a:spcAft>
            </a:pPr>
            <a:r>
              <a:rPr lang="en-US" sz="1600" b="1" dirty="0">
                <a:latin typeface="+mn-lt"/>
                <a:ea typeface="ヒラギノ角ゴ Pro W3" charset="0"/>
                <a:cs typeface="Arial" charset="0"/>
              </a:rPr>
              <a:t>Dr. Bob </a:t>
            </a:r>
            <a:r>
              <a:rPr lang="en-US" sz="1600" b="1" dirty="0" err="1">
                <a:latin typeface="+mn-lt"/>
                <a:ea typeface="ヒラギノ角ゴ Pro W3" charset="0"/>
                <a:cs typeface="Arial" charset="0"/>
              </a:rPr>
              <a:t>Witchger</a:t>
            </a:r>
            <a:r>
              <a:rPr lang="en-US" sz="1600" b="1" dirty="0">
                <a:latin typeface="+mn-lt"/>
                <a:ea typeface="ヒラギノ角ゴ Pro W3" charset="0"/>
                <a:cs typeface="Arial" charset="0"/>
              </a:rPr>
              <a:t> </a:t>
            </a:r>
          </a:p>
          <a:p>
            <a:pPr eaLnBrk="1" hangingPunct="1">
              <a:spcBef>
                <a:spcPct val="0"/>
              </a:spcBef>
              <a:spcAft>
                <a:spcPct val="30000"/>
              </a:spcAft>
            </a:pPr>
            <a:r>
              <a:rPr lang="en-US" sz="1600" dirty="0">
                <a:latin typeface="+mn-lt"/>
                <a:ea typeface="ヒラギノ角ゴ Pro W3" charset="0"/>
                <a:cs typeface="Arial" charset="0"/>
              </a:rPr>
              <a:t>919-807-7126</a:t>
            </a:r>
          </a:p>
          <a:p>
            <a:pPr eaLnBrk="1" hangingPunct="1">
              <a:spcBef>
                <a:spcPct val="0"/>
              </a:spcBef>
              <a:spcAft>
                <a:spcPct val="30000"/>
              </a:spcAft>
            </a:pPr>
            <a:r>
              <a:rPr lang="en-US" sz="1600" dirty="0" err="1">
                <a:latin typeface="+mn-lt"/>
                <a:ea typeface="ヒラギノ角ゴ Pro W3" charset="0"/>
                <a:cs typeface="Arial" charset="0"/>
              </a:rPr>
              <a:t>WitchgerB@nccommunitycolleges.edu</a:t>
            </a:r>
            <a:endParaRPr lang="en-US" sz="1600" dirty="0">
              <a:latin typeface="+mn-lt"/>
              <a:ea typeface="ヒラギノ角ゴ Pro W3" charset="0"/>
              <a:cs typeface="Arial"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844561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CLNA, the Perkins  Community Colleges  Reach out and asks their stakeholders, how are we doing, how can we collaborate, how can we help the individuals you serve, how might your refer some to us for further education and training -  to earn that postsecondary credential and help strengthen our workforce. </a:t>
            </a:r>
          </a:p>
        </p:txBody>
      </p:sp>
      <p:sp>
        <p:nvSpPr>
          <p:cNvPr id="4" name="Slide Number Placeholder 3"/>
          <p:cNvSpPr>
            <a:spLocks noGrp="1"/>
          </p:cNvSpPr>
          <p:nvPr>
            <p:ph type="sldNum" sz="quarter" idx="5"/>
          </p:nvPr>
        </p:nvSpPr>
        <p:spPr/>
        <p:txBody>
          <a:bodyPr/>
          <a:lstStyle/>
          <a:p>
            <a:fld id="{3D52D8DC-3CCA-4826-966D-69131461ECBB}" type="slidenum">
              <a:rPr lang="en-US" smtClean="0"/>
              <a:t>55</a:t>
            </a:fld>
            <a:endParaRPr lang="en-US"/>
          </a:p>
        </p:txBody>
      </p:sp>
    </p:spTree>
    <p:extLst>
      <p:ext uri="{BB962C8B-B14F-4D97-AF65-F5344CB8AC3E}">
        <p14:creationId xmlns:p14="http://schemas.microsoft.com/office/powerpoint/2010/main" val="861239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56</a:t>
            </a:fld>
            <a:endParaRPr lang="en-US"/>
          </a:p>
        </p:txBody>
      </p:sp>
    </p:spTree>
    <p:extLst>
      <p:ext uri="{BB962C8B-B14F-4D97-AF65-F5344CB8AC3E}">
        <p14:creationId xmlns:p14="http://schemas.microsoft.com/office/powerpoint/2010/main" val="288013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95917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717550" y="1162050"/>
            <a:ext cx="5575300" cy="31369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a:p>
            <a:endParaRPr lang="en-US" dirty="0"/>
          </a:p>
          <a:p>
            <a:r>
              <a:rPr lang="en-US" dirty="0"/>
              <a:t>This updated act s</a:t>
            </a:r>
            <a:r>
              <a:rPr dirty="0"/>
              <a:t>tress</a:t>
            </a:r>
            <a:r>
              <a:rPr lang="en-US" dirty="0"/>
              <a:t>es:</a:t>
            </a:r>
          </a:p>
          <a:p>
            <a:r>
              <a:rPr lang="en-US" dirty="0"/>
              <a:t>- </a:t>
            </a:r>
            <a:r>
              <a:rPr dirty="0"/>
              <a:t> Academic, Technical, and Employability Skills </a:t>
            </a:r>
          </a:p>
          <a:p>
            <a:r>
              <a:rPr lang="en-US" dirty="0"/>
              <a:t>-  </a:t>
            </a:r>
            <a:r>
              <a:rPr dirty="0"/>
              <a:t>Funding Secondary and Postsecondary CTE </a:t>
            </a:r>
          </a:p>
          <a:p>
            <a:r>
              <a:rPr lang="en-US" dirty="0"/>
              <a:t>-  </a:t>
            </a:r>
            <a:r>
              <a:rPr dirty="0"/>
              <a:t>Focusing on  Students who elect to enroll in CTE Programs of Study   </a:t>
            </a:r>
          </a:p>
        </p:txBody>
      </p:sp>
    </p:spTree>
    <p:extLst>
      <p:ext uri="{BB962C8B-B14F-4D97-AF65-F5344CB8AC3E}">
        <p14:creationId xmlns:p14="http://schemas.microsoft.com/office/powerpoint/2010/main" val="119629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685800"/>
            <a:ext cx="2081212" cy="1171575"/>
          </a:xfrm>
        </p:spPr>
      </p:sp>
      <p:sp>
        <p:nvSpPr>
          <p:cNvPr id="3" name="Notes Placeholder 2"/>
          <p:cNvSpPr>
            <a:spLocks noGrp="1"/>
          </p:cNvSpPr>
          <p:nvPr>
            <p:ph type="body" idx="1"/>
          </p:nvPr>
        </p:nvSpPr>
        <p:spPr>
          <a:xfrm>
            <a:off x="685800" y="2095019"/>
            <a:ext cx="5486400" cy="7047394"/>
          </a:xfrm>
        </p:spPr>
        <p:txBody>
          <a:bodyPr>
            <a:noAutofit/>
          </a:bodyPr>
          <a:lstStyle/>
          <a:p>
            <a:r>
              <a:rPr lang="en-US" sz="1600" dirty="0"/>
              <a:t>Work-based learning can be organized into these three main categories.</a:t>
            </a:r>
          </a:p>
          <a:p>
            <a:endParaRPr lang="en-US" sz="1600" dirty="0"/>
          </a:p>
          <a:p>
            <a:r>
              <a:rPr lang="en-US" sz="1600" dirty="0"/>
              <a:t>The </a:t>
            </a:r>
            <a:r>
              <a:rPr lang="en-US" sz="1600" u="sng" dirty="0"/>
              <a:t>Exploratory</a:t>
            </a:r>
            <a:r>
              <a:rPr lang="en-US" sz="1600" dirty="0"/>
              <a:t> category is usually emphasized in middle school and into high school,</a:t>
            </a:r>
            <a:r>
              <a:rPr lang="en-US" sz="1600" baseline="0" dirty="0"/>
              <a:t> but it could occur at any age.  In this stage you learning more about the world of work -- rather than a specific occupation.</a:t>
            </a:r>
          </a:p>
          <a:p>
            <a:endParaRPr lang="en-US" sz="1600" baseline="0" dirty="0"/>
          </a:p>
          <a:p>
            <a:r>
              <a:rPr lang="en-US" sz="1600" baseline="0" dirty="0"/>
              <a:t>Once you do the exploration, it is time for </a:t>
            </a:r>
            <a:r>
              <a:rPr lang="en-US" sz="1600" u="sng" baseline="0" dirty="0"/>
              <a:t>Experiential</a:t>
            </a:r>
            <a:r>
              <a:rPr lang="en-US" sz="1600" baseline="0" dirty="0"/>
              <a:t>.  This is a longer commitment to work-based learning where you explore specific occupations that might lead to a career.  You get to try out different jobs, noting your preferences for each kind of work.</a:t>
            </a:r>
          </a:p>
          <a:p>
            <a:endParaRPr lang="en-US" sz="1600" baseline="0" dirty="0"/>
          </a:p>
          <a:p>
            <a:r>
              <a:rPr lang="en-US" sz="1600" baseline="0" dirty="0"/>
              <a:t>In the </a:t>
            </a:r>
            <a:r>
              <a:rPr lang="en-US" sz="1600" u="sng" baseline="0" dirty="0"/>
              <a:t>Engaged</a:t>
            </a:r>
            <a:r>
              <a:rPr lang="en-US" sz="1600" baseline="0" dirty="0"/>
              <a:t> level, you have decided on a career pathway and are now learning what it takes to get you ready for entry-level employment.  You are performing </a:t>
            </a:r>
            <a:r>
              <a:rPr lang="en-US" sz="1600" u="sng" baseline="0" dirty="0"/>
              <a:t>real</a:t>
            </a:r>
            <a:r>
              <a:rPr lang="en-US" sz="1600" baseline="0" dirty="0"/>
              <a:t> tasks in a </a:t>
            </a:r>
            <a:r>
              <a:rPr lang="en-US" sz="1600" u="sng" baseline="0" dirty="0"/>
              <a:t>real</a:t>
            </a:r>
            <a:r>
              <a:rPr lang="en-US" sz="1600" baseline="0" dirty="0"/>
              <a:t> work environment.</a:t>
            </a:r>
          </a:p>
          <a:p>
            <a:endParaRPr lang="en-US" sz="1600" baseline="0" dirty="0"/>
          </a:p>
          <a:p>
            <a:r>
              <a:rPr lang="en-US" sz="1600" baseline="0" dirty="0"/>
              <a:t>You will notice that some of these items are on multiple lists, and depending on the specific situation, more could cross over to other lists.</a:t>
            </a:r>
          </a:p>
          <a:p>
            <a:endParaRPr lang="en-US" sz="1600" baseline="0" dirty="0"/>
          </a:p>
          <a:p>
            <a:r>
              <a:rPr lang="en-US" sz="1600" baseline="0" dirty="0"/>
              <a:t>In the first column you watch someone work,</a:t>
            </a:r>
          </a:p>
          <a:p>
            <a:r>
              <a:rPr lang="en-US" sz="1600" baseline="0" dirty="0"/>
              <a:t>Then in the middle you actually do some work</a:t>
            </a:r>
            <a:br>
              <a:rPr lang="en-US" sz="1600" baseline="0" dirty="0"/>
            </a:br>
            <a:r>
              <a:rPr lang="en-US" sz="1600" baseline="0" dirty="0"/>
              <a:t>and in the third column you do work in your chosen career pathway.</a:t>
            </a:r>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365613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104739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Dr. Tony R. </a:t>
            </a:r>
            <a:r>
              <a:rPr lang="en-US" sz="1600" b="1" dirty="0" err="1">
                <a:latin typeface="+mn-lt"/>
              </a:rPr>
              <a:t>Reggi</a:t>
            </a:r>
            <a:endParaRPr lang="en-US" sz="1600" b="1" dirty="0">
              <a:latin typeface="+mn-lt"/>
            </a:endParaRPr>
          </a:p>
          <a:p>
            <a:r>
              <a:rPr lang="en-US" sz="1600" dirty="0">
                <a:latin typeface="+mn-lt"/>
              </a:rPr>
              <a:t>919-807-7131</a:t>
            </a:r>
          </a:p>
          <a:p>
            <a:r>
              <a:rPr lang="en-US" sz="1600" dirty="0" err="1">
                <a:latin typeface="+mn-lt"/>
              </a:rPr>
              <a:t>ReggiA@nccommunitycolleges.edu</a:t>
            </a:r>
            <a:endParaRPr lang="en-US" sz="1600" dirty="0">
              <a:latin typeface="+mn-lt"/>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368732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www.ncperkins.org</a:t>
            </a:r>
            <a:r>
              <a:rPr lang="en-US" dirty="0"/>
              <a:t>/video/</a:t>
            </a:r>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1450785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3/5/21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3/5/21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4767263"/>
            <a:ext cx="2133600" cy="2738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3/5/21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3/5/21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jpe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NULL"/><Relationship Id="rId5" Type="http://schemas.openxmlformats.org/officeDocument/2006/relationships/customXml" Target="../ink/ink2.xml"/><Relationship Id="rId4" Type="http://schemas.openxmlformats.org/officeDocument/2006/relationships/image" Target="NUL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Career &amp; Technical Education </a:t>
            </a:r>
          </a:p>
        </p:txBody>
      </p:sp>
      <p:sp>
        <p:nvSpPr>
          <p:cNvPr id="3" name="Subtitle 2"/>
          <p:cNvSpPr>
            <a:spLocks noGrp="1"/>
          </p:cNvSpPr>
          <p:nvPr>
            <p:ph type="subTitle" idx="1"/>
          </p:nvPr>
        </p:nvSpPr>
        <p:spPr/>
        <p:txBody>
          <a:bodyPr/>
          <a:lstStyle/>
          <a:p>
            <a:r>
              <a:rPr lang="en-US" dirty="0"/>
              <a:t>Perkins Postsecondary Programs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97166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1E138-7837-9643-A748-D7BBBFAC20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84738" y="0"/>
            <a:ext cx="3974523" cy="5143500"/>
          </a:xfrm>
          <a:prstGeom prst="rect">
            <a:avLst/>
          </a:prstGeom>
        </p:spPr>
      </p:pic>
    </p:spTree>
    <p:extLst>
      <p:ext uri="{BB962C8B-B14F-4D97-AF65-F5344CB8AC3E}">
        <p14:creationId xmlns:p14="http://schemas.microsoft.com/office/powerpoint/2010/main" val="2840341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Tony </a:t>
            </a:r>
            <a:r>
              <a:rPr lang="en-US" dirty="0" err="1"/>
              <a:t>Reggi</a:t>
            </a:r>
            <a:endParaRPr lang="en-US" dirty="0"/>
          </a:p>
        </p:txBody>
      </p:sp>
      <p:sp>
        <p:nvSpPr>
          <p:cNvPr id="3" name="Subtitle 2"/>
          <p:cNvSpPr>
            <a:spLocks noGrp="1"/>
          </p:cNvSpPr>
          <p:nvPr>
            <p:ph type="subTitle" idx="1"/>
          </p:nvPr>
        </p:nvSpPr>
        <p:spPr/>
        <p:txBody>
          <a:bodyPr/>
          <a:lstStyle/>
          <a:p>
            <a:r>
              <a:rPr lang="en-US" dirty="0"/>
              <a:t>Coordinator, Career &amp; Technical Education</a:t>
            </a:r>
          </a:p>
        </p:txBody>
      </p:sp>
      <p:pic>
        <p:nvPicPr>
          <p:cNvPr id="5" name="Picture 4" descr="A person wearing glasses&#10;&#10;Description automatically generated with medium confidence">
            <a:extLst>
              <a:ext uri="{FF2B5EF4-FFF2-40B4-BE49-F238E27FC236}">
                <a16:creationId xmlns:a16="http://schemas.microsoft.com/office/drawing/2014/main" id="{6D340543-2BB4-7047-AA85-5FC53892AD9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p:blipFill>
        <p:spPr>
          <a:xfrm>
            <a:off x="6620256" y="-66366"/>
            <a:ext cx="2523744" cy="2977116"/>
          </a:xfrm>
          <a:prstGeom prst="rect">
            <a:avLst/>
          </a:prstGeom>
        </p:spPr>
      </p:pic>
      <p:pic>
        <p:nvPicPr>
          <p:cNvPr id="6" name="Picture 5">
            <a:extLst>
              <a:ext uri="{FF2B5EF4-FFF2-40B4-BE49-F238E27FC236}">
                <a16:creationId xmlns:a16="http://schemas.microsoft.com/office/drawing/2014/main" id="{2F1B3AB2-11BE-394A-B4A4-3C86107887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3640995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993737-9301-CF4B-97D2-68C001D97981}"/>
              </a:ext>
            </a:extLst>
          </p:cNvPr>
          <p:cNvSpPr>
            <a:spLocks noGrp="1"/>
          </p:cNvSpPr>
          <p:nvPr>
            <p:ph idx="1"/>
          </p:nvPr>
        </p:nvSpPr>
        <p:spPr/>
        <p:txBody>
          <a:bodyPr/>
          <a:lstStyle/>
          <a:p>
            <a:r>
              <a:rPr lang="en-US" dirty="0"/>
              <a:t>Student success – SPCC and WBL</a:t>
            </a:r>
          </a:p>
          <a:p>
            <a:r>
              <a:rPr lang="en-US" dirty="0"/>
              <a:t>Professional Development- UDL, Cyber Security, Keep current in licensure</a:t>
            </a:r>
          </a:p>
          <a:p>
            <a:r>
              <a:rPr lang="en-US" dirty="0"/>
              <a:t>Equipment –Isothermal Portable studio</a:t>
            </a:r>
          </a:p>
          <a:p>
            <a:r>
              <a:rPr lang="en-US" dirty="0"/>
              <a:t>Technical Assistance</a:t>
            </a:r>
          </a:p>
          <a:p>
            <a:endParaRPr lang="en-US" dirty="0"/>
          </a:p>
        </p:txBody>
      </p:sp>
      <p:sp>
        <p:nvSpPr>
          <p:cNvPr id="3" name="Title 2">
            <a:extLst>
              <a:ext uri="{FF2B5EF4-FFF2-40B4-BE49-F238E27FC236}">
                <a16:creationId xmlns:a16="http://schemas.microsoft.com/office/drawing/2014/main" id="{CC6F48F9-9AA6-5744-836C-307282B13FE5}"/>
              </a:ext>
            </a:extLst>
          </p:cNvPr>
          <p:cNvSpPr>
            <a:spLocks noGrp="1"/>
          </p:cNvSpPr>
          <p:nvPr>
            <p:ph type="title"/>
          </p:nvPr>
        </p:nvSpPr>
        <p:spPr/>
        <p:txBody>
          <a:bodyPr/>
          <a:lstStyle/>
          <a:p>
            <a:r>
              <a:rPr lang="en-US" dirty="0"/>
              <a:t>Basic Grant</a:t>
            </a:r>
          </a:p>
        </p:txBody>
      </p:sp>
    </p:spTree>
    <p:extLst>
      <p:ext uri="{BB962C8B-B14F-4D97-AF65-F5344CB8AC3E}">
        <p14:creationId xmlns:p14="http://schemas.microsoft.com/office/powerpoint/2010/main" val="703285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DC4A9B-B30C-504A-A39C-3BD08E8EFB4B}"/>
              </a:ext>
            </a:extLst>
          </p:cNvPr>
          <p:cNvSpPr>
            <a:spLocks noGrp="1"/>
          </p:cNvSpPr>
          <p:nvPr>
            <p:ph idx="1"/>
          </p:nvPr>
        </p:nvSpPr>
        <p:spPr/>
        <p:txBody>
          <a:bodyPr/>
          <a:lstStyle/>
          <a:p>
            <a:r>
              <a:rPr lang="en-US" dirty="0"/>
              <a:t>South Piedmont WBL student video</a:t>
            </a:r>
          </a:p>
        </p:txBody>
      </p:sp>
      <p:sp>
        <p:nvSpPr>
          <p:cNvPr id="3" name="Title 2">
            <a:extLst>
              <a:ext uri="{FF2B5EF4-FFF2-40B4-BE49-F238E27FC236}">
                <a16:creationId xmlns:a16="http://schemas.microsoft.com/office/drawing/2014/main" id="{E0449586-2341-8D42-8BF5-0FFC0288EF8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79102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4E4B8-104F-A542-B64A-D33C5F455358}"/>
              </a:ext>
            </a:extLst>
          </p:cNvPr>
          <p:cNvSpPr>
            <a:spLocks noGrp="1"/>
          </p:cNvSpPr>
          <p:nvPr>
            <p:ph idx="1"/>
          </p:nvPr>
        </p:nvSpPr>
        <p:spPr/>
        <p:txBody>
          <a:bodyPr/>
          <a:lstStyle/>
          <a:p>
            <a:r>
              <a:rPr lang="en-US" dirty="0"/>
              <a:t>Isothermal broadcasting video</a:t>
            </a:r>
          </a:p>
        </p:txBody>
      </p:sp>
      <p:sp>
        <p:nvSpPr>
          <p:cNvPr id="3" name="Title 2">
            <a:extLst>
              <a:ext uri="{FF2B5EF4-FFF2-40B4-BE49-F238E27FC236}">
                <a16:creationId xmlns:a16="http://schemas.microsoft.com/office/drawing/2014/main" id="{EBCDAD41-968E-D440-9522-525823BFA88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2597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455B11-D597-4F49-9E4B-F6A7753028B2}"/>
              </a:ext>
            </a:extLst>
          </p:cNvPr>
          <p:cNvSpPr>
            <a:spLocks noGrp="1"/>
          </p:cNvSpPr>
          <p:nvPr>
            <p:ph idx="1"/>
          </p:nvPr>
        </p:nvSpPr>
        <p:spPr/>
        <p:txBody>
          <a:bodyPr/>
          <a:lstStyle/>
          <a:p>
            <a:r>
              <a:rPr lang="en-US" dirty="0"/>
              <a:t>Through webinars, videos, monitoring, and regional meetings </a:t>
            </a:r>
          </a:p>
          <a:p>
            <a:r>
              <a:rPr lang="en-US" dirty="0"/>
              <a:t>In areas such as curriculum improvement, faculty in industry, student learning, and career development</a:t>
            </a:r>
          </a:p>
          <a:p>
            <a:r>
              <a:rPr lang="en-US" dirty="0"/>
              <a:t>Colleges are learning from other colleges how to improve their instructional programs</a:t>
            </a:r>
          </a:p>
          <a:p>
            <a:endParaRPr lang="en-US" dirty="0"/>
          </a:p>
        </p:txBody>
      </p:sp>
      <p:sp>
        <p:nvSpPr>
          <p:cNvPr id="3" name="Title 2">
            <a:extLst>
              <a:ext uri="{FF2B5EF4-FFF2-40B4-BE49-F238E27FC236}">
                <a16:creationId xmlns:a16="http://schemas.microsoft.com/office/drawing/2014/main" id="{B5770FFD-C1DC-6C46-A8BC-21F79CA5B4DE}"/>
              </a:ext>
            </a:extLst>
          </p:cNvPr>
          <p:cNvSpPr>
            <a:spLocks noGrp="1"/>
          </p:cNvSpPr>
          <p:nvPr>
            <p:ph type="title"/>
          </p:nvPr>
        </p:nvSpPr>
        <p:spPr/>
        <p:txBody>
          <a:bodyPr/>
          <a:lstStyle/>
          <a:p>
            <a:r>
              <a:rPr lang="en-US" dirty="0"/>
              <a:t>Sharing Promising Practices among Colleges</a:t>
            </a:r>
          </a:p>
        </p:txBody>
      </p:sp>
    </p:spTree>
    <p:extLst>
      <p:ext uri="{BB962C8B-B14F-4D97-AF65-F5344CB8AC3E}">
        <p14:creationId xmlns:p14="http://schemas.microsoft.com/office/powerpoint/2010/main" val="4291767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5426D8-FC28-7740-BEF2-34EB5B4CF69D}"/>
              </a:ext>
            </a:extLst>
          </p:cNvPr>
          <p:cNvSpPr>
            <a:spLocks noGrp="1"/>
          </p:cNvSpPr>
          <p:nvPr>
            <p:ph idx="1"/>
          </p:nvPr>
        </p:nvSpPr>
        <p:spPr/>
        <p:txBody>
          <a:bodyPr>
            <a:normAutofit/>
          </a:bodyPr>
          <a:lstStyle/>
          <a:p>
            <a:r>
              <a:rPr lang="en-US" sz="1800" dirty="0"/>
              <a:t>ESAP Employability Skills Alignment Project</a:t>
            </a:r>
          </a:p>
          <a:p>
            <a:r>
              <a:rPr lang="en-US" sz="1800" dirty="0"/>
              <a:t>PTE Pathways to Employment Project</a:t>
            </a:r>
          </a:p>
          <a:p>
            <a:r>
              <a:rPr lang="en-US" sz="1800" dirty="0"/>
              <a:t>Cyber Security</a:t>
            </a:r>
          </a:p>
          <a:p>
            <a:r>
              <a:rPr lang="en-US" sz="1800" dirty="0"/>
              <a:t>Career Coach Training</a:t>
            </a:r>
          </a:p>
        </p:txBody>
      </p:sp>
      <p:sp>
        <p:nvSpPr>
          <p:cNvPr id="3" name="Title 2">
            <a:extLst>
              <a:ext uri="{FF2B5EF4-FFF2-40B4-BE49-F238E27FC236}">
                <a16:creationId xmlns:a16="http://schemas.microsoft.com/office/drawing/2014/main" id="{4BE3F55F-CFA0-7042-B333-3B5B068F3A22}"/>
              </a:ext>
            </a:extLst>
          </p:cNvPr>
          <p:cNvSpPr>
            <a:spLocks noGrp="1"/>
          </p:cNvSpPr>
          <p:nvPr>
            <p:ph type="title"/>
          </p:nvPr>
        </p:nvSpPr>
        <p:spPr/>
        <p:txBody>
          <a:bodyPr/>
          <a:lstStyle/>
          <a:p>
            <a:r>
              <a:rPr lang="en-US" dirty="0"/>
              <a:t>Leadership Projects</a:t>
            </a:r>
          </a:p>
        </p:txBody>
      </p:sp>
      <p:pic>
        <p:nvPicPr>
          <p:cNvPr id="4" name="Content Placeholder 7" descr="Letter&#10;&#10;Description automatically generated with medium confidence">
            <a:extLst>
              <a:ext uri="{FF2B5EF4-FFF2-40B4-BE49-F238E27FC236}">
                <a16:creationId xmlns:a16="http://schemas.microsoft.com/office/drawing/2014/main" id="{531856DE-7AA9-E444-963F-B0115898AD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821951" y="245258"/>
            <a:ext cx="2567305" cy="2076792"/>
          </a:xfrm>
          <a:prstGeom prst="rect">
            <a:avLst/>
          </a:prstGeom>
        </p:spPr>
      </p:pic>
      <p:pic>
        <p:nvPicPr>
          <p:cNvPr id="6" name="Picture 5" descr="A person with long hair&#10;&#10;Description automatically generated with low confidence">
            <a:extLst>
              <a:ext uri="{FF2B5EF4-FFF2-40B4-BE49-F238E27FC236}">
                <a16:creationId xmlns:a16="http://schemas.microsoft.com/office/drawing/2014/main" id="{F148F3F6-9F7D-5149-8A97-BD267604F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498" y="2709281"/>
            <a:ext cx="2203149" cy="2482771"/>
          </a:xfrm>
          <a:prstGeom prst="rect">
            <a:avLst/>
          </a:prstGeom>
        </p:spPr>
      </p:pic>
      <p:pic>
        <p:nvPicPr>
          <p:cNvPr id="8" name="Picture 7">
            <a:extLst>
              <a:ext uri="{FF2B5EF4-FFF2-40B4-BE49-F238E27FC236}">
                <a16:creationId xmlns:a16="http://schemas.microsoft.com/office/drawing/2014/main" id="{3D15BABC-CBB9-2840-98F4-3CD0D4D1AD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7828" y="2638293"/>
            <a:ext cx="2914373" cy="2624745"/>
          </a:xfrm>
          <a:prstGeom prst="rect">
            <a:avLst/>
          </a:prstGeom>
        </p:spPr>
      </p:pic>
      <p:pic>
        <p:nvPicPr>
          <p:cNvPr id="9" name="Picture 1" descr="https://static.wixstatic.com/media/6b19e9_327b474e5aa34c838b4fb00e4eb6d76d.jpg/v1/fill/w_207,h_121,al_c,q_80,usm_0.66_1.00_0.01/6b19e9_327b474e5aa34c838b4fb00e4eb6d76d.jpg">
            <a:extLst>
              <a:ext uri="{FF2B5EF4-FFF2-40B4-BE49-F238E27FC236}">
                <a16:creationId xmlns:a16="http://schemas.microsoft.com/office/drawing/2014/main" id="{3769A6B0-59C3-E94C-8BDA-C806C73DC04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028" y="2830560"/>
            <a:ext cx="3080893" cy="18668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C706138-FD5D-3E4C-B594-D87F9D47A5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0962" y="788118"/>
            <a:ext cx="1950332" cy="1990545"/>
          </a:xfrm>
          <a:prstGeom prst="rect">
            <a:avLst/>
          </a:prstGeom>
        </p:spPr>
      </p:pic>
    </p:spTree>
    <p:extLst>
      <p:ext uri="{BB962C8B-B14F-4D97-AF65-F5344CB8AC3E}">
        <p14:creationId xmlns:p14="http://schemas.microsoft.com/office/powerpoint/2010/main" val="285203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45C9F-A6F8-4D49-BAA5-E4425217A21D}"/>
              </a:ext>
            </a:extLst>
          </p:cNvPr>
          <p:cNvSpPr>
            <a:spLocks noGrp="1"/>
          </p:cNvSpPr>
          <p:nvPr>
            <p:ph idx="1"/>
          </p:nvPr>
        </p:nvSpPr>
        <p:spPr/>
        <p:txBody>
          <a:bodyPr/>
          <a:lstStyle/>
          <a:p>
            <a:r>
              <a:rPr lang="en-US" dirty="0"/>
              <a:t>Civil rights reviews</a:t>
            </a:r>
          </a:p>
          <a:p>
            <a:r>
              <a:rPr lang="en-US" dirty="0"/>
              <a:t>Adherence to ADA standards</a:t>
            </a:r>
          </a:p>
          <a:p>
            <a:r>
              <a:rPr lang="en-US" dirty="0"/>
              <a:t>Equal treatment/</a:t>
            </a:r>
            <a:r>
              <a:rPr lang="en-US" dirty="0" err="1"/>
              <a:t>oportunities</a:t>
            </a:r>
            <a:r>
              <a:rPr lang="en-US" dirty="0"/>
              <a:t> for all Special Populations</a:t>
            </a:r>
          </a:p>
          <a:p>
            <a:r>
              <a:rPr lang="en-US" dirty="0"/>
              <a:t>Eliminate all Real and Imagined Barriers</a:t>
            </a:r>
          </a:p>
          <a:p>
            <a:endParaRPr lang="en-US" dirty="0"/>
          </a:p>
        </p:txBody>
      </p:sp>
      <p:sp>
        <p:nvSpPr>
          <p:cNvPr id="3" name="Title 2">
            <a:extLst>
              <a:ext uri="{FF2B5EF4-FFF2-40B4-BE49-F238E27FC236}">
                <a16:creationId xmlns:a16="http://schemas.microsoft.com/office/drawing/2014/main" id="{9E7916E7-92D8-4846-9D8B-012973930C0E}"/>
              </a:ext>
            </a:extLst>
          </p:cNvPr>
          <p:cNvSpPr>
            <a:spLocks noGrp="1"/>
          </p:cNvSpPr>
          <p:nvPr>
            <p:ph type="title"/>
          </p:nvPr>
        </p:nvSpPr>
        <p:spPr/>
        <p:txBody>
          <a:bodyPr/>
          <a:lstStyle/>
          <a:p>
            <a:r>
              <a:rPr lang="en-US" dirty="0"/>
              <a:t>We Ensure the “</a:t>
            </a:r>
            <a:r>
              <a:rPr lang="en-US" i="1" dirty="0"/>
              <a:t>Open”</a:t>
            </a:r>
            <a:r>
              <a:rPr lang="en-US" dirty="0"/>
              <a:t> in the Open Door Policy</a:t>
            </a:r>
          </a:p>
        </p:txBody>
      </p:sp>
    </p:spTree>
    <p:extLst>
      <p:ext uri="{BB962C8B-B14F-4D97-AF65-F5344CB8AC3E}">
        <p14:creationId xmlns:p14="http://schemas.microsoft.com/office/powerpoint/2010/main" val="823302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1964C2-8719-A04F-9FA8-F82ED79BF590}"/>
              </a:ext>
            </a:extLst>
          </p:cNvPr>
          <p:cNvSpPr>
            <a:spLocks noGrp="1"/>
          </p:cNvSpPr>
          <p:nvPr>
            <p:ph type="title"/>
          </p:nvPr>
        </p:nvSpPr>
        <p:spPr/>
        <p:txBody>
          <a:bodyPr/>
          <a:lstStyle/>
          <a:p>
            <a:r>
              <a:rPr lang="en-US" dirty="0"/>
              <a:t>MOA – </a:t>
            </a:r>
            <a:br>
              <a:rPr lang="en-US" dirty="0"/>
            </a:br>
            <a:r>
              <a:rPr lang="en-US" dirty="0"/>
              <a:t>Standards, Cool Tools, and Expectations</a:t>
            </a:r>
          </a:p>
        </p:txBody>
      </p:sp>
      <p:pic>
        <p:nvPicPr>
          <p:cNvPr id="4" name="Picture 3">
            <a:extLst>
              <a:ext uri="{FF2B5EF4-FFF2-40B4-BE49-F238E27FC236}">
                <a16:creationId xmlns:a16="http://schemas.microsoft.com/office/drawing/2014/main" id="{1CF1D8CA-CE90-E847-853E-0BA8EADAD2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97567" y="1764561"/>
            <a:ext cx="2943793" cy="3074138"/>
          </a:xfrm>
          <a:prstGeom prst="rect">
            <a:avLst/>
          </a:prstGeom>
        </p:spPr>
      </p:pic>
      <p:pic>
        <p:nvPicPr>
          <p:cNvPr id="5" name="Picture 4" descr="We have Standards">
            <a:extLst>
              <a:ext uri="{FF2B5EF4-FFF2-40B4-BE49-F238E27FC236}">
                <a16:creationId xmlns:a16="http://schemas.microsoft.com/office/drawing/2014/main" id="{CD0EBD4B-7640-BD40-8917-ACA9C72916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64561"/>
            <a:ext cx="2938242" cy="3070588"/>
          </a:xfrm>
          <a:prstGeom prst="rect">
            <a:avLst/>
          </a:prstGeom>
        </p:spPr>
      </p:pic>
      <p:pic>
        <p:nvPicPr>
          <p:cNvPr id="6" name="Picture 5" descr="Text&#10;&#10;Description automatically generated">
            <a:extLst>
              <a:ext uri="{FF2B5EF4-FFF2-40B4-BE49-F238E27FC236}">
                <a16:creationId xmlns:a16="http://schemas.microsoft.com/office/drawing/2014/main" id="{3CB99C91-F528-B14D-BEE6-8A802C2CFC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37048" y="1728200"/>
            <a:ext cx="3070589" cy="3143315"/>
          </a:xfrm>
          <a:prstGeom prst="rect">
            <a:avLst/>
          </a:prstGeom>
        </p:spPr>
      </p:pic>
    </p:spTree>
    <p:extLst>
      <p:ext uri="{BB962C8B-B14F-4D97-AF65-F5344CB8AC3E}">
        <p14:creationId xmlns:p14="http://schemas.microsoft.com/office/powerpoint/2010/main" val="2129851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B30E8-6162-8C4A-8A42-4E41A84EF158}"/>
              </a:ext>
            </a:extLst>
          </p:cNvPr>
          <p:cNvSpPr>
            <a:spLocks noGrp="1"/>
          </p:cNvSpPr>
          <p:nvPr>
            <p:ph idx="1"/>
          </p:nvPr>
        </p:nvSpPr>
        <p:spPr/>
        <p:txBody>
          <a:bodyPr>
            <a:normAutofit/>
          </a:bodyPr>
          <a:lstStyle/>
          <a:p>
            <a:r>
              <a:rPr lang="en-US" dirty="0"/>
              <a:t>Individuals with disabilities</a:t>
            </a:r>
          </a:p>
          <a:p>
            <a:r>
              <a:rPr lang="en-US" dirty="0"/>
              <a:t>Individuals from economically disadvantaged families</a:t>
            </a:r>
          </a:p>
          <a:p>
            <a:r>
              <a:rPr lang="en-US" dirty="0"/>
              <a:t>Individuals preparing for non-traditional gender fields</a:t>
            </a:r>
          </a:p>
          <a:p>
            <a:r>
              <a:rPr lang="en-US" dirty="0"/>
              <a:t>Single parents, including single pregnant women</a:t>
            </a:r>
          </a:p>
          <a:p>
            <a:r>
              <a:rPr lang="en-US" dirty="0"/>
              <a:t>Out-of-workforce individuals</a:t>
            </a:r>
          </a:p>
          <a:p>
            <a:r>
              <a:rPr lang="en-US" dirty="0"/>
              <a:t>English language learners</a:t>
            </a:r>
          </a:p>
          <a:p>
            <a:r>
              <a:rPr lang="en-US" dirty="0"/>
              <a:t>Homeless individuals</a:t>
            </a:r>
          </a:p>
          <a:p>
            <a:r>
              <a:rPr lang="en-US" dirty="0"/>
              <a:t>Youth who are in, or have aged out of, the foster care system</a:t>
            </a:r>
          </a:p>
          <a:p>
            <a:r>
              <a:rPr lang="en-US" dirty="0"/>
              <a:t>Youth with a parent who is on active duty in the armed forces</a:t>
            </a:r>
          </a:p>
        </p:txBody>
      </p:sp>
      <p:sp>
        <p:nvSpPr>
          <p:cNvPr id="3" name="Title 2">
            <a:extLst>
              <a:ext uri="{FF2B5EF4-FFF2-40B4-BE49-F238E27FC236}">
                <a16:creationId xmlns:a16="http://schemas.microsoft.com/office/drawing/2014/main" id="{BF0B7A5B-357A-CD4F-BD1B-BA91D6DF63CE}"/>
              </a:ext>
            </a:extLst>
          </p:cNvPr>
          <p:cNvSpPr>
            <a:spLocks noGrp="1"/>
          </p:cNvSpPr>
          <p:nvPr>
            <p:ph type="title"/>
          </p:nvPr>
        </p:nvSpPr>
        <p:spPr/>
        <p:txBody>
          <a:bodyPr/>
          <a:lstStyle/>
          <a:p>
            <a:r>
              <a:rPr lang="en-US" dirty="0"/>
              <a:t>Special Populations</a:t>
            </a:r>
          </a:p>
        </p:txBody>
      </p:sp>
    </p:spTree>
    <p:extLst>
      <p:ext uri="{BB962C8B-B14F-4D97-AF65-F5344CB8AC3E}">
        <p14:creationId xmlns:p14="http://schemas.microsoft.com/office/powerpoint/2010/main" val="3366313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709C78-1947-3E43-B486-AD2CE226A09E}"/>
              </a:ext>
            </a:extLst>
          </p:cNvPr>
          <p:cNvSpPr>
            <a:spLocks noGrp="1"/>
          </p:cNvSpPr>
          <p:nvPr>
            <p:ph idx="1"/>
          </p:nvPr>
        </p:nvSpPr>
        <p:spPr/>
        <p:txBody>
          <a:bodyPr/>
          <a:lstStyle/>
          <a:p>
            <a:r>
              <a:rPr lang="en-US" dirty="0"/>
              <a:t>Each college meets with their community to determine the needs of the community</a:t>
            </a:r>
          </a:p>
          <a:p>
            <a:pPr lvl="1"/>
            <a:r>
              <a:rPr lang="en-US" dirty="0"/>
              <a:t>Employers</a:t>
            </a:r>
          </a:p>
          <a:p>
            <a:pPr lvl="1"/>
            <a:r>
              <a:rPr lang="en-US" dirty="0"/>
              <a:t>Students</a:t>
            </a:r>
          </a:p>
          <a:p>
            <a:pPr lvl="1"/>
            <a:r>
              <a:rPr lang="en-US" dirty="0"/>
              <a:t>WIOA</a:t>
            </a:r>
          </a:p>
          <a:p>
            <a:pPr lvl="1"/>
            <a:r>
              <a:rPr lang="en-US" dirty="0"/>
              <a:t>Chambers of Commerce</a:t>
            </a:r>
          </a:p>
          <a:p>
            <a:r>
              <a:rPr lang="en-US" dirty="0"/>
              <a:t>Academic programs are started/improved/removed based on the needs of the community</a:t>
            </a:r>
          </a:p>
        </p:txBody>
      </p:sp>
      <p:sp>
        <p:nvSpPr>
          <p:cNvPr id="3" name="Title 2">
            <a:extLst>
              <a:ext uri="{FF2B5EF4-FFF2-40B4-BE49-F238E27FC236}">
                <a16:creationId xmlns:a16="http://schemas.microsoft.com/office/drawing/2014/main" id="{0A158AF3-624D-AB46-A759-9F4435979E56}"/>
              </a:ext>
            </a:extLst>
          </p:cNvPr>
          <p:cNvSpPr>
            <a:spLocks noGrp="1"/>
          </p:cNvSpPr>
          <p:nvPr>
            <p:ph type="title"/>
          </p:nvPr>
        </p:nvSpPr>
        <p:spPr>
          <a:xfrm>
            <a:off x="1297859" y="126367"/>
            <a:ext cx="7846141" cy="994172"/>
          </a:xfrm>
        </p:spPr>
        <p:txBody>
          <a:bodyPr/>
          <a:lstStyle/>
          <a:p>
            <a:r>
              <a:rPr lang="en-US" dirty="0"/>
              <a:t>We put the “</a:t>
            </a:r>
            <a:r>
              <a:rPr lang="en-US" i="1" dirty="0"/>
              <a:t>Community”</a:t>
            </a:r>
            <a:r>
              <a:rPr lang="en-US" dirty="0"/>
              <a:t> in Community College</a:t>
            </a:r>
          </a:p>
        </p:txBody>
      </p:sp>
    </p:spTree>
    <p:extLst>
      <p:ext uri="{BB962C8B-B14F-4D97-AF65-F5344CB8AC3E}">
        <p14:creationId xmlns:p14="http://schemas.microsoft.com/office/powerpoint/2010/main" val="1471456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Patti </a:t>
            </a:r>
            <a:r>
              <a:rPr lang="en-US" dirty="0" err="1"/>
              <a:t>Coultas</a:t>
            </a:r>
            <a:endParaRPr lang="en-US" dirty="0"/>
          </a:p>
        </p:txBody>
      </p:sp>
      <p:sp>
        <p:nvSpPr>
          <p:cNvPr id="3" name="Subtitle 2"/>
          <p:cNvSpPr>
            <a:spLocks noGrp="1"/>
          </p:cNvSpPr>
          <p:nvPr>
            <p:ph type="subTitle" idx="1"/>
          </p:nvPr>
        </p:nvSpPr>
        <p:spPr/>
        <p:txBody>
          <a:bodyPr/>
          <a:lstStyle/>
          <a:p>
            <a:r>
              <a:rPr lang="en-US" dirty="0"/>
              <a:t>Coordinator, Career &amp; Technical Education</a:t>
            </a:r>
          </a:p>
        </p:txBody>
      </p:sp>
      <p:pic>
        <p:nvPicPr>
          <p:cNvPr id="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592C0192-13A7-2247-99DD-A4C28225865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7188326" y="10575"/>
            <a:ext cx="1955674" cy="22441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29FD5C-6A3A-3C47-B4D4-752877B513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167912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4164B-E161-214C-B67F-FBD4D6506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0625" y="127726"/>
            <a:ext cx="3963128" cy="3012549"/>
          </a:xfrm>
          <a:prstGeom prst="rect">
            <a:avLst/>
          </a:prstGeom>
          <a:ln>
            <a:solidFill>
              <a:schemeClr val="tx1"/>
            </a:solidFill>
          </a:ln>
        </p:spPr>
      </p:pic>
      <p:sp>
        <p:nvSpPr>
          <p:cNvPr id="5" name="TextBox 4">
            <a:extLst>
              <a:ext uri="{FF2B5EF4-FFF2-40B4-BE49-F238E27FC236}">
                <a16:creationId xmlns:a16="http://schemas.microsoft.com/office/drawing/2014/main" id="{47ECAB16-F6B6-484C-A8CD-89648A8FF5C7}"/>
              </a:ext>
            </a:extLst>
          </p:cNvPr>
          <p:cNvSpPr txBox="1"/>
          <p:nvPr/>
        </p:nvSpPr>
        <p:spPr>
          <a:xfrm>
            <a:off x="174657" y="7473"/>
            <a:ext cx="5321708" cy="646331"/>
          </a:xfrm>
          <a:prstGeom prst="rect">
            <a:avLst/>
          </a:prstGeom>
          <a:noFill/>
        </p:spPr>
        <p:txBody>
          <a:bodyPr wrap="square" rtlCol="0">
            <a:spAutoFit/>
          </a:bodyPr>
          <a:lstStyle/>
          <a:p>
            <a:r>
              <a:rPr lang="en-US" sz="3600" dirty="0"/>
              <a:t>Career Exploration</a:t>
            </a:r>
          </a:p>
        </p:txBody>
      </p:sp>
      <p:sp>
        <p:nvSpPr>
          <p:cNvPr id="7" name="Explosion: 14 Points 8">
            <a:extLst>
              <a:ext uri="{FF2B5EF4-FFF2-40B4-BE49-F238E27FC236}">
                <a16:creationId xmlns:a16="http://schemas.microsoft.com/office/drawing/2014/main" id="{7E0F806D-C863-1243-9EA6-5728DD31163C}"/>
              </a:ext>
            </a:extLst>
          </p:cNvPr>
          <p:cNvSpPr/>
          <p:nvPr/>
        </p:nvSpPr>
        <p:spPr>
          <a:xfrm rot="967654">
            <a:off x="4225152" y="2823569"/>
            <a:ext cx="5134609" cy="2764604"/>
          </a:xfrm>
          <a:prstGeom prst="irregularSeal2">
            <a:avLst/>
          </a:prstGeom>
          <a:solidFill>
            <a:srgbClr val="C39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F2C3FD-2147-BE4C-91DE-0A507831FC34}"/>
              </a:ext>
            </a:extLst>
          </p:cNvPr>
          <p:cNvSpPr txBox="1"/>
          <p:nvPr/>
        </p:nvSpPr>
        <p:spPr>
          <a:xfrm rot="1276254">
            <a:off x="5311068" y="3535173"/>
            <a:ext cx="2437161" cy="1384995"/>
          </a:xfrm>
          <a:prstGeom prst="rect">
            <a:avLst/>
          </a:prstGeom>
          <a:noFill/>
        </p:spPr>
        <p:txBody>
          <a:bodyPr wrap="square" rtlCol="0">
            <a:spAutoFit/>
          </a:bodyPr>
          <a:lstStyle/>
          <a:p>
            <a:pPr algn="ctr"/>
            <a:r>
              <a:rPr lang="en-US" sz="2800" dirty="0"/>
              <a:t>Know the reality of CTE Careers</a:t>
            </a:r>
          </a:p>
        </p:txBody>
      </p:sp>
      <p:pic>
        <p:nvPicPr>
          <p:cNvPr id="10" name="Picture 9">
            <a:extLst>
              <a:ext uri="{FF2B5EF4-FFF2-40B4-BE49-F238E27FC236}">
                <a16:creationId xmlns:a16="http://schemas.microsoft.com/office/drawing/2014/main" id="{C1D1071C-8F25-F540-8068-02C66FC1F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582557">
            <a:off x="520349" y="1332489"/>
            <a:ext cx="3880781" cy="3062162"/>
          </a:xfrm>
          <a:prstGeom prst="rect">
            <a:avLst/>
          </a:prstGeom>
          <a:ln>
            <a:solidFill>
              <a:schemeClr val="tx1"/>
            </a:solidFill>
          </a:ln>
        </p:spPr>
      </p:pic>
    </p:spTree>
    <p:extLst>
      <p:ext uri="{BB962C8B-B14F-4D97-AF65-F5344CB8AC3E}">
        <p14:creationId xmlns:p14="http://schemas.microsoft.com/office/powerpoint/2010/main" val="2196671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9418D3-6C8D-AB4F-B257-000EFF9EC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226" y="0"/>
            <a:ext cx="3979547" cy="5143500"/>
          </a:xfrm>
          <a:prstGeom prst="rect">
            <a:avLst/>
          </a:prstGeom>
        </p:spPr>
      </p:pic>
    </p:spTree>
    <p:extLst>
      <p:ext uri="{BB962C8B-B14F-4D97-AF65-F5344CB8AC3E}">
        <p14:creationId xmlns:p14="http://schemas.microsoft.com/office/powerpoint/2010/main" val="3826210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2E8A18-2192-E940-B246-3F01B8E82C17}"/>
              </a:ext>
            </a:extLst>
          </p:cNvPr>
          <p:cNvSpPr>
            <a:spLocks noGrp="1"/>
          </p:cNvSpPr>
          <p:nvPr>
            <p:ph idx="1"/>
          </p:nvPr>
        </p:nvSpPr>
        <p:spPr/>
        <p:txBody>
          <a:bodyPr/>
          <a:lstStyle/>
          <a:p>
            <a:r>
              <a:rPr lang="en-US" dirty="0"/>
              <a:t>Pitt Community College Biotech video</a:t>
            </a:r>
          </a:p>
        </p:txBody>
      </p:sp>
      <p:sp>
        <p:nvSpPr>
          <p:cNvPr id="3" name="Title 2">
            <a:extLst>
              <a:ext uri="{FF2B5EF4-FFF2-40B4-BE49-F238E27FC236}">
                <a16:creationId xmlns:a16="http://schemas.microsoft.com/office/drawing/2014/main" id="{A6B3FD28-0A51-004E-8C4A-0E2F71F75F0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32197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Mary Olvera</a:t>
            </a:r>
          </a:p>
        </p:txBody>
      </p:sp>
      <p:sp>
        <p:nvSpPr>
          <p:cNvPr id="3" name="Subtitle 2"/>
          <p:cNvSpPr>
            <a:spLocks noGrp="1"/>
          </p:cNvSpPr>
          <p:nvPr>
            <p:ph type="subTitle" idx="1"/>
          </p:nvPr>
        </p:nvSpPr>
        <p:spPr/>
        <p:txBody>
          <a:bodyPr/>
          <a:lstStyle/>
          <a:p>
            <a:r>
              <a:rPr lang="en-US" dirty="0"/>
              <a:t>Coordinator, Career &amp; Technical Education</a:t>
            </a:r>
          </a:p>
        </p:txBody>
      </p:sp>
      <p:pic>
        <p:nvPicPr>
          <p:cNvPr id="4" name="Picture 3">
            <a:extLst>
              <a:ext uri="{FF2B5EF4-FFF2-40B4-BE49-F238E27FC236}">
                <a16:creationId xmlns:a16="http://schemas.microsoft.com/office/drawing/2014/main" id="{2A1C5811-ECB8-0242-8D02-F55989C061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679" y="0"/>
            <a:ext cx="2079321" cy="2531392"/>
          </a:xfrm>
          <a:prstGeom prst="rect">
            <a:avLst/>
          </a:prstGeom>
        </p:spPr>
      </p:pic>
      <p:pic>
        <p:nvPicPr>
          <p:cNvPr id="5" name="Picture 4">
            <a:extLst>
              <a:ext uri="{FF2B5EF4-FFF2-40B4-BE49-F238E27FC236}">
                <a16:creationId xmlns:a16="http://schemas.microsoft.com/office/drawing/2014/main" id="{1A461EFA-DE06-C642-B570-3FA4FC663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2685417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282A4-96C5-B145-945D-9636D3EB5B68}"/>
              </a:ext>
            </a:extLst>
          </p:cNvPr>
          <p:cNvSpPr>
            <a:spLocks noGrp="1"/>
          </p:cNvSpPr>
          <p:nvPr>
            <p:ph type="title"/>
          </p:nvPr>
        </p:nvSpPr>
        <p:spPr/>
        <p:txBody>
          <a:bodyPr/>
          <a:lstStyle/>
          <a:p>
            <a:r>
              <a:rPr lang="en-US" dirty="0"/>
              <a:t>Alamance Community College</a:t>
            </a:r>
          </a:p>
        </p:txBody>
      </p:sp>
      <p:pic>
        <p:nvPicPr>
          <p:cNvPr id="5" name="Picture 4">
            <a:extLst>
              <a:ext uri="{FF2B5EF4-FFF2-40B4-BE49-F238E27FC236}">
                <a16:creationId xmlns:a16="http://schemas.microsoft.com/office/drawing/2014/main" id="{A5C0DDA8-F251-0247-815E-290AFA66FA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196" y="1120539"/>
            <a:ext cx="7205334" cy="4022961"/>
          </a:xfrm>
          <a:prstGeom prst="rect">
            <a:avLst/>
          </a:prstGeom>
        </p:spPr>
      </p:pic>
    </p:spTree>
    <p:extLst>
      <p:ext uri="{BB962C8B-B14F-4D97-AF65-F5344CB8AC3E}">
        <p14:creationId xmlns:p14="http://schemas.microsoft.com/office/powerpoint/2010/main" val="4134589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282A4-96C5-B145-945D-9636D3EB5B68}"/>
              </a:ext>
            </a:extLst>
          </p:cNvPr>
          <p:cNvSpPr>
            <a:spLocks noGrp="1"/>
          </p:cNvSpPr>
          <p:nvPr>
            <p:ph type="title"/>
          </p:nvPr>
        </p:nvSpPr>
        <p:spPr/>
        <p:txBody>
          <a:bodyPr/>
          <a:lstStyle/>
          <a:p>
            <a:r>
              <a:rPr lang="en-US" dirty="0"/>
              <a:t>Alamance Community College</a:t>
            </a:r>
          </a:p>
        </p:txBody>
      </p:sp>
      <p:pic>
        <p:nvPicPr>
          <p:cNvPr id="4" name="Picture 3">
            <a:extLst>
              <a:ext uri="{FF2B5EF4-FFF2-40B4-BE49-F238E27FC236}">
                <a16:creationId xmlns:a16="http://schemas.microsoft.com/office/drawing/2014/main" id="{D0163D64-1610-1249-A4DE-08AC85230A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015" y="1306276"/>
            <a:ext cx="7980205" cy="3397964"/>
          </a:xfrm>
          <a:prstGeom prst="rect">
            <a:avLst/>
          </a:prstGeom>
        </p:spPr>
      </p:pic>
    </p:spTree>
    <p:extLst>
      <p:ext uri="{BB962C8B-B14F-4D97-AF65-F5344CB8AC3E}">
        <p14:creationId xmlns:p14="http://schemas.microsoft.com/office/powerpoint/2010/main" val="3504876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282A4-96C5-B145-945D-9636D3EB5B68}"/>
              </a:ext>
            </a:extLst>
          </p:cNvPr>
          <p:cNvSpPr>
            <a:spLocks noGrp="1"/>
          </p:cNvSpPr>
          <p:nvPr>
            <p:ph type="title"/>
          </p:nvPr>
        </p:nvSpPr>
        <p:spPr/>
        <p:txBody>
          <a:bodyPr/>
          <a:lstStyle/>
          <a:p>
            <a:r>
              <a:rPr lang="en-US" dirty="0"/>
              <a:t>Alamance Community College</a:t>
            </a:r>
          </a:p>
        </p:txBody>
      </p:sp>
      <p:pic>
        <p:nvPicPr>
          <p:cNvPr id="4" name="Picture 3">
            <a:extLst>
              <a:ext uri="{FF2B5EF4-FFF2-40B4-BE49-F238E27FC236}">
                <a16:creationId xmlns:a16="http://schemas.microsoft.com/office/drawing/2014/main" id="{9504D631-7331-B34B-AEB3-A2AE67090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412" y="1120539"/>
            <a:ext cx="7195467" cy="4052265"/>
          </a:xfrm>
          <a:prstGeom prst="rect">
            <a:avLst/>
          </a:prstGeom>
        </p:spPr>
      </p:pic>
    </p:spTree>
    <p:extLst>
      <p:ext uri="{BB962C8B-B14F-4D97-AF65-F5344CB8AC3E}">
        <p14:creationId xmlns:p14="http://schemas.microsoft.com/office/powerpoint/2010/main" val="802766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282A4-96C5-B145-945D-9636D3EB5B68}"/>
              </a:ext>
            </a:extLst>
          </p:cNvPr>
          <p:cNvSpPr>
            <a:spLocks noGrp="1"/>
          </p:cNvSpPr>
          <p:nvPr>
            <p:ph type="title"/>
          </p:nvPr>
        </p:nvSpPr>
        <p:spPr/>
        <p:txBody>
          <a:bodyPr/>
          <a:lstStyle/>
          <a:p>
            <a:r>
              <a:rPr lang="en-US" dirty="0"/>
              <a:t>Alamance Community College</a:t>
            </a:r>
          </a:p>
        </p:txBody>
      </p:sp>
      <p:pic>
        <p:nvPicPr>
          <p:cNvPr id="4" name="Picture 3">
            <a:extLst>
              <a:ext uri="{FF2B5EF4-FFF2-40B4-BE49-F238E27FC236}">
                <a16:creationId xmlns:a16="http://schemas.microsoft.com/office/drawing/2014/main" id="{E22E2C2A-F72F-3A40-81F1-687D3D86E2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3346" y="984916"/>
            <a:ext cx="5579005" cy="4158584"/>
          </a:xfrm>
          <a:prstGeom prst="rect">
            <a:avLst/>
          </a:prstGeom>
        </p:spPr>
      </p:pic>
    </p:spTree>
    <p:extLst>
      <p:ext uri="{BB962C8B-B14F-4D97-AF65-F5344CB8AC3E}">
        <p14:creationId xmlns:p14="http://schemas.microsoft.com/office/powerpoint/2010/main" val="44115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1B1AD4B-E210-8B4C-ADCC-0C4EAC0A5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4064663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45C9F-A6F8-4D49-BAA5-E4425217A21D}"/>
              </a:ext>
            </a:extLst>
          </p:cNvPr>
          <p:cNvSpPr>
            <a:spLocks noGrp="1"/>
          </p:cNvSpPr>
          <p:nvPr>
            <p:ph idx="1"/>
          </p:nvPr>
        </p:nvSpPr>
        <p:spPr/>
        <p:txBody>
          <a:bodyPr/>
          <a:lstStyle/>
          <a:p>
            <a:r>
              <a:rPr lang="en-US" dirty="0"/>
              <a:t>Civil rights reviews</a:t>
            </a:r>
          </a:p>
          <a:p>
            <a:r>
              <a:rPr lang="en-US" dirty="0"/>
              <a:t>Adherence to ADA standards</a:t>
            </a:r>
          </a:p>
          <a:p>
            <a:r>
              <a:rPr lang="en-US" dirty="0"/>
              <a:t>Equal treatment/</a:t>
            </a:r>
            <a:r>
              <a:rPr lang="en-US" dirty="0" err="1"/>
              <a:t>oportunities</a:t>
            </a:r>
            <a:r>
              <a:rPr lang="en-US" dirty="0"/>
              <a:t> for all Special Populations</a:t>
            </a:r>
          </a:p>
          <a:p>
            <a:r>
              <a:rPr lang="en-US" dirty="0"/>
              <a:t>Eliminate all Real and Imagined Barriers</a:t>
            </a:r>
          </a:p>
          <a:p>
            <a:endParaRPr lang="en-US" dirty="0"/>
          </a:p>
        </p:txBody>
      </p:sp>
      <p:sp>
        <p:nvSpPr>
          <p:cNvPr id="3" name="Title 2">
            <a:extLst>
              <a:ext uri="{FF2B5EF4-FFF2-40B4-BE49-F238E27FC236}">
                <a16:creationId xmlns:a16="http://schemas.microsoft.com/office/drawing/2014/main" id="{9E7916E7-92D8-4846-9D8B-012973930C0E}"/>
              </a:ext>
            </a:extLst>
          </p:cNvPr>
          <p:cNvSpPr>
            <a:spLocks noGrp="1"/>
          </p:cNvSpPr>
          <p:nvPr>
            <p:ph type="title"/>
          </p:nvPr>
        </p:nvSpPr>
        <p:spPr/>
        <p:txBody>
          <a:bodyPr/>
          <a:lstStyle/>
          <a:p>
            <a:r>
              <a:rPr lang="en-US" dirty="0"/>
              <a:t>We Ensure the “</a:t>
            </a:r>
            <a:r>
              <a:rPr lang="en-US" i="1" dirty="0"/>
              <a:t>Open”</a:t>
            </a:r>
            <a:r>
              <a:rPr lang="en-US" dirty="0"/>
              <a:t> in the Open Door Policy</a:t>
            </a:r>
          </a:p>
        </p:txBody>
      </p:sp>
    </p:spTree>
    <p:extLst>
      <p:ext uri="{BB962C8B-B14F-4D97-AF65-F5344CB8AC3E}">
        <p14:creationId xmlns:p14="http://schemas.microsoft.com/office/powerpoint/2010/main" val="4048669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1880C0-13FA-6445-8177-38ACACC05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523993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A81380A-FDA2-9745-BF00-5FF2B49D7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4256495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030C6B8-8380-CA49-BC84-827B2FC40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261280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FE98D68-6EF4-4648-9230-17A61F8CB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58675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82BF40B-E28F-0448-8709-BD206F0A4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131219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CC67B23-877B-2249-827D-9B8DFAAB3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479153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83342-25FF-764D-9470-E97B56CB9B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C4E307D-DA38-CA42-9822-9081BA7A6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77887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Michelle Lair</a:t>
            </a:r>
          </a:p>
        </p:txBody>
      </p:sp>
      <p:sp>
        <p:nvSpPr>
          <p:cNvPr id="3" name="Subtitle 2"/>
          <p:cNvSpPr>
            <a:spLocks noGrp="1"/>
          </p:cNvSpPr>
          <p:nvPr>
            <p:ph type="subTitle" idx="1"/>
          </p:nvPr>
        </p:nvSpPr>
        <p:spPr/>
        <p:txBody>
          <a:bodyPr/>
          <a:lstStyle/>
          <a:p>
            <a:r>
              <a:rPr lang="en-US" dirty="0"/>
              <a:t>Coordinator, Career and College Promise and Career &amp; Technical Education</a:t>
            </a:r>
          </a:p>
        </p:txBody>
      </p:sp>
      <p:pic>
        <p:nvPicPr>
          <p:cNvPr id="4"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82852A66-E385-0C4C-B969-FD1FD09999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89523" y="10575"/>
            <a:ext cx="2154477" cy="263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A6D9DB-6B76-494C-A4FD-38143E7D0C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1330729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F4832-4790-4E26-9EBB-FE3A6F79FDC5}"/>
              </a:ext>
            </a:extLst>
          </p:cNvPr>
          <p:cNvSpPr>
            <a:spLocks noGrp="1"/>
          </p:cNvSpPr>
          <p:nvPr>
            <p:ph type="title"/>
          </p:nvPr>
        </p:nvSpPr>
        <p:spPr/>
        <p:txBody>
          <a:bodyPr/>
          <a:lstStyle/>
          <a:p>
            <a:r>
              <a:rPr lang="en-US" dirty="0"/>
              <a:t>Career and College Promise</a:t>
            </a:r>
            <a:br>
              <a:rPr lang="en-US" dirty="0"/>
            </a:br>
            <a:r>
              <a:rPr lang="en-US" dirty="0"/>
              <a:t>Program Opportunities</a:t>
            </a:r>
          </a:p>
        </p:txBody>
      </p:sp>
      <p:pic>
        <p:nvPicPr>
          <p:cNvPr id="7" name="Content Placeholder 6" descr="A screenshot of a cell phone&#10;&#10;Description automatically generated">
            <a:extLst>
              <a:ext uri="{FF2B5EF4-FFF2-40B4-BE49-F238E27FC236}">
                <a16:creationId xmlns:a16="http://schemas.microsoft.com/office/drawing/2014/main" id="{CBD7531E-91CA-AD4F-B4B9-274DAAAD896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59299" y="1320800"/>
            <a:ext cx="6225401" cy="3549650"/>
          </a:xfrm>
        </p:spPr>
      </p:pic>
    </p:spTree>
    <p:extLst>
      <p:ext uri="{BB962C8B-B14F-4D97-AF65-F5344CB8AC3E}">
        <p14:creationId xmlns:p14="http://schemas.microsoft.com/office/powerpoint/2010/main" val="3043546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3B41B-8DFE-5943-A4FA-FCB768E22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24" y="0"/>
            <a:ext cx="8537951" cy="5143500"/>
          </a:xfrm>
          <a:prstGeom prst="rect">
            <a:avLst/>
          </a:prstGeom>
        </p:spPr>
      </p:pic>
    </p:spTree>
    <p:extLst>
      <p:ext uri="{BB962C8B-B14F-4D97-AF65-F5344CB8AC3E}">
        <p14:creationId xmlns:p14="http://schemas.microsoft.com/office/powerpoint/2010/main" val="719698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4865" y="2916433"/>
            <a:ext cx="1504713" cy="1828800"/>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683226" y="595952"/>
            <a:ext cx="1571784"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421026"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Team Perkins</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27955" y="2916434"/>
            <a:ext cx="14966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85648"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flipH="1">
            <a:off x="2845962"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6079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75196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1454697"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3615161"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5785633"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pic>
        <p:nvPicPr>
          <p:cNvPr id="17" name="Picture 16">
            <a:extLst>
              <a:ext uri="{FF2B5EF4-FFF2-40B4-BE49-F238E27FC236}">
                <a16:creationId xmlns:a16="http://schemas.microsoft.com/office/drawing/2014/main" id="{AA9D18CA-C9D8-8044-8064-B7D0694642C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8000"/>
                    </a14:imgEffect>
                  </a14:imgLayer>
                </a14:imgProps>
              </a:ext>
              <a:ext uri="{28A0092B-C50C-407E-A947-70E740481C1C}">
                <a14:useLocalDpi xmlns:a14="http://schemas.microsoft.com/office/drawing/2010/main"/>
              </a:ext>
            </a:extLst>
          </a:blip>
          <a:srcRect/>
          <a:stretch/>
        </p:blipFill>
        <p:spPr>
          <a:xfrm flipH="1">
            <a:off x="7090874" y="595952"/>
            <a:ext cx="1394704" cy="1871526"/>
          </a:xfrm>
          <a:prstGeom prst="rect">
            <a:avLst/>
          </a:prstGeom>
        </p:spPr>
      </p:pic>
      <p:sp>
        <p:nvSpPr>
          <p:cNvPr id="20" name="Title 1">
            <a:extLst>
              <a:ext uri="{FF2B5EF4-FFF2-40B4-BE49-F238E27FC236}">
                <a16:creationId xmlns:a16="http://schemas.microsoft.com/office/drawing/2014/main" id="{AC16A630-DACA-554F-9BAB-35DAB57B8B5F}"/>
              </a:ext>
            </a:extLst>
          </p:cNvPr>
          <p:cNvSpPr txBox="1">
            <a:spLocks/>
          </p:cNvSpPr>
          <p:nvPr/>
        </p:nvSpPr>
        <p:spPr>
          <a:xfrm flipH="1">
            <a:off x="6543348" y="2439711"/>
            <a:ext cx="2468130" cy="605320"/>
          </a:xfrm>
          <a:prstGeom prst="rect">
            <a:avLst/>
          </a:prstGeom>
        </p:spPr>
        <p:txBody>
          <a:bodyPr vert="horz" lIns="91440" tIns="45720" rIns="91440" bIns="45720" rtlCol="0" anchor="t">
            <a:normAutofit fontScale="92500"/>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sz="2600" dirty="0"/>
              <a:t>Darice McDougald</a:t>
            </a:r>
          </a:p>
          <a:p>
            <a:pPr algn="ctr">
              <a:tabLst>
                <a:tab pos="7297738" algn="r"/>
              </a:tabLst>
            </a:pPr>
            <a:endParaRPr lang="en-US" dirty="0"/>
          </a:p>
        </p:txBody>
      </p:sp>
      <p:pic>
        <p:nvPicPr>
          <p:cNvPr id="18" name="Picture 17" descr="A person wearing glasses&#10;&#10;Description automatically generated with medium confidence">
            <a:extLst>
              <a:ext uri="{FF2B5EF4-FFF2-40B4-BE49-F238E27FC236}">
                <a16:creationId xmlns:a16="http://schemas.microsoft.com/office/drawing/2014/main" id="{86EA649E-C5DB-EE4E-BD05-8E3A47EEC20A}"/>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9000"/>
                    </a14:imgEffect>
                  </a14:imgLayer>
                </a14:imgProps>
              </a:ext>
              <a:ext uri="{28A0092B-C50C-407E-A947-70E740481C1C}">
                <a14:useLocalDpi xmlns:a14="http://schemas.microsoft.com/office/drawing/2010/main"/>
              </a:ext>
            </a:extLst>
          </a:blip>
          <a:srcRect/>
          <a:stretch/>
        </p:blipFill>
        <p:spPr>
          <a:xfrm>
            <a:off x="5111496" y="580992"/>
            <a:ext cx="1349556" cy="1845649"/>
          </a:xfrm>
          <a:prstGeom prst="rect">
            <a:avLst/>
          </a:prstGeom>
        </p:spPr>
      </p:pic>
    </p:spTree>
    <p:extLst>
      <p:ext uri="{BB962C8B-B14F-4D97-AF65-F5344CB8AC3E}">
        <p14:creationId xmlns:p14="http://schemas.microsoft.com/office/powerpoint/2010/main" val="4149716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Chris Droessler</a:t>
            </a:r>
          </a:p>
        </p:txBody>
      </p:sp>
      <p:sp>
        <p:nvSpPr>
          <p:cNvPr id="3" name="Subtitle 2"/>
          <p:cNvSpPr>
            <a:spLocks noGrp="1"/>
          </p:cNvSpPr>
          <p:nvPr>
            <p:ph type="subTitle" idx="1"/>
          </p:nvPr>
        </p:nvSpPr>
        <p:spPr/>
        <p:txBody>
          <a:bodyPr/>
          <a:lstStyle/>
          <a:p>
            <a:r>
              <a:rPr lang="en-US" dirty="0"/>
              <a:t>Coordinator, Career &amp; Technical Education</a:t>
            </a:r>
          </a:p>
        </p:txBody>
      </p:sp>
      <p:pic>
        <p:nvPicPr>
          <p:cNvPr id="4" name="Picture 3" descr="A person wearing glasses and smiling at the camera&#10;&#10;Description automatically generated">
            <a:extLst>
              <a:ext uri="{FF2B5EF4-FFF2-40B4-BE49-F238E27FC236}">
                <a16:creationId xmlns:a16="http://schemas.microsoft.com/office/drawing/2014/main" id="{4135157C-D4C5-DE4E-AF85-316BCFA6B4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2049" y="-1"/>
            <a:ext cx="2141951" cy="2603287"/>
          </a:xfrm>
          <a:prstGeom prst="rect">
            <a:avLst/>
          </a:prstGeom>
        </p:spPr>
      </p:pic>
      <p:pic>
        <p:nvPicPr>
          <p:cNvPr id="5" name="Picture 4">
            <a:extLst>
              <a:ext uri="{FF2B5EF4-FFF2-40B4-BE49-F238E27FC236}">
                <a16:creationId xmlns:a16="http://schemas.microsoft.com/office/drawing/2014/main" id="{187715FD-01DB-0346-BBDB-E8B7D5FF2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1784599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1482EF-EBED-D747-839F-CC387610405B}"/>
              </a:ext>
            </a:extLst>
          </p:cNvPr>
          <p:cNvSpPr>
            <a:spLocks noGrp="1"/>
          </p:cNvSpPr>
          <p:nvPr>
            <p:ph idx="1"/>
          </p:nvPr>
        </p:nvSpPr>
        <p:spPr/>
        <p:txBody>
          <a:bodyPr>
            <a:normAutofit fontScale="92500"/>
          </a:bodyPr>
          <a:lstStyle/>
          <a:p>
            <a:pPr marL="0" indent="0">
              <a:buNone/>
            </a:pPr>
            <a:r>
              <a:rPr lang="en-US" b="1" dirty="0"/>
              <a:t>1P1 - </a:t>
            </a:r>
            <a:r>
              <a:rPr lang="en-US" b="1" dirty="0" err="1"/>
              <a:t>Postprogram</a:t>
            </a:r>
            <a:r>
              <a:rPr lang="en-US" b="1" dirty="0"/>
              <a:t> Placement</a:t>
            </a:r>
          </a:p>
          <a:p>
            <a:pPr marL="0" indent="0">
              <a:buNone/>
            </a:pPr>
            <a:r>
              <a:rPr lang="en-US" dirty="0"/>
              <a:t>The percentage of CTE Concentrators who completed a CTE program of study, who remain enrolled in postsecondary education or are placed in employment.</a:t>
            </a:r>
          </a:p>
          <a:p>
            <a:pPr marL="0" indent="0">
              <a:buNone/>
            </a:pPr>
            <a:r>
              <a:rPr lang="en-US" b="1" dirty="0"/>
              <a:t>2P1 - Earned Recognized Postsecondary Credential</a:t>
            </a:r>
          </a:p>
          <a:p>
            <a:pPr marL="0" indent="0">
              <a:buNone/>
            </a:pPr>
            <a:r>
              <a:rPr lang="en-US" dirty="0"/>
              <a:t>The percentage of CTE Concentrators who receive a recognized postsecondary credential (Certificate, Diploma, and/or Associate Degree) during the reporting year. </a:t>
            </a:r>
          </a:p>
          <a:p>
            <a:pPr marL="0" indent="0">
              <a:buNone/>
            </a:pPr>
            <a:r>
              <a:rPr lang="en-US" b="1" dirty="0"/>
              <a:t>3P1 - Nontraditional Program Concentration </a:t>
            </a:r>
          </a:p>
          <a:p>
            <a:pPr marL="0" indent="0">
              <a:buNone/>
            </a:pPr>
            <a:r>
              <a:rPr lang="en-US" dirty="0"/>
              <a:t>Percentage of CTE Concentrators in programs of study that are nontraditional for their gender. </a:t>
            </a:r>
          </a:p>
        </p:txBody>
      </p:sp>
      <p:sp>
        <p:nvSpPr>
          <p:cNvPr id="3" name="Title 2">
            <a:extLst>
              <a:ext uri="{FF2B5EF4-FFF2-40B4-BE49-F238E27FC236}">
                <a16:creationId xmlns:a16="http://schemas.microsoft.com/office/drawing/2014/main" id="{337FEFD0-CE39-5847-8AB4-D178BC74BFBA}"/>
              </a:ext>
            </a:extLst>
          </p:cNvPr>
          <p:cNvSpPr>
            <a:spLocks noGrp="1"/>
          </p:cNvSpPr>
          <p:nvPr>
            <p:ph type="title"/>
          </p:nvPr>
        </p:nvSpPr>
        <p:spPr/>
        <p:txBody>
          <a:bodyPr/>
          <a:lstStyle/>
          <a:p>
            <a:r>
              <a:rPr lang="en-US" dirty="0"/>
              <a:t>Performance Indicators</a:t>
            </a:r>
          </a:p>
        </p:txBody>
      </p:sp>
    </p:spTree>
    <p:extLst>
      <p:ext uri="{BB962C8B-B14F-4D97-AF65-F5344CB8AC3E}">
        <p14:creationId xmlns:p14="http://schemas.microsoft.com/office/powerpoint/2010/main" val="3669188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06E37-1BA0-DB4C-A511-1F3D0C7A55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6389" y="0"/>
            <a:ext cx="6751222" cy="5143500"/>
          </a:xfrm>
          <a:prstGeom prst="rect">
            <a:avLst/>
          </a:prstGeom>
        </p:spPr>
      </p:pic>
    </p:spTree>
    <p:extLst>
      <p:ext uri="{BB962C8B-B14F-4D97-AF65-F5344CB8AC3E}">
        <p14:creationId xmlns:p14="http://schemas.microsoft.com/office/powerpoint/2010/main" val="2857119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128697-8B42-5244-A7AA-1D74ADB1D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178" y="210110"/>
            <a:ext cx="3787536" cy="4723280"/>
          </a:xfrm>
          <a:prstGeom prst="rect">
            <a:avLst/>
          </a:prstGeom>
        </p:spPr>
      </p:pic>
      <p:pic>
        <p:nvPicPr>
          <p:cNvPr id="7" name="Picture 6">
            <a:extLst>
              <a:ext uri="{FF2B5EF4-FFF2-40B4-BE49-F238E27FC236}">
                <a16:creationId xmlns:a16="http://schemas.microsoft.com/office/drawing/2014/main" id="{41D05389-7596-1D4D-975E-AFBA22ADA1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7606" y="0"/>
            <a:ext cx="3974523" cy="5143500"/>
          </a:xfrm>
          <a:prstGeom prst="rect">
            <a:avLst/>
          </a:prstGeom>
        </p:spPr>
      </p:pic>
    </p:spTree>
    <p:extLst>
      <p:ext uri="{BB962C8B-B14F-4D97-AF65-F5344CB8AC3E}">
        <p14:creationId xmlns:p14="http://schemas.microsoft.com/office/powerpoint/2010/main" val="2430595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06E37-1BA0-DB4C-A511-1F3D0C7A55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6389" y="0"/>
            <a:ext cx="6751222" cy="5143500"/>
          </a:xfrm>
          <a:prstGeom prst="rect">
            <a:avLst/>
          </a:prstGeom>
        </p:spPr>
      </p:pic>
    </p:spTree>
    <p:extLst>
      <p:ext uri="{BB962C8B-B14F-4D97-AF65-F5344CB8AC3E}">
        <p14:creationId xmlns:p14="http://schemas.microsoft.com/office/powerpoint/2010/main" val="3241838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F935B-9F1F-6A4F-ABBE-B48621621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074" y="0"/>
            <a:ext cx="7681851" cy="5143500"/>
          </a:xfrm>
          <a:prstGeom prst="rect">
            <a:avLst/>
          </a:prstGeom>
        </p:spPr>
      </p:pic>
    </p:spTree>
    <p:extLst>
      <p:ext uri="{BB962C8B-B14F-4D97-AF65-F5344CB8AC3E}">
        <p14:creationId xmlns:p14="http://schemas.microsoft.com/office/powerpoint/2010/main" val="2581169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AD690-25F5-BD4B-B757-B3F887F8B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66" y="0"/>
            <a:ext cx="6749068" cy="5143500"/>
          </a:xfrm>
          <a:prstGeom prst="rect">
            <a:avLst/>
          </a:prstGeom>
        </p:spPr>
      </p:pic>
    </p:spTree>
    <p:extLst>
      <p:ext uri="{BB962C8B-B14F-4D97-AF65-F5344CB8AC3E}">
        <p14:creationId xmlns:p14="http://schemas.microsoft.com/office/powerpoint/2010/main" val="281526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Darice McDougald</a:t>
            </a:r>
          </a:p>
        </p:txBody>
      </p:sp>
      <p:sp>
        <p:nvSpPr>
          <p:cNvPr id="3" name="Subtitle 2"/>
          <p:cNvSpPr>
            <a:spLocks noGrp="1"/>
          </p:cNvSpPr>
          <p:nvPr>
            <p:ph type="subTitle" idx="1"/>
          </p:nvPr>
        </p:nvSpPr>
        <p:spPr/>
        <p:txBody>
          <a:bodyPr/>
          <a:lstStyle/>
          <a:p>
            <a:r>
              <a:rPr lang="en-US" dirty="0"/>
              <a:t>Administrative Assistant, Career &amp; Technical Education</a:t>
            </a:r>
          </a:p>
        </p:txBody>
      </p:sp>
      <p:pic>
        <p:nvPicPr>
          <p:cNvPr id="4" name="Picture 3">
            <a:extLst>
              <a:ext uri="{FF2B5EF4-FFF2-40B4-BE49-F238E27FC236}">
                <a16:creationId xmlns:a16="http://schemas.microsoft.com/office/drawing/2014/main" id="{C25928F2-BD01-2C4D-AA0C-19BE62BBD6E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a:ext>
            </a:extLst>
          </a:blip>
          <a:srcRect/>
          <a:stretch/>
        </p:blipFill>
        <p:spPr>
          <a:xfrm flipH="1">
            <a:off x="7139836" y="0"/>
            <a:ext cx="2004164" cy="2689348"/>
          </a:xfrm>
          <a:prstGeom prst="rect">
            <a:avLst/>
          </a:prstGeom>
        </p:spPr>
      </p:pic>
      <p:pic>
        <p:nvPicPr>
          <p:cNvPr id="5" name="Picture 4">
            <a:extLst>
              <a:ext uri="{FF2B5EF4-FFF2-40B4-BE49-F238E27FC236}">
                <a16:creationId xmlns:a16="http://schemas.microsoft.com/office/drawing/2014/main" id="{C024B1DA-8462-034D-8B48-BF704251E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2837807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76ADB6-63D6-5448-B1B4-E546CEEACCB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11987FA-3A25-044E-8BF9-24BC1C6669B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93365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erkins V:  Secondary Postsecondary Partnership"/>
          <p:cNvSpPr txBox="1">
            <a:spLocks noGrp="1"/>
          </p:cNvSpPr>
          <p:nvPr>
            <p:ph type="title"/>
          </p:nvPr>
        </p:nvSpPr>
        <p:spPr>
          <a:xfrm>
            <a:off x="1297859" y="126367"/>
            <a:ext cx="7612461" cy="994172"/>
          </a:xfrm>
        </p:spPr>
        <p:txBody>
          <a:bodyPr>
            <a:normAutofit/>
          </a:bodyPr>
          <a:lstStyle>
            <a:lvl1pPr defTabSz="484886">
              <a:defRPr sz="6640"/>
            </a:lvl1pPr>
          </a:lstStyle>
          <a:p>
            <a:r>
              <a:rPr lang="en-US" sz="3000" dirty="0"/>
              <a:t>Perkins V:  Secondary Postsecondary Partnership</a:t>
            </a:r>
          </a:p>
        </p:txBody>
      </p:sp>
      <p:sp>
        <p:nvSpPr>
          <p:cNvPr id="189" name="Prepare students for work through education and training"/>
          <p:cNvSpPr txBox="1">
            <a:spLocks noGrp="1"/>
          </p:cNvSpPr>
          <p:nvPr>
            <p:ph type="body" sz="quarter" idx="4294967295"/>
          </p:nvPr>
        </p:nvSpPr>
        <p:spPr>
          <a:xfrm>
            <a:off x="687390" y="1389088"/>
            <a:ext cx="4423090" cy="1048056"/>
          </a:xfrm>
          <a:prstGeom prst="rect">
            <a:avLst/>
          </a:prstGeom>
        </p:spPr>
        <p:txBody>
          <a:bodyPr>
            <a:normAutofit/>
          </a:bodyPr>
          <a:lstStyle/>
          <a:p>
            <a:r>
              <a:rPr sz="2400" dirty="0"/>
              <a:t>Prepare students for work through </a:t>
            </a:r>
            <a:r>
              <a:rPr sz="2400" b="1" dirty="0"/>
              <a:t>education and training </a:t>
            </a:r>
          </a:p>
        </p:txBody>
      </p:sp>
      <p:sp>
        <p:nvSpPr>
          <p:cNvPr id="190" name="Arrow"/>
          <p:cNvSpPr/>
          <p:nvPr/>
        </p:nvSpPr>
        <p:spPr>
          <a:xfrm>
            <a:off x="2521125" y="4621659"/>
            <a:ext cx="4215615" cy="502295"/>
          </a:xfrm>
          <a:prstGeom prst="rightArrow">
            <a:avLst>
              <a:gd name="adj1" fmla="val 32000"/>
              <a:gd name="adj2" fmla="val 64000"/>
            </a:avLst>
          </a:prstGeom>
          <a:solidFill>
            <a:schemeClr val="accent1"/>
          </a:solidFill>
          <a:ln w="12700">
            <a:miter lim="400000"/>
          </a:ln>
        </p:spPr>
        <p:txBody>
          <a:bodyPr lIns="20092" tIns="20092" rIns="20092" bIns="20092" anchor="ctr"/>
          <a:lstStyle/>
          <a:p>
            <a:pPr>
              <a:defRPr sz="2200" b="0">
                <a:solidFill>
                  <a:srgbClr val="FFFFFF"/>
                </a:solidFill>
                <a:latin typeface="+mn-lt"/>
                <a:ea typeface="+mn-ea"/>
                <a:cs typeface="+mn-cs"/>
                <a:sym typeface="Helvetica Neue Medium"/>
              </a:defRPr>
            </a:pPr>
            <a:endParaRPr sz="870"/>
          </a:p>
        </p:txBody>
      </p:sp>
      <p:sp>
        <p:nvSpPr>
          <p:cNvPr id="191" name="Postsecondary"/>
          <p:cNvSpPr txBox="1"/>
          <p:nvPr/>
        </p:nvSpPr>
        <p:spPr>
          <a:xfrm>
            <a:off x="6098738" y="2945987"/>
            <a:ext cx="1926221" cy="409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p>
            <a:pPr algn="ctr"/>
            <a:r>
              <a:rPr sz="2400" dirty="0"/>
              <a:t>Postsecondary </a:t>
            </a:r>
          </a:p>
        </p:txBody>
      </p:sp>
      <p:sp>
        <p:nvSpPr>
          <p:cNvPr id="192" name="High School"/>
          <p:cNvSpPr txBox="1"/>
          <p:nvPr/>
        </p:nvSpPr>
        <p:spPr>
          <a:xfrm>
            <a:off x="3458644" y="2945987"/>
            <a:ext cx="1574651" cy="409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p>
            <a:pPr algn="ctr"/>
            <a:r>
              <a:rPr sz="2400" dirty="0"/>
              <a:t>High School </a:t>
            </a:r>
          </a:p>
        </p:txBody>
      </p:sp>
      <p:sp>
        <p:nvSpPr>
          <p:cNvPr id="193" name="Middle School"/>
          <p:cNvSpPr txBox="1"/>
          <p:nvPr/>
        </p:nvSpPr>
        <p:spPr>
          <a:xfrm>
            <a:off x="432832" y="2945987"/>
            <a:ext cx="2229738" cy="409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sz="2400" dirty="0"/>
              <a:t>Middle School </a:t>
            </a:r>
          </a:p>
        </p:txBody>
      </p:sp>
      <p:sp>
        <p:nvSpPr>
          <p:cNvPr id="194" name="Postsecondary Concentrator…"/>
          <p:cNvSpPr txBox="1"/>
          <p:nvPr/>
        </p:nvSpPr>
        <p:spPr>
          <a:xfrm>
            <a:off x="5688593" y="3698517"/>
            <a:ext cx="2746510" cy="59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p>
            <a:pPr algn="ctr">
              <a:defRPr sz="1800"/>
            </a:pPr>
            <a:r>
              <a:rPr dirty="0"/>
              <a:t>Postsecondary Concentrator </a:t>
            </a:r>
          </a:p>
          <a:p>
            <a:pPr algn="ctr"/>
            <a:r>
              <a:rPr dirty="0"/>
              <a:t>Hone Skills - Credentials </a:t>
            </a:r>
          </a:p>
        </p:txBody>
      </p:sp>
      <p:sp>
        <p:nvSpPr>
          <p:cNvPr id="195" name="Begin…"/>
          <p:cNvSpPr txBox="1"/>
          <p:nvPr/>
        </p:nvSpPr>
        <p:spPr>
          <a:xfrm>
            <a:off x="3034430" y="3698517"/>
            <a:ext cx="2423078" cy="317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dirty="0"/>
              <a:t>Begin Concentration</a:t>
            </a:r>
          </a:p>
        </p:txBody>
      </p:sp>
      <p:sp>
        <p:nvSpPr>
          <p:cNvPr id="196" name="Informed"/>
          <p:cNvSpPr txBox="1"/>
          <p:nvPr/>
        </p:nvSpPr>
        <p:spPr>
          <a:xfrm>
            <a:off x="1027190" y="3698517"/>
            <a:ext cx="1041023" cy="317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dirty="0"/>
              <a:t>Informed</a:t>
            </a:r>
          </a:p>
        </p:txBody>
      </p:sp>
      <p:sp>
        <p:nvSpPr>
          <p:cNvPr id="197" name="Rectangle"/>
          <p:cNvSpPr/>
          <p:nvPr/>
        </p:nvSpPr>
        <p:spPr>
          <a:xfrm>
            <a:off x="3034628" y="2930289"/>
            <a:ext cx="2425175" cy="1592541"/>
          </a:xfrm>
          <a:prstGeom prst="rect">
            <a:avLst/>
          </a:prstGeom>
          <a:ln w="25400">
            <a:solidFill>
              <a:srgbClr val="000000"/>
            </a:solidFill>
            <a:miter lim="400000"/>
          </a:ln>
        </p:spPr>
        <p:txBody>
          <a:bodyPr lIns="20092" tIns="20092" rIns="20092" bIns="20092" anchor="ctr"/>
          <a:lstStyle/>
          <a:p>
            <a:pPr>
              <a:defRPr sz="2200" b="0">
                <a:solidFill>
                  <a:srgbClr val="FFFFFF"/>
                </a:solidFill>
                <a:latin typeface="+mn-lt"/>
                <a:ea typeface="+mn-ea"/>
                <a:cs typeface="+mn-cs"/>
                <a:sym typeface="Helvetica Neue Medium"/>
              </a:defRPr>
            </a:pPr>
            <a:endParaRPr sz="870"/>
          </a:p>
        </p:txBody>
      </p:sp>
      <p:sp>
        <p:nvSpPr>
          <p:cNvPr id="198" name="Rectangle"/>
          <p:cNvSpPr/>
          <p:nvPr/>
        </p:nvSpPr>
        <p:spPr>
          <a:xfrm>
            <a:off x="374287" y="2930289"/>
            <a:ext cx="2460153" cy="1594646"/>
          </a:xfrm>
          <a:prstGeom prst="rect">
            <a:avLst/>
          </a:prstGeom>
          <a:ln w="25400">
            <a:solidFill>
              <a:srgbClr val="000000"/>
            </a:solidFill>
            <a:miter lim="400000"/>
          </a:ln>
        </p:spPr>
        <p:txBody>
          <a:bodyPr lIns="20092" tIns="20092" rIns="20092" bIns="20092" anchor="ctr"/>
          <a:lstStyle/>
          <a:p>
            <a:pPr>
              <a:defRPr sz="2200" b="0">
                <a:solidFill>
                  <a:srgbClr val="FFFFFF"/>
                </a:solidFill>
                <a:latin typeface="+mn-lt"/>
                <a:ea typeface="+mn-ea"/>
                <a:cs typeface="+mn-cs"/>
                <a:sym typeface="Helvetica Neue Medium"/>
              </a:defRPr>
            </a:pPr>
            <a:endParaRPr sz="870"/>
          </a:p>
        </p:txBody>
      </p:sp>
      <p:sp>
        <p:nvSpPr>
          <p:cNvPr id="199" name="Rectangle"/>
          <p:cNvSpPr/>
          <p:nvPr/>
        </p:nvSpPr>
        <p:spPr>
          <a:xfrm>
            <a:off x="5586710" y="2930289"/>
            <a:ext cx="2919513" cy="1592541"/>
          </a:xfrm>
          <a:prstGeom prst="rect">
            <a:avLst/>
          </a:prstGeom>
          <a:ln w="25400">
            <a:solidFill>
              <a:srgbClr val="000000"/>
            </a:solidFill>
            <a:miter lim="400000"/>
          </a:ln>
        </p:spPr>
        <p:txBody>
          <a:bodyPr lIns="20092" tIns="20092" rIns="20092" bIns="20092" anchor="ctr"/>
          <a:lstStyle/>
          <a:p>
            <a:pPr>
              <a:defRPr sz="2200" b="0">
                <a:solidFill>
                  <a:srgbClr val="FFFFFF"/>
                </a:solidFill>
                <a:latin typeface="+mn-lt"/>
                <a:ea typeface="+mn-ea"/>
                <a:cs typeface="+mn-cs"/>
                <a:sym typeface="Helvetica Neue Medium"/>
              </a:defRPr>
            </a:pPr>
            <a:endParaRPr sz="870"/>
          </a:p>
        </p:txBody>
      </p:sp>
      <p:sp>
        <p:nvSpPr>
          <p:cNvPr id="200" name="Grades 5,6,7,8"/>
          <p:cNvSpPr txBox="1"/>
          <p:nvPr/>
        </p:nvSpPr>
        <p:spPr>
          <a:xfrm>
            <a:off x="574277" y="3280266"/>
            <a:ext cx="1946848" cy="348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sz="2000" i="1" dirty="0"/>
              <a:t>Grades 5,6,7,8</a:t>
            </a:r>
            <a:r>
              <a:rPr dirty="0"/>
              <a:t> </a:t>
            </a:r>
          </a:p>
        </p:txBody>
      </p:sp>
      <p:sp>
        <p:nvSpPr>
          <p:cNvPr id="201" name="Grades 9,10,11,12"/>
          <p:cNvSpPr txBox="1"/>
          <p:nvPr/>
        </p:nvSpPr>
        <p:spPr>
          <a:xfrm>
            <a:off x="3279332" y="3280266"/>
            <a:ext cx="1933274" cy="348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lvl1pPr>
              <a:defRPr sz="2100" i="1"/>
            </a:lvl1pPr>
          </a:lstStyle>
          <a:p>
            <a:pPr algn="ctr">
              <a:defRPr sz="2400" i="0"/>
            </a:pPr>
            <a:r>
              <a:rPr sz="2000" dirty="0"/>
              <a:t>Grades 9,10,11,12</a:t>
            </a:r>
          </a:p>
        </p:txBody>
      </p:sp>
      <p:sp>
        <p:nvSpPr>
          <p:cNvPr id="202" name="Grades 13,14 &amp; Beyond"/>
          <p:cNvSpPr txBox="1"/>
          <p:nvPr/>
        </p:nvSpPr>
        <p:spPr>
          <a:xfrm>
            <a:off x="5817795" y="3280266"/>
            <a:ext cx="2488106" cy="348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lvl1pPr>
              <a:defRPr sz="2100" i="1"/>
            </a:lvl1pPr>
          </a:lstStyle>
          <a:p>
            <a:pPr algn="ctr">
              <a:defRPr sz="2400" i="0"/>
            </a:pPr>
            <a:r>
              <a:rPr sz="2000" dirty="0"/>
              <a:t>Grades 13,14 &amp; Beyond</a:t>
            </a:r>
          </a:p>
        </p:txBody>
      </p:sp>
      <p:grpSp>
        <p:nvGrpSpPr>
          <p:cNvPr id="208" name="Group"/>
          <p:cNvGrpSpPr/>
          <p:nvPr/>
        </p:nvGrpSpPr>
        <p:grpSpPr>
          <a:xfrm>
            <a:off x="6098738" y="1190437"/>
            <a:ext cx="2197816" cy="1617732"/>
            <a:chOff x="0" y="0"/>
            <a:chExt cx="2915570" cy="2146045"/>
          </a:xfrm>
        </p:grpSpPr>
        <p:sp>
          <p:nvSpPr>
            <p:cNvPr id="203" name="Doctor Bag"/>
            <p:cNvSpPr/>
            <p:nvPr/>
          </p:nvSpPr>
          <p:spPr>
            <a:xfrm>
              <a:off x="1771891" y="1145379"/>
              <a:ext cx="816484" cy="578310"/>
            </a:xfrm>
            <a:custGeom>
              <a:avLst/>
              <a:gdLst/>
              <a:ahLst/>
              <a:cxnLst>
                <a:cxn ang="0">
                  <a:pos x="wd2" y="hd2"/>
                </a:cxn>
                <a:cxn ang="5400000">
                  <a:pos x="wd2" y="hd2"/>
                </a:cxn>
                <a:cxn ang="10800000">
                  <a:pos x="wd2" y="hd2"/>
                </a:cxn>
                <a:cxn ang="16200000">
                  <a:pos x="wd2" y="hd2"/>
                </a:cxn>
              </a:cxnLst>
              <a:rect l="0" t="0" r="r" b="b"/>
              <a:pathLst>
                <a:path w="21585" h="21600" extrusionOk="0">
                  <a:moveTo>
                    <a:pt x="8971" y="0"/>
                  </a:moveTo>
                  <a:cubicBezTo>
                    <a:pt x="7949" y="0"/>
                    <a:pt x="7117" y="1174"/>
                    <a:pt x="7117" y="2618"/>
                  </a:cubicBezTo>
                  <a:lnTo>
                    <a:pt x="7117" y="3719"/>
                  </a:lnTo>
                  <a:lnTo>
                    <a:pt x="3863" y="3719"/>
                  </a:lnTo>
                  <a:cubicBezTo>
                    <a:pt x="3037" y="3719"/>
                    <a:pt x="2340" y="4585"/>
                    <a:pt x="2231" y="5742"/>
                  </a:cubicBezTo>
                  <a:cubicBezTo>
                    <a:pt x="1931" y="8925"/>
                    <a:pt x="1024" y="10999"/>
                    <a:pt x="459" y="12020"/>
                  </a:cubicBezTo>
                  <a:cubicBezTo>
                    <a:pt x="157" y="12564"/>
                    <a:pt x="-7" y="13234"/>
                    <a:pt x="1" y="13926"/>
                  </a:cubicBezTo>
                  <a:cubicBezTo>
                    <a:pt x="14" y="15171"/>
                    <a:pt x="31" y="17193"/>
                    <a:pt x="19" y="18830"/>
                  </a:cubicBezTo>
                  <a:lnTo>
                    <a:pt x="21565" y="18830"/>
                  </a:lnTo>
                  <a:cubicBezTo>
                    <a:pt x="21553" y="17193"/>
                    <a:pt x="21572" y="15171"/>
                    <a:pt x="21585" y="13926"/>
                  </a:cubicBezTo>
                  <a:cubicBezTo>
                    <a:pt x="21593" y="13234"/>
                    <a:pt x="21427" y="12564"/>
                    <a:pt x="21126" y="12020"/>
                  </a:cubicBezTo>
                  <a:cubicBezTo>
                    <a:pt x="20560" y="10999"/>
                    <a:pt x="19654" y="8925"/>
                    <a:pt x="19354" y="5742"/>
                  </a:cubicBezTo>
                  <a:cubicBezTo>
                    <a:pt x="19245" y="4585"/>
                    <a:pt x="18548" y="3719"/>
                    <a:pt x="17722" y="3719"/>
                  </a:cubicBezTo>
                  <a:lnTo>
                    <a:pt x="14467" y="3719"/>
                  </a:lnTo>
                  <a:lnTo>
                    <a:pt x="14467" y="2618"/>
                  </a:lnTo>
                  <a:cubicBezTo>
                    <a:pt x="14467" y="1174"/>
                    <a:pt x="13637" y="0"/>
                    <a:pt x="12615" y="0"/>
                  </a:cubicBezTo>
                  <a:lnTo>
                    <a:pt x="8971" y="0"/>
                  </a:lnTo>
                  <a:close/>
                  <a:moveTo>
                    <a:pt x="8971" y="1580"/>
                  </a:moveTo>
                  <a:lnTo>
                    <a:pt x="12615" y="1580"/>
                  </a:lnTo>
                  <a:cubicBezTo>
                    <a:pt x="13020" y="1580"/>
                    <a:pt x="13349" y="2045"/>
                    <a:pt x="13349" y="2618"/>
                  </a:cubicBezTo>
                  <a:lnTo>
                    <a:pt x="13349" y="3719"/>
                  </a:lnTo>
                  <a:lnTo>
                    <a:pt x="8235" y="3719"/>
                  </a:lnTo>
                  <a:lnTo>
                    <a:pt x="8235" y="2618"/>
                  </a:lnTo>
                  <a:cubicBezTo>
                    <a:pt x="8235" y="2045"/>
                    <a:pt x="8566" y="1580"/>
                    <a:pt x="8971" y="1580"/>
                  </a:cubicBezTo>
                  <a:close/>
                  <a:moveTo>
                    <a:pt x="7117" y="4938"/>
                  </a:moveTo>
                  <a:lnTo>
                    <a:pt x="7117" y="5744"/>
                  </a:lnTo>
                  <a:cubicBezTo>
                    <a:pt x="6962" y="6063"/>
                    <a:pt x="6876" y="6418"/>
                    <a:pt x="6876" y="6784"/>
                  </a:cubicBezTo>
                  <a:cubicBezTo>
                    <a:pt x="6876" y="7471"/>
                    <a:pt x="7173" y="8124"/>
                    <a:pt x="7676" y="8555"/>
                  </a:cubicBezTo>
                  <a:cubicBezTo>
                    <a:pt x="8179" y="8124"/>
                    <a:pt x="8476" y="7471"/>
                    <a:pt x="8476" y="6784"/>
                  </a:cubicBezTo>
                  <a:cubicBezTo>
                    <a:pt x="8476" y="6418"/>
                    <a:pt x="8391" y="6063"/>
                    <a:pt x="8235" y="5744"/>
                  </a:cubicBezTo>
                  <a:lnTo>
                    <a:pt x="8235" y="4938"/>
                  </a:lnTo>
                  <a:cubicBezTo>
                    <a:pt x="8630" y="5443"/>
                    <a:pt x="8855" y="6096"/>
                    <a:pt x="8855" y="6784"/>
                  </a:cubicBezTo>
                  <a:cubicBezTo>
                    <a:pt x="8855" y="7711"/>
                    <a:pt x="8448" y="8577"/>
                    <a:pt x="7767" y="9100"/>
                  </a:cubicBezTo>
                  <a:lnTo>
                    <a:pt x="7676" y="9169"/>
                  </a:lnTo>
                  <a:lnTo>
                    <a:pt x="7585" y="9100"/>
                  </a:lnTo>
                  <a:cubicBezTo>
                    <a:pt x="6904" y="8577"/>
                    <a:pt x="6497" y="7711"/>
                    <a:pt x="6497" y="6784"/>
                  </a:cubicBezTo>
                  <a:cubicBezTo>
                    <a:pt x="6497" y="6096"/>
                    <a:pt x="6722" y="5443"/>
                    <a:pt x="7117" y="4938"/>
                  </a:cubicBezTo>
                  <a:close/>
                  <a:moveTo>
                    <a:pt x="13349" y="4938"/>
                  </a:moveTo>
                  <a:lnTo>
                    <a:pt x="13349" y="5744"/>
                  </a:lnTo>
                  <a:cubicBezTo>
                    <a:pt x="13194" y="6063"/>
                    <a:pt x="13108" y="6418"/>
                    <a:pt x="13108" y="6784"/>
                  </a:cubicBezTo>
                  <a:cubicBezTo>
                    <a:pt x="13108" y="7471"/>
                    <a:pt x="13406" y="8124"/>
                    <a:pt x="13908" y="8555"/>
                  </a:cubicBezTo>
                  <a:cubicBezTo>
                    <a:pt x="14411" y="8124"/>
                    <a:pt x="14708" y="7471"/>
                    <a:pt x="14708" y="6784"/>
                  </a:cubicBezTo>
                  <a:cubicBezTo>
                    <a:pt x="14708" y="6418"/>
                    <a:pt x="14623" y="6063"/>
                    <a:pt x="14467" y="5744"/>
                  </a:cubicBezTo>
                  <a:lnTo>
                    <a:pt x="14467" y="4938"/>
                  </a:lnTo>
                  <a:cubicBezTo>
                    <a:pt x="14862" y="5443"/>
                    <a:pt x="15087" y="6096"/>
                    <a:pt x="15087" y="6784"/>
                  </a:cubicBezTo>
                  <a:cubicBezTo>
                    <a:pt x="15087" y="7711"/>
                    <a:pt x="14681" y="8577"/>
                    <a:pt x="13999" y="9100"/>
                  </a:cubicBezTo>
                  <a:lnTo>
                    <a:pt x="13908" y="9169"/>
                  </a:lnTo>
                  <a:lnTo>
                    <a:pt x="13817" y="9100"/>
                  </a:lnTo>
                  <a:cubicBezTo>
                    <a:pt x="13136" y="8577"/>
                    <a:pt x="12729" y="7711"/>
                    <a:pt x="12729" y="6784"/>
                  </a:cubicBezTo>
                  <a:cubicBezTo>
                    <a:pt x="12729" y="6096"/>
                    <a:pt x="12954" y="5443"/>
                    <a:pt x="13349" y="4938"/>
                  </a:cubicBezTo>
                  <a:close/>
                  <a:moveTo>
                    <a:pt x="10792" y="9787"/>
                  </a:moveTo>
                  <a:cubicBezTo>
                    <a:pt x="12104" y="9787"/>
                    <a:pt x="13167" y="11289"/>
                    <a:pt x="13167" y="13143"/>
                  </a:cubicBezTo>
                  <a:cubicBezTo>
                    <a:pt x="13167" y="14996"/>
                    <a:pt x="12104" y="16498"/>
                    <a:pt x="10792" y="16498"/>
                  </a:cubicBezTo>
                  <a:cubicBezTo>
                    <a:pt x="9480" y="16498"/>
                    <a:pt x="8417" y="14996"/>
                    <a:pt x="8417" y="13143"/>
                  </a:cubicBezTo>
                  <a:cubicBezTo>
                    <a:pt x="8417" y="11289"/>
                    <a:pt x="9480" y="9787"/>
                    <a:pt x="10792" y="9787"/>
                  </a:cubicBezTo>
                  <a:close/>
                  <a:moveTo>
                    <a:pt x="10177" y="10844"/>
                  </a:moveTo>
                  <a:lnTo>
                    <a:pt x="10177" y="12274"/>
                  </a:lnTo>
                  <a:lnTo>
                    <a:pt x="9165" y="12274"/>
                  </a:lnTo>
                  <a:lnTo>
                    <a:pt x="9165" y="14011"/>
                  </a:lnTo>
                  <a:lnTo>
                    <a:pt x="10177" y="14011"/>
                  </a:lnTo>
                  <a:lnTo>
                    <a:pt x="10177" y="15444"/>
                  </a:lnTo>
                  <a:lnTo>
                    <a:pt x="11407" y="15444"/>
                  </a:lnTo>
                  <a:lnTo>
                    <a:pt x="11407" y="14011"/>
                  </a:lnTo>
                  <a:lnTo>
                    <a:pt x="12421" y="14011"/>
                  </a:lnTo>
                  <a:lnTo>
                    <a:pt x="12421" y="12274"/>
                  </a:lnTo>
                  <a:lnTo>
                    <a:pt x="11407" y="12274"/>
                  </a:lnTo>
                  <a:lnTo>
                    <a:pt x="11407" y="10844"/>
                  </a:lnTo>
                  <a:lnTo>
                    <a:pt x="10177" y="10844"/>
                  </a:lnTo>
                  <a:close/>
                  <a:moveTo>
                    <a:pt x="19" y="19442"/>
                  </a:moveTo>
                  <a:cubicBezTo>
                    <a:pt x="80" y="20646"/>
                    <a:pt x="790" y="21600"/>
                    <a:pt x="1661" y="21600"/>
                  </a:cubicBezTo>
                  <a:lnTo>
                    <a:pt x="19923" y="21600"/>
                  </a:lnTo>
                  <a:cubicBezTo>
                    <a:pt x="20794" y="21600"/>
                    <a:pt x="21505" y="20646"/>
                    <a:pt x="21565" y="19442"/>
                  </a:cubicBezTo>
                  <a:lnTo>
                    <a:pt x="19" y="19442"/>
                  </a:lnTo>
                  <a:close/>
                </a:path>
              </a:pathLst>
            </a:custGeom>
            <a:solidFill>
              <a:schemeClr val="accent5">
                <a:hueOff val="-82419"/>
                <a:satOff val="-9513"/>
                <a:lumOff val="-16343"/>
              </a:schemeClr>
            </a:solidFill>
            <a:ln w="12700" cap="flat">
              <a:noFill/>
              <a:miter lim="400000"/>
            </a:ln>
            <a:effectLst/>
          </p:spPr>
          <p:txBody>
            <a:bodyPr wrap="square" lIns="20092" tIns="20092" rIns="20092" bIns="20092" numCol="1" anchor="ctr">
              <a:noAutofit/>
            </a:bodyPr>
            <a:lstStyle/>
            <a:p>
              <a:pPr>
                <a:defRPr sz="2200" b="0">
                  <a:solidFill>
                    <a:srgbClr val="FFFFFF"/>
                  </a:solidFill>
                  <a:latin typeface="+mn-lt"/>
                  <a:ea typeface="+mn-ea"/>
                  <a:cs typeface="+mn-cs"/>
                  <a:sym typeface="Helvetica Neue Medium"/>
                </a:defRPr>
              </a:pPr>
              <a:endParaRPr sz="870"/>
            </a:p>
          </p:txBody>
        </p:sp>
        <p:sp>
          <p:nvSpPr>
            <p:cNvPr id="204" name="Hard Hat"/>
            <p:cNvSpPr/>
            <p:nvPr/>
          </p:nvSpPr>
          <p:spPr>
            <a:xfrm>
              <a:off x="1755060" y="294832"/>
              <a:ext cx="816484" cy="596559"/>
            </a:xfrm>
            <a:custGeom>
              <a:avLst/>
              <a:gdLst/>
              <a:ahLst/>
              <a:cxnLst>
                <a:cxn ang="0">
                  <a:pos x="wd2" y="hd2"/>
                </a:cxn>
                <a:cxn ang="5400000">
                  <a:pos x="wd2" y="hd2"/>
                </a:cxn>
                <a:cxn ang="10800000">
                  <a:pos x="wd2" y="hd2"/>
                </a:cxn>
                <a:cxn ang="16200000">
                  <a:pos x="wd2" y="hd2"/>
                </a:cxn>
              </a:cxnLst>
              <a:rect l="0" t="0" r="r" b="b"/>
              <a:pathLst>
                <a:path w="21032" h="21598" extrusionOk="0">
                  <a:moveTo>
                    <a:pt x="11053" y="7"/>
                  </a:moveTo>
                  <a:cubicBezTo>
                    <a:pt x="7721" y="139"/>
                    <a:pt x="6059" y="2127"/>
                    <a:pt x="6059" y="2127"/>
                  </a:cubicBezTo>
                  <a:lnTo>
                    <a:pt x="5803" y="3834"/>
                  </a:lnTo>
                  <a:cubicBezTo>
                    <a:pt x="5803" y="3834"/>
                    <a:pt x="5222" y="4020"/>
                    <a:pt x="4792" y="4448"/>
                  </a:cubicBezTo>
                  <a:cubicBezTo>
                    <a:pt x="4385" y="5063"/>
                    <a:pt x="2953" y="9651"/>
                    <a:pt x="2899" y="12513"/>
                  </a:cubicBezTo>
                  <a:cubicBezTo>
                    <a:pt x="2256" y="13081"/>
                    <a:pt x="708" y="14554"/>
                    <a:pt x="276" y="15081"/>
                  </a:cubicBezTo>
                  <a:cubicBezTo>
                    <a:pt x="-155" y="15608"/>
                    <a:pt x="-49" y="16081"/>
                    <a:pt x="368" y="16081"/>
                  </a:cubicBezTo>
                  <a:cubicBezTo>
                    <a:pt x="1562" y="16081"/>
                    <a:pt x="19822" y="16156"/>
                    <a:pt x="20532" y="16182"/>
                  </a:cubicBezTo>
                  <a:cubicBezTo>
                    <a:pt x="21445" y="16216"/>
                    <a:pt x="20972" y="14826"/>
                    <a:pt x="20194" y="13700"/>
                  </a:cubicBezTo>
                  <a:cubicBezTo>
                    <a:pt x="20346" y="5609"/>
                    <a:pt x="15532" y="148"/>
                    <a:pt x="11741" y="7"/>
                  </a:cubicBezTo>
                  <a:cubicBezTo>
                    <a:pt x="11504" y="-2"/>
                    <a:pt x="11275" y="-2"/>
                    <a:pt x="11053" y="7"/>
                  </a:cubicBezTo>
                  <a:close/>
                  <a:moveTo>
                    <a:pt x="8401" y="16605"/>
                  </a:moveTo>
                  <a:lnTo>
                    <a:pt x="20020" y="21598"/>
                  </a:lnTo>
                  <a:lnTo>
                    <a:pt x="20651" y="18704"/>
                  </a:lnTo>
                  <a:cubicBezTo>
                    <a:pt x="20651" y="18704"/>
                    <a:pt x="18326" y="17827"/>
                    <a:pt x="17512" y="17501"/>
                  </a:cubicBezTo>
                  <a:cubicBezTo>
                    <a:pt x="17000" y="17296"/>
                    <a:pt x="16863" y="16883"/>
                    <a:pt x="16832" y="16605"/>
                  </a:cubicBezTo>
                  <a:lnTo>
                    <a:pt x="8401" y="16605"/>
                  </a:lnTo>
                  <a:close/>
                  <a:moveTo>
                    <a:pt x="15198" y="17723"/>
                  </a:moveTo>
                  <a:cubicBezTo>
                    <a:pt x="15230" y="17718"/>
                    <a:pt x="15261" y="17720"/>
                    <a:pt x="15294" y="17734"/>
                  </a:cubicBezTo>
                  <a:cubicBezTo>
                    <a:pt x="15423" y="17790"/>
                    <a:pt x="15498" y="17982"/>
                    <a:pt x="15458" y="18164"/>
                  </a:cubicBezTo>
                  <a:cubicBezTo>
                    <a:pt x="15419" y="18346"/>
                    <a:pt x="15282" y="18448"/>
                    <a:pt x="15152" y="18392"/>
                  </a:cubicBezTo>
                  <a:cubicBezTo>
                    <a:pt x="15023" y="18337"/>
                    <a:pt x="14949" y="18145"/>
                    <a:pt x="14988" y="17963"/>
                  </a:cubicBezTo>
                  <a:cubicBezTo>
                    <a:pt x="15018" y="17827"/>
                    <a:pt x="15104" y="17737"/>
                    <a:pt x="15198" y="17723"/>
                  </a:cubicBezTo>
                  <a:close/>
                  <a:moveTo>
                    <a:pt x="16056" y="18090"/>
                  </a:moveTo>
                  <a:cubicBezTo>
                    <a:pt x="16088" y="18085"/>
                    <a:pt x="16121" y="18090"/>
                    <a:pt x="16153" y="18104"/>
                  </a:cubicBezTo>
                  <a:cubicBezTo>
                    <a:pt x="16283" y="18159"/>
                    <a:pt x="16355" y="18351"/>
                    <a:pt x="16316" y="18533"/>
                  </a:cubicBezTo>
                  <a:cubicBezTo>
                    <a:pt x="16276" y="18715"/>
                    <a:pt x="16140" y="18817"/>
                    <a:pt x="16010" y="18762"/>
                  </a:cubicBezTo>
                  <a:cubicBezTo>
                    <a:pt x="15881" y="18707"/>
                    <a:pt x="15808" y="18514"/>
                    <a:pt x="15848" y="18332"/>
                  </a:cubicBezTo>
                  <a:cubicBezTo>
                    <a:pt x="15877" y="18196"/>
                    <a:pt x="15961" y="18104"/>
                    <a:pt x="16056" y="18090"/>
                  </a:cubicBezTo>
                  <a:close/>
                  <a:moveTo>
                    <a:pt x="16916" y="18457"/>
                  </a:moveTo>
                  <a:cubicBezTo>
                    <a:pt x="16947" y="18452"/>
                    <a:pt x="16980" y="18457"/>
                    <a:pt x="17013" y="18471"/>
                  </a:cubicBezTo>
                  <a:cubicBezTo>
                    <a:pt x="17142" y="18526"/>
                    <a:pt x="17215" y="18719"/>
                    <a:pt x="17175" y="18901"/>
                  </a:cubicBezTo>
                  <a:cubicBezTo>
                    <a:pt x="17136" y="19082"/>
                    <a:pt x="16999" y="19185"/>
                    <a:pt x="16870" y="19129"/>
                  </a:cubicBezTo>
                  <a:cubicBezTo>
                    <a:pt x="16740" y="19074"/>
                    <a:pt x="16668" y="18881"/>
                    <a:pt x="16707" y="18700"/>
                  </a:cubicBezTo>
                  <a:cubicBezTo>
                    <a:pt x="16737" y="18563"/>
                    <a:pt x="16821" y="18471"/>
                    <a:pt x="16916" y="18457"/>
                  </a:cubicBezTo>
                  <a:close/>
                  <a:moveTo>
                    <a:pt x="17775" y="18824"/>
                  </a:moveTo>
                  <a:cubicBezTo>
                    <a:pt x="17807" y="18820"/>
                    <a:pt x="17838" y="18824"/>
                    <a:pt x="17870" y="18838"/>
                  </a:cubicBezTo>
                  <a:cubicBezTo>
                    <a:pt x="18000" y="18894"/>
                    <a:pt x="18074" y="19086"/>
                    <a:pt x="18035" y="19268"/>
                  </a:cubicBezTo>
                  <a:cubicBezTo>
                    <a:pt x="17995" y="19450"/>
                    <a:pt x="17858" y="19552"/>
                    <a:pt x="17729" y="19496"/>
                  </a:cubicBezTo>
                  <a:cubicBezTo>
                    <a:pt x="17600" y="19441"/>
                    <a:pt x="17527" y="19249"/>
                    <a:pt x="17566" y="19067"/>
                  </a:cubicBezTo>
                  <a:cubicBezTo>
                    <a:pt x="17596" y="18930"/>
                    <a:pt x="17680" y="18838"/>
                    <a:pt x="17775" y="18824"/>
                  </a:cubicBezTo>
                  <a:close/>
                  <a:moveTo>
                    <a:pt x="18633" y="19194"/>
                  </a:moveTo>
                  <a:cubicBezTo>
                    <a:pt x="18664" y="19189"/>
                    <a:pt x="18697" y="19192"/>
                    <a:pt x="18730" y="19205"/>
                  </a:cubicBezTo>
                  <a:cubicBezTo>
                    <a:pt x="18859" y="19261"/>
                    <a:pt x="18932" y="19453"/>
                    <a:pt x="18892" y="19635"/>
                  </a:cubicBezTo>
                  <a:cubicBezTo>
                    <a:pt x="18853" y="19817"/>
                    <a:pt x="18716" y="19919"/>
                    <a:pt x="18587" y="19864"/>
                  </a:cubicBezTo>
                  <a:cubicBezTo>
                    <a:pt x="18457" y="19808"/>
                    <a:pt x="18385" y="19616"/>
                    <a:pt x="18424" y="19434"/>
                  </a:cubicBezTo>
                  <a:cubicBezTo>
                    <a:pt x="18454" y="19298"/>
                    <a:pt x="18538" y="19208"/>
                    <a:pt x="18633" y="19194"/>
                  </a:cubicBezTo>
                  <a:close/>
                  <a:moveTo>
                    <a:pt x="19492" y="19561"/>
                  </a:moveTo>
                  <a:cubicBezTo>
                    <a:pt x="19524" y="19556"/>
                    <a:pt x="19557" y="19559"/>
                    <a:pt x="19589" y="19573"/>
                  </a:cubicBezTo>
                  <a:cubicBezTo>
                    <a:pt x="19719" y="19628"/>
                    <a:pt x="19791" y="19820"/>
                    <a:pt x="19752" y="20002"/>
                  </a:cubicBezTo>
                  <a:cubicBezTo>
                    <a:pt x="19712" y="20184"/>
                    <a:pt x="19576" y="20288"/>
                    <a:pt x="19446" y="20233"/>
                  </a:cubicBezTo>
                  <a:cubicBezTo>
                    <a:pt x="19317" y="20178"/>
                    <a:pt x="19244" y="19985"/>
                    <a:pt x="19284" y="19804"/>
                  </a:cubicBezTo>
                  <a:cubicBezTo>
                    <a:pt x="19313" y="19667"/>
                    <a:pt x="19397" y="19575"/>
                    <a:pt x="19492" y="19561"/>
                  </a:cubicBezTo>
                  <a:close/>
                </a:path>
              </a:pathLst>
            </a:custGeom>
            <a:solidFill>
              <a:schemeClr val="accent4">
                <a:hueOff val="-461056"/>
                <a:satOff val="4338"/>
                <a:lumOff val="-10225"/>
              </a:schemeClr>
            </a:solidFill>
            <a:ln w="12700" cap="flat">
              <a:noFill/>
              <a:miter lim="400000"/>
            </a:ln>
            <a:effectLst/>
          </p:spPr>
          <p:txBody>
            <a:bodyPr wrap="square" lIns="20092" tIns="20092" rIns="20092" bIns="20092" numCol="1" anchor="ctr">
              <a:noAutofit/>
            </a:bodyPr>
            <a:lstStyle/>
            <a:p>
              <a:pPr>
                <a:defRPr sz="2200" b="0">
                  <a:solidFill>
                    <a:srgbClr val="FFFFFF"/>
                  </a:solidFill>
                  <a:latin typeface="+mn-lt"/>
                  <a:ea typeface="+mn-ea"/>
                  <a:cs typeface="+mn-cs"/>
                  <a:sym typeface="Helvetica Neue Medium"/>
                </a:defRPr>
              </a:pPr>
              <a:endParaRPr sz="870"/>
            </a:p>
          </p:txBody>
        </p:sp>
        <p:sp>
          <p:nvSpPr>
            <p:cNvPr id="205" name="Factory"/>
            <p:cNvSpPr/>
            <p:nvPr/>
          </p:nvSpPr>
          <p:spPr>
            <a:xfrm>
              <a:off x="647744" y="321886"/>
              <a:ext cx="816484" cy="542452"/>
            </a:xfrm>
            <a:custGeom>
              <a:avLst/>
              <a:gdLst/>
              <a:ahLst/>
              <a:cxnLst>
                <a:cxn ang="0">
                  <a:pos x="wd2" y="hd2"/>
                </a:cxn>
                <a:cxn ang="5400000">
                  <a:pos x="wd2" y="hd2"/>
                </a:cxn>
                <a:cxn ang="10800000">
                  <a:pos x="wd2" y="hd2"/>
                </a:cxn>
                <a:cxn ang="16200000">
                  <a:pos x="wd2" y="hd2"/>
                </a:cxn>
              </a:cxnLst>
              <a:rect l="0" t="0" r="r" b="b"/>
              <a:pathLst>
                <a:path w="21600" h="21600"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1" y="8796"/>
                  </a:lnTo>
                  <a:lnTo>
                    <a:pt x="12541"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chemeClr val="accent1"/>
            </a:solidFill>
            <a:ln w="12700" cap="flat">
              <a:noFill/>
              <a:miter lim="400000"/>
            </a:ln>
            <a:effectLst/>
          </p:spPr>
          <p:txBody>
            <a:bodyPr wrap="square" lIns="20092" tIns="20092" rIns="20092" bIns="20092" numCol="1" anchor="ctr">
              <a:noAutofit/>
            </a:bodyPr>
            <a:lstStyle/>
            <a:p>
              <a:pPr>
                <a:defRPr sz="2200" b="0">
                  <a:solidFill>
                    <a:srgbClr val="FFFFFF"/>
                  </a:solidFill>
                  <a:latin typeface="+mn-lt"/>
                  <a:ea typeface="+mn-ea"/>
                  <a:cs typeface="+mn-cs"/>
                  <a:sym typeface="Helvetica Neue Medium"/>
                </a:defRPr>
              </a:pPr>
              <a:endParaRPr sz="870"/>
            </a:p>
          </p:txBody>
        </p:sp>
        <p:sp>
          <p:nvSpPr>
            <p:cNvPr id="206" name="Computer"/>
            <p:cNvSpPr/>
            <p:nvPr/>
          </p:nvSpPr>
          <p:spPr>
            <a:xfrm>
              <a:off x="591194" y="1045872"/>
              <a:ext cx="963248" cy="777324"/>
            </a:xfrm>
            <a:custGeom>
              <a:avLst/>
              <a:gdLst/>
              <a:ahLst/>
              <a:cxnLst>
                <a:cxn ang="0">
                  <a:pos x="wd2" y="hd2"/>
                </a:cxn>
                <a:cxn ang="5400000">
                  <a:pos x="wd2" y="hd2"/>
                </a:cxn>
                <a:cxn ang="10800000">
                  <a:pos x="wd2" y="hd2"/>
                </a:cxn>
                <a:cxn ang="16200000">
                  <a:pos x="wd2" y="hd2"/>
                </a:cxn>
              </a:cxnLst>
              <a:rect l="0" t="0" r="r" b="b"/>
              <a:pathLst>
                <a:path w="21595" h="21600"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6"/>
            </a:solidFill>
            <a:ln w="12700" cap="flat">
              <a:noFill/>
              <a:miter lim="400000"/>
            </a:ln>
            <a:effectLst/>
          </p:spPr>
          <p:txBody>
            <a:bodyPr wrap="square" lIns="20092" tIns="20092" rIns="20092" bIns="20092" numCol="1" anchor="ctr">
              <a:noAutofit/>
            </a:bodyPr>
            <a:lstStyle/>
            <a:p>
              <a:pPr>
                <a:defRPr sz="2200" b="0">
                  <a:solidFill>
                    <a:srgbClr val="FFFFFF"/>
                  </a:solidFill>
                  <a:latin typeface="+mn-lt"/>
                  <a:ea typeface="+mn-ea"/>
                  <a:cs typeface="+mn-cs"/>
                  <a:sym typeface="Helvetica Neue Medium"/>
                </a:defRPr>
              </a:pPr>
              <a:endParaRPr sz="870"/>
            </a:p>
          </p:txBody>
        </p:sp>
        <p:sp>
          <p:nvSpPr>
            <p:cNvPr id="207" name="Rounded Rectangle"/>
            <p:cNvSpPr/>
            <p:nvPr/>
          </p:nvSpPr>
          <p:spPr>
            <a:xfrm>
              <a:off x="0" y="0"/>
              <a:ext cx="2915571" cy="2146046"/>
            </a:xfrm>
            <a:prstGeom prst="roundRect">
              <a:avLst>
                <a:gd name="adj" fmla="val 15000"/>
              </a:avLst>
            </a:prstGeom>
            <a:solidFill>
              <a:schemeClr val="accent2">
                <a:hueOff val="-85259"/>
                <a:satOff val="14347"/>
                <a:lumOff val="22373"/>
                <a:alpha val="21317"/>
              </a:schemeClr>
            </a:solidFill>
            <a:ln w="12700" cap="flat">
              <a:noFill/>
              <a:miter lim="400000"/>
            </a:ln>
            <a:effectLst/>
          </p:spPr>
          <p:txBody>
            <a:bodyPr wrap="square" lIns="20092" tIns="20092" rIns="20092" bIns="20092" numCol="1" anchor="ctr">
              <a:noAutofit/>
            </a:bodyPr>
            <a:lstStyle/>
            <a:p>
              <a:pPr>
                <a:defRPr sz="2200" b="0">
                  <a:solidFill>
                    <a:srgbClr val="FFFFFF"/>
                  </a:solidFill>
                  <a:latin typeface="+mn-lt"/>
                  <a:ea typeface="+mn-ea"/>
                  <a:cs typeface="+mn-cs"/>
                  <a:sym typeface="Helvetica Neue Medium"/>
                </a:defRPr>
              </a:pPr>
              <a:endParaRPr sz="870"/>
            </a:p>
          </p:txBody>
        </p:sp>
      </p:grpSp>
    </p:spTree>
    <p:extLst>
      <p:ext uri="{BB962C8B-B14F-4D97-AF65-F5344CB8AC3E}">
        <p14:creationId xmlns:p14="http://schemas.microsoft.com/office/powerpoint/2010/main" val="216366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Bob </a:t>
            </a:r>
            <a:r>
              <a:rPr lang="en-US" dirty="0" err="1"/>
              <a:t>Witchger</a:t>
            </a:r>
            <a:endParaRPr lang="en-US" dirty="0"/>
          </a:p>
        </p:txBody>
      </p:sp>
      <p:sp>
        <p:nvSpPr>
          <p:cNvPr id="3" name="Subtitle 2"/>
          <p:cNvSpPr>
            <a:spLocks noGrp="1"/>
          </p:cNvSpPr>
          <p:nvPr>
            <p:ph type="subTitle" idx="1"/>
          </p:nvPr>
        </p:nvSpPr>
        <p:spPr/>
        <p:txBody>
          <a:bodyPr/>
          <a:lstStyle/>
          <a:p>
            <a:r>
              <a:rPr lang="en-US" dirty="0"/>
              <a:t>Director, Career &amp; Technical Education</a:t>
            </a:r>
          </a:p>
        </p:txBody>
      </p:sp>
      <p:pic>
        <p:nvPicPr>
          <p:cNvPr id="4" name="Picture 3" descr="A person wearing a suit and tie smiling and looking at the camera&#10;&#10;Description automatically generated">
            <a:extLst>
              <a:ext uri="{FF2B5EF4-FFF2-40B4-BE49-F238E27FC236}">
                <a16:creationId xmlns:a16="http://schemas.microsoft.com/office/drawing/2014/main" id="{E9A861EA-FBC9-084D-A207-A84F4082FD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052153" y="10574"/>
            <a:ext cx="2091847" cy="2433903"/>
          </a:xfrm>
          <a:prstGeom prst="rect">
            <a:avLst/>
          </a:prstGeom>
        </p:spPr>
      </p:pic>
      <p:pic>
        <p:nvPicPr>
          <p:cNvPr id="5" name="Picture 4">
            <a:extLst>
              <a:ext uri="{FF2B5EF4-FFF2-40B4-BE49-F238E27FC236}">
                <a16:creationId xmlns:a16="http://schemas.microsoft.com/office/drawing/2014/main" id="{219680A2-3B62-0246-99DD-8C3FE6E38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00" y="3531661"/>
            <a:ext cx="4678926" cy="1472640"/>
          </a:xfrm>
          <a:prstGeom prst="rect">
            <a:avLst/>
          </a:prstGeom>
        </p:spPr>
      </p:pic>
    </p:spTree>
    <p:extLst>
      <p:ext uri="{BB962C8B-B14F-4D97-AF65-F5344CB8AC3E}">
        <p14:creationId xmlns:p14="http://schemas.microsoft.com/office/powerpoint/2010/main" val="2641384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o received Perkins V  funds Community Colleges conduct a comprehensive needs assessment of their CTE programs of study, Identify Gaps in performance and address strategies to improve performance. The college then applies for Perkins V funds to address those GAPS and improve performance. This processes are done cooperation and collaboration with area stakeholders, not the colleges as a single entity."/>
          <p:cNvSpPr txBox="1">
            <a:spLocks noGrp="1"/>
          </p:cNvSpPr>
          <p:nvPr>
            <p:ph idx="1"/>
          </p:nvPr>
        </p:nvSpPr>
        <p:spPr/>
        <p:txBody>
          <a:bodyPr>
            <a:normAutofit/>
          </a:bodyPr>
          <a:lstStyle>
            <a:lvl1pPr marL="0" indent="0" algn="just" defTabSz="560831">
              <a:spcBef>
                <a:spcPts val="4000"/>
              </a:spcBef>
              <a:buSzTx/>
              <a:buNone/>
              <a:defRPr sz="4032"/>
            </a:lvl1pPr>
          </a:lstStyle>
          <a:p>
            <a:pPr algn="l">
              <a:lnSpc>
                <a:spcPct val="150000"/>
              </a:lnSpc>
            </a:pPr>
            <a:r>
              <a:rPr lang="en-US" sz="2100" dirty="0"/>
              <a:t>To receive Perkins V funds, each Community College conducts a </a:t>
            </a:r>
            <a:r>
              <a:rPr lang="en-US" sz="2100" b="1" dirty="0"/>
              <a:t>comprehensive</a:t>
            </a:r>
            <a:r>
              <a:rPr lang="en-US" sz="2100" dirty="0"/>
              <a:t> local needs assessment of their CTE programs of study, identify </a:t>
            </a:r>
            <a:r>
              <a:rPr lang="en-US" sz="2100" b="1" dirty="0"/>
              <a:t>Gaps</a:t>
            </a:r>
            <a:r>
              <a:rPr lang="en-US" sz="2100" dirty="0"/>
              <a:t> in performance, and address </a:t>
            </a:r>
            <a:r>
              <a:rPr lang="en-US" sz="2100" b="1" dirty="0"/>
              <a:t>strategies</a:t>
            </a:r>
            <a:r>
              <a:rPr lang="en-US" sz="2100" dirty="0"/>
              <a:t> to improve performance. The college then </a:t>
            </a:r>
            <a:r>
              <a:rPr lang="en-US" sz="2100" b="1" dirty="0"/>
              <a:t>applies</a:t>
            </a:r>
            <a:r>
              <a:rPr lang="en-US" sz="2100" dirty="0"/>
              <a:t> for Perkins V funds to address those Gaps and improve performance. This process is done in </a:t>
            </a:r>
            <a:r>
              <a:rPr lang="en-US" sz="2100" u="sng" dirty="0"/>
              <a:t>cooperation and </a:t>
            </a:r>
            <a:r>
              <a:rPr lang="en-US" sz="2100" b="1" u="sng" dirty="0"/>
              <a:t>collaboration</a:t>
            </a:r>
            <a:r>
              <a:rPr lang="en-US" sz="2100" u="sng" dirty="0"/>
              <a:t> </a:t>
            </a:r>
            <a:r>
              <a:rPr lang="en-US" sz="2100" dirty="0"/>
              <a:t>with area stakeholders, not the college as a single entity. </a:t>
            </a:r>
          </a:p>
        </p:txBody>
      </p:sp>
      <p:sp>
        <p:nvSpPr>
          <p:cNvPr id="131" name="Strengthening Career and Technical Education for the 21st Century Act (Perkins V)"/>
          <p:cNvSpPr txBox="1">
            <a:spLocks noGrp="1"/>
          </p:cNvSpPr>
          <p:nvPr>
            <p:ph type="title"/>
          </p:nvPr>
        </p:nvSpPr>
        <p:spPr/>
        <p:txBody>
          <a:bodyPr>
            <a:noAutofit/>
          </a:bodyPr>
          <a:lstStyle>
            <a:lvl1pPr defTabSz="321310">
              <a:defRPr sz="4400"/>
            </a:lvl1pPr>
          </a:lstStyle>
          <a:p>
            <a:r>
              <a:rPr lang="en-US" sz="3000" dirty="0"/>
              <a:t>Colleges</a:t>
            </a:r>
          </a:p>
        </p:txBody>
      </p:sp>
    </p:spTree>
    <p:extLst>
      <p:ext uri="{BB962C8B-B14F-4D97-AF65-F5344CB8AC3E}">
        <p14:creationId xmlns:p14="http://schemas.microsoft.com/office/powerpoint/2010/main" val="2354775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009-28C9-294C-A43A-43F320A9371A}"/>
              </a:ext>
            </a:extLst>
          </p:cNvPr>
          <p:cNvSpPr>
            <a:spLocks noGrp="1"/>
          </p:cNvSpPr>
          <p:nvPr>
            <p:ph type="title"/>
          </p:nvPr>
        </p:nvSpPr>
        <p:spPr/>
        <p:txBody>
          <a:bodyPr>
            <a:normAutofit/>
          </a:bodyPr>
          <a:lstStyle/>
          <a:p>
            <a:r>
              <a:rPr lang="en-US" dirty="0"/>
              <a:t>Perkins Funding Process for 2020-21</a:t>
            </a:r>
          </a:p>
        </p:txBody>
      </p:sp>
      <p:sp>
        <p:nvSpPr>
          <p:cNvPr id="135" name="CONDUCT LOCAL NEEDS ASSESSMENT"/>
          <p:cNvSpPr/>
          <p:nvPr/>
        </p:nvSpPr>
        <p:spPr>
          <a:xfrm>
            <a:off x="831919" y="1696262"/>
            <a:ext cx="1625262" cy="1303689"/>
          </a:xfrm>
          <a:prstGeom prst="rect">
            <a:avLst/>
          </a:prstGeom>
          <a:solidFill>
            <a:schemeClr val="accent2">
              <a:lumMod val="75000"/>
            </a:schemeClr>
          </a:solidFill>
          <a:ln>
            <a:solidFill>
              <a:srgbClr val="0082CC"/>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mn-lt"/>
                <a:ea typeface="+mn-ea"/>
                <a:cs typeface="+mn-cs"/>
                <a:sym typeface="Helvetica Neue Medium"/>
              </a:defRPr>
            </a:lvl1pPr>
          </a:lstStyle>
          <a:p>
            <a:pPr algn="ctr"/>
            <a:r>
              <a:rPr lang="en-US" sz="1600" dirty="0"/>
              <a:t>Conduct Local Needs Assessment </a:t>
            </a:r>
          </a:p>
        </p:txBody>
      </p:sp>
      <p:sp>
        <p:nvSpPr>
          <p:cNvPr id="136" name="DEVELOP A PLAN /COMPLETE THE APPLICATION"/>
          <p:cNvSpPr/>
          <p:nvPr/>
        </p:nvSpPr>
        <p:spPr>
          <a:xfrm>
            <a:off x="3687128" y="1696262"/>
            <a:ext cx="1625262" cy="1303689"/>
          </a:xfrm>
          <a:prstGeom prst="rect">
            <a:avLst/>
          </a:prstGeom>
          <a:blipFill>
            <a:blip r:embed="rId3"/>
          </a:blipFill>
          <a:ln w="25400">
            <a:solidFill>
              <a:srgbClr val="10A997"/>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mn-lt"/>
                <a:ea typeface="+mn-ea"/>
                <a:cs typeface="+mn-cs"/>
                <a:sym typeface="Helvetica Neue Medium"/>
              </a:defRPr>
            </a:lvl1pPr>
          </a:lstStyle>
          <a:p>
            <a:pPr algn="ctr"/>
            <a:r>
              <a:rPr lang="en-US" sz="1600" dirty="0"/>
              <a:t>Complete the Application / Plan and Budget  </a:t>
            </a:r>
          </a:p>
        </p:txBody>
      </p:sp>
      <p:sp>
        <p:nvSpPr>
          <p:cNvPr id="137" name="USE PERKINS TO ENHANCE YOUR CTE PROGRAMS"/>
          <p:cNvSpPr/>
          <p:nvPr/>
        </p:nvSpPr>
        <p:spPr>
          <a:xfrm>
            <a:off x="6656089" y="1696262"/>
            <a:ext cx="1625261" cy="1303689"/>
          </a:xfrm>
          <a:prstGeom prst="rect">
            <a:avLst/>
          </a:prstGeom>
          <a:blipFill>
            <a:blip r:embed="rId4"/>
          </a:blipFill>
          <a:ln w="25400">
            <a:solidFill>
              <a:srgbClr val="10A997"/>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b="0">
                <a:solidFill>
                  <a:srgbClr val="FFFFFF"/>
                </a:solidFill>
                <a:latin typeface="+mn-lt"/>
                <a:ea typeface="+mn-ea"/>
                <a:cs typeface="+mn-cs"/>
                <a:sym typeface="Helvetica Neue Medium"/>
              </a:defRPr>
            </a:lvl1pPr>
          </a:lstStyle>
          <a:p>
            <a:pPr algn="ctr"/>
            <a:r>
              <a:rPr lang="en-US" sz="1600" dirty="0"/>
              <a:t>Use Perkins Funds to Enhance College CTE Programs   </a:t>
            </a:r>
          </a:p>
        </p:txBody>
      </p:sp>
      <p:sp>
        <p:nvSpPr>
          <p:cNvPr id="138" name="With your stakeholders"/>
          <p:cNvSpPr txBox="1"/>
          <p:nvPr/>
        </p:nvSpPr>
        <p:spPr>
          <a:xfrm>
            <a:off x="831920" y="3317200"/>
            <a:ext cx="7449430" cy="423433"/>
          </a:xfrm>
          <a:prstGeom prst="rect">
            <a:avLst/>
          </a:prstGeom>
          <a:solidFill>
            <a:srgbClr val="BF4C86"/>
          </a:solidFill>
          <a:ln w="38100">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b="0">
                <a:solidFill>
                  <a:srgbClr val="FFFFFF"/>
                </a:solidFill>
                <a:latin typeface="+mn-lt"/>
                <a:ea typeface="+mn-ea"/>
                <a:cs typeface="+mn-cs"/>
                <a:sym typeface="Helvetica Neue Medium"/>
              </a:defRPr>
            </a:lvl1pPr>
          </a:lstStyle>
          <a:p>
            <a:pPr algn="ctr"/>
            <a:r>
              <a:rPr lang="en-US" sz="2400" dirty="0"/>
              <a:t>w</a:t>
            </a:r>
            <a:r>
              <a:rPr sz="2400" dirty="0"/>
              <a:t>ith</a:t>
            </a:r>
            <a:r>
              <a:rPr lang="en-US" sz="2400" dirty="0"/>
              <a:t> area </a:t>
            </a:r>
            <a:r>
              <a:rPr sz="2400" dirty="0"/>
              <a:t>stakeholders</a:t>
            </a:r>
          </a:p>
        </p:txBody>
      </p:sp>
      <p:sp>
        <p:nvSpPr>
          <p:cNvPr id="139" name="Fall of 2019"/>
          <p:cNvSpPr txBox="1"/>
          <p:nvPr/>
        </p:nvSpPr>
        <p:spPr>
          <a:xfrm>
            <a:off x="918867" y="1309631"/>
            <a:ext cx="1481049" cy="33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b="0" i="1"/>
            </a:lvl1pPr>
          </a:lstStyle>
          <a:p>
            <a:pPr algn="ctr"/>
            <a:r>
              <a:rPr dirty="0"/>
              <a:t>Fall of 2019 </a:t>
            </a:r>
          </a:p>
        </p:txBody>
      </p:sp>
      <p:sp>
        <p:nvSpPr>
          <p:cNvPr id="140" name="Winter of 2020"/>
          <p:cNvSpPr txBox="1"/>
          <p:nvPr/>
        </p:nvSpPr>
        <p:spPr>
          <a:xfrm>
            <a:off x="3368294" y="1309631"/>
            <a:ext cx="2283206" cy="33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b="0" i="1"/>
            </a:lvl1pPr>
          </a:lstStyle>
          <a:p>
            <a:pPr algn="ctr"/>
            <a:r>
              <a:rPr dirty="0"/>
              <a:t>Winter</a:t>
            </a:r>
            <a:r>
              <a:rPr lang="en-US" dirty="0"/>
              <a:t>/Spring</a:t>
            </a:r>
            <a:r>
              <a:rPr dirty="0"/>
              <a:t> of 2020</a:t>
            </a:r>
          </a:p>
        </p:txBody>
      </p:sp>
      <p:sp>
        <p:nvSpPr>
          <p:cNvPr id="141" name="Fall of 2020-21"/>
          <p:cNvSpPr txBox="1"/>
          <p:nvPr/>
        </p:nvSpPr>
        <p:spPr>
          <a:xfrm>
            <a:off x="6625272" y="1309631"/>
            <a:ext cx="1625261" cy="33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b="0" i="1"/>
            </a:lvl1pPr>
          </a:lstStyle>
          <a:p>
            <a:pPr algn="ctr"/>
            <a:r>
              <a:rPr dirty="0"/>
              <a:t>Fall of 2020-21</a:t>
            </a:r>
          </a:p>
        </p:txBody>
      </p:sp>
      <p:sp>
        <p:nvSpPr>
          <p:cNvPr id="142" name="Arrow"/>
          <p:cNvSpPr/>
          <p:nvPr/>
        </p:nvSpPr>
        <p:spPr>
          <a:xfrm>
            <a:off x="2860721" y="2224058"/>
            <a:ext cx="536619" cy="351607"/>
          </a:xfrm>
          <a:prstGeom prst="rightArrow">
            <a:avLst>
              <a:gd name="adj1" fmla="val 32000"/>
              <a:gd name="adj2" fmla="val 97676"/>
            </a:avLst>
          </a:prstGeom>
          <a:solidFill>
            <a:srgbClr val="535353"/>
          </a:solidFill>
          <a:ln w="25400">
            <a:solidFill>
              <a:schemeClr val="accent1"/>
            </a:solidFill>
          </a:ln>
        </p:spPr>
        <p:txBody>
          <a:bodyPr lIns="26789" tIns="26789" rIns="26789" bIns="26789" anchor="ctr"/>
          <a:lstStyle/>
          <a:p>
            <a:pPr>
              <a:defRPr b="0">
                <a:latin typeface="+mn-lt"/>
                <a:ea typeface="+mn-ea"/>
                <a:cs typeface="+mn-cs"/>
                <a:sym typeface="Helvetica Neue Medium"/>
              </a:defRPr>
            </a:pPr>
            <a:endParaRPr sz="949"/>
          </a:p>
        </p:txBody>
      </p:sp>
      <p:sp>
        <p:nvSpPr>
          <p:cNvPr id="143" name="Arrow"/>
          <p:cNvSpPr/>
          <p:nvPr/>
        </p:nvSpPr>
        <p:spPr>
          <a:xfrm>
            <a:off x="5765800" y="2224057"/>
            <a:ext cx="536619" cy="351607"/>
          </a:xfrm>
          <a:prstGeom prst="rightArrow">
            <a:avLst>
              <a:gd name="adj1" fmla="val 32000"/>
              <a:gd name="adj2" fmla="val 97676"/>
            </a:avLst>
          </a:prstGeom>
          <a:solidFill>
            <a:srgbClr val="535353"/>
          </a:solidFill>
          <a:ln w="25400">
            <a:solidFill>
              <a:schemeClr val="accent1"/>
            </a:solidFill>
          </a:ln>
        </p:spPr>
        <p:txBody>
          <a:bodyPr lIns="26789" tIns="26789" rIns="26789" bIns="26789" anchor="ctr"/>
          <a:lstStyle/>
          <a:p>
            <a:pPr>
              <a:defRPr b="0">
                <a:latin typeface="+mn-lt"/>
                <a:ea typeface="+mn-ea"/>
                <a:cs typeface="+mn-cs"/>
                <a:sym typeface="Helvetica Neue Medium"/>
              </a:defRPr>
            </a:pPr>
            <a:endParaRPr sz="949"/>
          </a:p>
        </p:txBody>
      </p:sp>
      <p:sp>
        <p:nvSpPr>
          <p:cNvPr id="144" name="Preparing students for jobs that are in demand or pay high wages with skills they have developed through the education system and in collaboration with all workforce stakeholders and their resources."/>
          <p:cNvSpPr txBox="1"/>
          <p:nvPr/>
        </p:nvSpPr>
        <p:spPr>
          <a:xfrm>
            <a:off x="796577" y="3845932"/>
            <a:ext cx="7255223" cy="977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just">
              <a:defRPr sz="2500" b="0">
                <a:latin typeface="+mn-lt"/>
                <a:ea typeface="+mn-ea"/>
                <a:cs typeface="+mn-cs"/>
                <a:sym typeface="Helvetica Neue Medium"/>
              </a:defRPr>
            </a:lvl1pPr>
          </a:lstStyle>
          <a:p>
            <a:pPr algn="l"/>
            <a:r>
              <a:rPr sz="2000" dirty="0"/>
              <a:t>Preparing students for jobs that are in</a:t>
            </a:r>
            <a:r>
              <a:rPr lang="en-US" sz="2000" dirty="0"/>
              <a:t>-</a:t>
            </a:r>
            <a:r>
              <a:rPr sz="2000" dirty="0"/>
              <a:t>demand or pay high wages with skills they have developed through the education system and in collaboration with all workforce stakeholders and their resources. </a:t>
            </a:r>
          </a:p>
        </p:txBody>
      </p:sp>
    </p:spTree>
    <p:extLst>
      <p:ext uri="{BB962C8B-B14F-4D97-AF65-F5344CB8AC3E}">
        <p14:creationId xmlns:p14="http://schemas.microsoft.com/office/powerpoint/2010/main" val="1831822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Perkins/CTE State Staff</a:t>
            </a:r>
          </a:p>
        </p:txBody>
      </p:sp>
      <p:sp>
        <p:nvSpPr>
          <p:cNvPr id="3" name="Content Placeholder 2"/>
          <p:cNvSpPr>
            <a:spLocks noGrp="1"/>
          </p:cNvSpPr>
          <p:nvPr>
            <p:ph idx="1"/>
          </p:nvPr>
        </p:nvSpPr>
        <p:spPr>
          <a:xfrm>
            <a:off x="1964872" y="1200150"/>
            <a:ext cx="5437414" cy="3943350"/>
          </a:xfrm>
        </p:spPr>
        <p:txBody>
          <a:bodyPr>
            <a:noAutofit/>
          </a:bodyPr>
          <a:lstStyle/>
          <a:p>
            <a:pPr marL="0" indent="0">
              <a:spcBef>
                <a:spcPts val="300"/>
              </a:spcBef>
              <a:spcAft>
                <a:spcPts val="400"/>
              </a:spcAft>
              <a:buNone/>
              <a:tabLst>
                <a:tab pos="555625" algn="l"/>
                <a:tab pos="5026025" algn="r"/>
              </a:tabLst>
            </a:pPr>
            <a:r>
              <a:rPr lang="en-US" sz="1600" b="1" dirty="0"/>
              <a:t>Dr. Bob </a:t>
            </a:r>
            <a:r>
              <a:rPr lang="en-US" sz="1600" b="1" dirty="0" err="1"/>
              <a:t>Witchger</a:t>
            </a:r>
            <a:r>
              <a:rPr lang="en-US" sz="1600" b="1" dirty="0"/>
              <a:t>	</a:t>
            </a:r>
            <a:r>
              <a:rPr lang="en-US" sz="1400" dirty="0"/>
              <a:t>Director, Career &amp; Technical Education</a:t>
            </a:r>
            <a:br>
              <a:rPr lang="en-US" sz="1400" dirty="0"/>
            </a:br>
            <a:r>
              <a:rPr lang="en-US" sz="1400" dirty="0"/>
              <a:t>	</a:t>
            </a:r>
            <a:r>
              <a:rPr lang="en-US" sz="1400" dirty="0" err="1"/>
              <a:t>WitchgerB@nccommunitycolleges.edu</a:t>
            </a:r>
            <a:r>
              <a:rPr lang="en-US" sz="1400" dirty="0"/>
              <a:t>	919-807-7126</a:t>
            </a:r>
          </a:p>
          <a:p>
            <a:pPr marL="0" indent="0">
              <a:spcBef>
                <a:spcPts val="300"/>
              </a:spcBef>
              <a:spcAft>
                <a:spcPts val="400"/>
              </a:spcAft>
              <a:buNone/>
              <a:tabLst>
                <a:tab pos="555625" algn="l"/>
                <a:tab pos="5026025" algn="r"/>
              </a:tabLst>
            </a:pPr>
            <a:r>
              <a:rPr lang="en-US" sz="1600" b="1" dirty="0"/>
              <a:t>Dr. Tony R. </a:t>
            </a:r>
            <a:r>
              <a:rPr lang="en-US" sz="1600" b="1" dirty="0" err="1"/>
              <a:t>Reggi</a:t>
            </a:r>
            <a:r>
              <a:rPr lang="en-US" sz="1400" dirty="0"/>
              <a:t>	Coordinator, Career &amp; Technical Education</a:t>
            </a:r>
            <a:br>
              <a:rPr lang="en-US" sz="1400" dirty="0"/>
            </a:br>
            <a:r>
              <a:rPr lang="en-US" sz="1400" dirty="0"/>
              <a:t>	</a:t>
            </a:r>
            <a:r>
              <a:rPr lang="en-US" sz="1400" dirty="0" err="1"/>
              <a:t>ReggiA@nccommunitycolleges.edu</a:t>
            </a:r>
            <a:r>
              <a:rPr lang="en-US" sz="1400" dirty="0"/>
              <a:t>	919-807-7131</a:t>
            </a:r>
          </a:p>
          <a:p>
            <a:pPr marL="0" indent="0">
              <a:spcBef>
                <a:spcPts val="300"/>
              </a:spcBef>
              <a:spcAft>
                <a:spcPts val="400"/>
              </a:spcAft>
              <a:buNone/>
              <a:tabLst>
                <a:tab pos="555625" algn="l"/>
                <a:tab pos="5026025" algn="r"/>
              </a:tabLst>
            </a:pPr>
            <a:r>
              <a:rPr lang="en-US" sz="1600" b="1" dirty="0"/>
              <a:t>Patti </a:t>
            </a:r>
            <a:r>
              <a:rPr lang="en-US" sz="1600" b="1" dirty="0" err="1"/>
              <a:t>Coultas</a:t>
            </a:r>
            <a:r>
              <a:rPr lang="en-US" sz="1400" dirty="0"/>
              <a:t>	Coordinator, Career &amp; Technical Education</a:t>
            </a:r>
            <a:br>
              <a:rPr lang="en-US" sz="1400" dirty="0"/>
            </a:br>
            <a:r>
              <a:rPr lang="en-US" sz="1400" dirty="0"/>
              <a:t>	</a:t>
            </a:r>
            <a:r>
              <a:rPr lang="en-US" sz="1400" dirty="0" err="1"/>
              <a:t>CoultasP@nccommunitycolleges.edu</a:t>
            </a:r>
            <a:r>
              <a:rPr lang="en-US" sz="1400" dirty="0"/>
              <a:t>	919-807-7130</a:t>
            </a:r>
          </a:p>
          <a:p>
            <a:pPr marL="0" indent="0">
              <a:spcBef>
                <a:spcPts val="300"/>
              </a:spcBef>
              <a:spcAft>
                <a:spcPts val="400"/>
              </a:spcAft>
              <a:buNone/>
              <a:tabLst>
                <a:tab pos="555625" algn="l"/>
                <a:tab pos="5026025" algn="r"/>
              </a:tabLst>
            </a:pPr>
            <a:r>
              <a:rPr lang="en-US" sz="1600" b="1" dirty="0"/>
              <a:t>Dr. Mary Olvera</a:t>
            </a:r>
            <a:r>
              <a:rPr lang="en-US" sz="1800" dirty="0"/>
              <a:t>	</a:t>
            </a:r>
            <a:r>
              <a:rPr lang="en-US" sz="1400" dirty="0"/>
              <a:t>Coordinator, Career &amp; Technical Education</a:t>
            </a:r>
            <a:br>
              <a:rPr lang="en-US" sz="1400" dirty="0"/>
            </a:br>
            <a:r>
              <a:rPr lang="en-US" sz="1400" dirty="0"/>
              <a:t>	</a:t>
            </a:r>
            <a:r>
              <a:rPr lang="en-US" sz="1400" dirty="0" err="1"/>
              <a:t>OlveraM@nccommunitycolleges.edu</a:t>
            </a:r>
            <a:r>
              <a:rPr lang="en-US" sz="1400" dirty="0"/>
              <a:t>	919-807-7120</a:t>
            </a:r>
          </a:p>
          <a:p>
            <a:pPr marL="0" indent="0">
              <a:spcBef>
                <a:spcPts val="300"/>
              </a:spcBef>
              <a:spcAft>
                <a:spcPts val="400"/>
              </a:spcAft>
              <a:buNone/>
              <a:tabLst>
                <a:tab pos="555625" algn="l"/>
                <a:tab pos="5026025" algn="r"/>
              </a:tabLst>
            </a:pPr>
            <a:r>
              <a:rPr lang="en-US" sz="1600" b="1" dirty="0"/>
              <a:t>Michelle Lair</a:t>
            </a:r>
            <a:r>
              <a:rPr lang="en-US" sz="1600" dirty="0"/>
              <a:t>	</a:t>
            </a:r>
            <a:r>
              <a:rPr lang="en-US" sz="1400" dirty="0"/>
              <a:t>Coordinator, CCP and Career &amp; Technical Education</a:t>
            </a:r>
            <a:br>
              <a:rPr lang="en-US" sz="1400" dirty="0"/>
            </a:br>
            <a:r>
              <a:rPr lang="en-US" sz="1400" dirty="0"/>
              <a:t>	</a:t>
            </a:r>
            <a:r>
              <a:rPr lang="en-US" sz="1400" dirty="0" err="1"/>
              <a:t>LairM@nccommunitycolleges.edu</a:t>
            </a:r>
            <a:r>
              <a:rPr lang="en-US" sz="1400" dirty="0"/>
              <a:t>	919-807-7227</a:t>
            </a:r>
          </a:p>
          <a:p>
            <a:pPr marL="0" indent="0">
              <a:spcBef>
                <a:spcPts val="300"/>
              </a:spcBef>
              <a:spcAft>
                <a:spcPts val="400"/>
              </a:spcAft>
              <a:buNone/>
              <a:tabLst>
                <a:tab pos="555625" algn="l"/>
                <a:tab pos="5026025" algn="r"/>
              </a:tabLst>
            </a:pPr>
            <a:r>
              <a:rPr lang="en-US" sz="1600" b="1" dirty="0"/>
              <a:t>Chris </a:t>
            </a:r>
            <a:r>
              <a:rPr lang="en-US" sz="1600" b="1" dirty="0" err="1"/>
              <a:t>Droessler</a:t>
            </a:r>
            <a:r>
              <a:rPr lang="en-US" sz="1400" dirty="0"/>
              <a:t>	Coordinator, Career &amp; Technical Education</a:t>
            </a:r>
            <a:br>
              <a:rPr lang="en-US" sz="1400" dirty="0"/>
            </a:br>
            <a:r>
              <a:rPr lang="en-US" sz="1400" dirty="0"/>
              <a:t>	</a:t>
            </a:r>
            <a:r>
              <a:rPr lang="en-US" sz="1400" dirty="0" err="1"/>
              <a:t>DroesslerC@nccommunitycolleges.edu</a:t>
            </a:r>
            <a:r>
              <a:rPr lang="en-US" sz="1400" dirty="0"/>
              <a:t>	919-807-7068</a:t>
            </a:r>
          </a:p>
          <a:p>
            <a:pPr marL="0" indent="0">
              <a:spcBef>
                <a:spcPts val="300"/>
              </a:spcBef>
              <a:spcAft>
                <a:spcPts val="400"/>
              </a:spcAft>
              <a:buNone/>
              <a:tabLst>
                <a:tab pos="555625" algn="l"/>
                <a:tab pos="5026025" algn="r"/>
              </a:tabLst>
            </a:pPr>
            <a:r>
              <a:rPr lang="en-US" sz="1600" b="1" dirty="0"/>
              <a:t>Darice McDougald</a:t>
            </a:r>
            <a:r>
              <a:rPr lang="en-US" sz="1400" dirty="0"/>
              <a:t>	CTE Administrative Assistant</a:t>
            </a:r>
            <a:br>
              <a:rPr lang="en-US" sz="1400" dirty="0"/>
            </a:br>
            <a:r>
              <a:rPr lang="en-US" sz="1400" dirty="0"/>
              <a:t>	McDougaldD@nccommunitycolleges.edu	919-807-7219</a:t>
            </a:r>
          </a:p>
        </p:txBody>
      </p:sp>
    </p:spTree>
    <p:extLst>
      <p:ext uri="{BB962C8B-B14F-4D97-AF65-F5344CB8AC3E}">
        <p14:creationId xmlns:p14="http://schemas.microsoft.com/office/powerpoint/2010/main" val="409020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4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76ADB6-63D6-5448-B1B4-E546CEEACCB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11987FA-3A25-044E-8BF9-24BC1C6669BE}"/>
              </a:ext>
            </a:extLst>
          </p:cNvPr>
          <p:cNvSpPr>
            <a:spLocks noGrp="1"/>
          </p:cNvSpPr>
          <p:nvPr>
            <p:ph type="title"/>
          </p:nvPr>
        </p:nvSpPr>
        <p:spPr/>
        <p:txBody>
          <a:bodyPr/>
          <a:lstStyle/>
          <a:p>
            <a:r>
              <a:rPr lang="en-US" dirty="0"/>
              <a:t>This is the end of the presentation</a:t>
            </a:r>
          </a:p>
        </p:txBody>
      </p:sp>
    </p:spTree>
    <p:extLst>
      <p:ext uri="{BB962C8B-B14F-4D97-AF65-F5344CB8AC3E}">
        <p14:creationId xmlns:p14="http://schemas.microsoft.com/office/powerpoint/2010/main" val="1862819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19BC-48BA-2A43-A46F-75733378EFDF}"/>
              </a:ext>
            </a:extLst>
          </p:cNvPr>
          <p:cNvSpPr>
            <a:spLocks noGrp="1"/>
          </p:cNvSpPr>
          <p:nvPr>
            <p:ph type="title"/>
          </p:nvPr>
        </p:nvSpPr>
        <p:spPr/>
        <p:txBody>
          <a:bodyPr>
            <a:normAutofit/>
          </a:bodyPr>
          <a:lstStyle/>
          <a:p>
            <a:pPr algn="ctr"/>
            <a:r>
              <a:rPr lang="en-US" dirty="0"/>
              <a:t>CLNA– Collaborate with Stakeholders to Strengthen the Workforce  </a:t>
            </a:r>
          </a:p>
        </p:txBody>
      </p:sp>
      <p:sp>
        <p:nvSpPr>
          <p:cNvPr id="277" name="Special Populations"/>
          <p:cNvSpPr/>
          <p:nvPr/>
        </p:nvSpPr>
        <p:spPr>
          <a:xfrm>
            <a:off x="578226" y="2922282"/>
            <a:ext cx="719633" cy="838264"/>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WIOA Title II</a:t>
            </a:r>
            <a:endParaRPr sz="1500" dirty="0"/>
          </a:p>
        </p:txBody>
      </p:sp>
      <p:sp>
        <p:nvSpPr>
          <p:cNvPr id="279" name="Documents to Consider…"/>
          <p:cNvSpPr txBox="1"/>
          <p:nvPr/>
        </p:nvSpPr>
        <p:spPr>
          <a:xfrm>
            <a:off x="6512127" y="4155298"/>
            <a:ext cx="2150093"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l">
              <a:defRPr sz="2200" u="sng"/>
            </a:pPr>
            <a:endParaRPr sz="1500" dirty="0"/>
          </a:p>
        </p:txBody>
      </p:sp>
      <p:sp>
        <p:nvSpPr>
          <p:cNvPr id="14" name="TextBox 13">
            <a:extLst>
              <a:ext uri="{FF2B5EF4-FFF2-40B4-BE49-F238E27FC236}">
                <a16:creationId xmlns:a16="http://schemas.microsoft.com/office/drawing/2014/main" id="{0C114AA8-F219-4AF2-9D29-BABDA7485143}"/>
              </a:ext>
            </a:extLst>
          </p:cNvPr>
          <p:cNvSpPr txBox="1"/>
          <p:nvPr/>
        </p:nvSpPr>
        <p:spPr>
          <a:xfrm>
            <a:off x="5319062" y="1643148"/>
            <a:ext cx="3686393" cy="2609945"/>
          </a:xfrm>
          <a:prstGeom prst="rect">
            <a:avLst/>
          </a:prstGeom>
          <a:solidFill>
            <a:schemeClr val="accent4">
              <a:lumMod val="40000"/>
              <a:lumOff val="60000"/>
            </a:schemeClr>
          </a:solidFill>
        </p:spPr>
        <p:txBody>
          <a:bodyPr wrap="square" rtlCol="0">
            <a:spAutoFit/>
          </a:bodyPr>
          <a:lstStyle/>
          <a:p>
            <a:pPr algn="ctr">
              <a:lnSpc>
                <a:spcPct val="120000"/>
              </a:lnSpc>
            </a:pPr>
            <a:r>
              <a:rPr lang="en-US" b="1" dirty="0"/>
              <a:t>CONSIDER</a:t>
            </a:r>
          </a:p>
          <a:p>
            <a:pPr marL="285750" indent="-285750">
              <a:spcAft>
                <a:spcPts val="1200"/>
              </a:spcAft>
              <a:buFont typeface="Arial" panose="020B0604020202020204" pitchFamily="34" charset="0"/>
              <a:buChar char="•"/>
            </a:pPr>
            <a:r>
              <a:rPr lang="en-US" sz="1600" dirty="0"/>
              <a:t>How are we doing? </a:t>
            </a:r>
          </a:p>
          <a:p>
            <a:pPr marL="285750" indent="-285750">
              <a:spcAft>
                <a:spcPts val="1200"/>
              </a:spcAft>
              <a:buFont typeface="Arial" panose="020B0604020202020204" pitchFamily="34" charset="0"/>
              <a:buChar char="•"/>
            </a:pPr>
            <a:r>
              <a:rPr lang="en-US" sz="1600" dirty="0"/>
              <a:t>How can we collaborate? </a:t>
            </a:r>
          </a:p>
          <a:p>
            <a:pPr marL="285750" indent="-285750">
              <a:spcAft>
                <a:spcPts val="1200"/>
              </a:spcAft>
              <a:buFont typeface="Arial" panose="020B0604020202020204" pitchFamily="34" charset="0"/>
              <a:buChar char="•"/>
            </a:pPr>
            <a:r>
              <a:rPr lang="en-US" sz="1600" dirty="0"/>
              <a:t>How can we help your populations who have elected to enroll in our CTE Programs of Study?</a:t>
            </a:r>
          </a:p>
          <a:p>
            <a:pPr marL="285750" indent="-285750">
              <a:spcAft>
                <a:spcPts val="1200"/>
              </a:spcAft>
              <a:buFont typeface="Arial" panose="020B0604020202020204" pitchFamily="34" charset="0"/>
              <a:buChar char="•"/>
            </a:pPr>
            <a:r>
              <a:rPr lang="en-US" sz="1600" dirty="0"/>
              <a:t>How can you refer individuals to us for further Education and Training? </a:t>
            </a:r>
          </a:p>
        </p:txBody>
      </p:sp>
      <p:sp>
        <p:nvSpPr>
          <p:cNvPr id="8" name="Special Populations">
            <a:extLst>
              <a:ext uri="{FF2B5EF4-FFF2-40B4-BE49-F238E27FC236}">
                <a16:creationId xmlns:a16="http://schemas.microsoft.com/office/drawing/2014/main" id="{DFA41C24-91BA-40D6-A92F-9BFDD0BB3B82}"/>
              </a:ext>
            </a:extLst>
          </p:cNvPr>
          <p:cNvSpPr/>
          <p:nvPr/>
        </p:nvSpPr>
        <p:spPr>
          <a:xfrm>
            <a:off x="666476" y="1839634"/>
            <a:ext cx="665765" cy="716153"/>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High Schools</a:t>
            </a:r>
            <a:endParaRPr sz="1500" dirty="0"/>
          </a:p>
        </p:txBody>
      </p:sp>
      <p:sp>
        <p:nvSpPr>
          <p:cNvPr id="10" name="Special Populations">
            <a:extLst>
              <a:ext uri="{FF2B5EF4-FFF2-40B4-BE49-F238E27FC236}">
                <a16:creationId xmlns:a16="http://schemas.microsoft.com/office/drawing/2014/main" id="{EF62F0E4-9413-4C6A-901F-9B269135D19D}"/>
              </a:ext>
            </a:extLst>
          </p:cNvPr>
          <p:cNvSpPr/>
          <p:nvPr/>
        </p:nvSpPr>
        <p:spPr>
          <a:xfrm>
            <a:off x="1828334" y="1833208"/>
            <a:ext cx="1066628" cy="751379"/>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Continuing Education </a:t>
            </a:r>
            <a:endParaRPr sz="1500" dirty="0"/>
          </a:p>
        </p:txBody>
      </p:sp>
      <p:sp>
        <p:nvSpPr>
          <p:cNvPr id="11" name="Special Populations">
            <a:extLst>
              <a:ext uri="{FF2B5EF4-FFF2-40B4-BE49-F238E27FC236}">
                <a16:creationId xmlns:a16="http://schemas.microsoft.com/office/drawing/2014/main" id="{46E86CC6-4E2A-445E-A67B-8D3917115348}"/>
              </a:ext>
            </a:extLst>
          </p:cNvPr>
          <p:cNvSpPr/>
          <p:nvPr/>
        </p:nvSpPr>
        <p:spPr>
          <a:xfrm>
            <a:off x="1665255" y="3996946"/>
            <a:ext cx="1143154" cy="722580"/>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Vocational Rehabilitation </a:t>
            </a:r>
            <a:endParaRPr sz="1500" dirty="0"/>
          </a:p>
        </p:txBody>
      </p:sp>
      <p:sp>
        <p:nvSpPr>
          <p:cNvPr id="12" name="Special Populations">
            <a:extLst>
              <a:ext uri="{FF2B5EF4-FFF2-40B4-BE49-F238E27FC236}">
                <a16:creationId xmlns:a16="http://schemas.microsoft.com/office/drawing/2014/main" id="{497F9694-3981-4474-8DD2-56AAD65B033F}"/>
              </a:ext>
            </a:extLst>
          </p:cNvPr>
          <p:cNvSpPr/>
          <p:nvPr/>
        </p:nvSpPr>
        <p:spPr>
          <a:xfrm>
            <a:off x="481780" y="3996945"/>
            <a:ext cx="850461" cy="571953"/>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Homeless Coalition</a:t>
            </a:r>
            <a:endParaRPr sz="1500" dirty="0"/>
          </a:p>
        </p:txBody>
      </p:sp>
      <p:sp>
        <p:nvSpPr>
          <p:cNvPr id="13" name="Special Populations">
            <a:extLst>
              <a:ext uri="{FF2B5EF4-FFF2-40B4-BE49-F238E27FC236}">
                <a16:creationId xmlns:a16="http://schemas.microsoft.com/office/drawing/2014/main" id="{8AC9AC48-8837-4C8E-9E79-0DDB2F969E09}"/>
              </a:ext>
            </a:extLst>
          </p:cNvPr>
          <p:cNvSpPr/>
          <p:nvPr/>
        </p:nvSpPr>
        <p:spPr>
          <a:xfrm>
            <a:off x="1665256" y="2922282"/>
            <a:ext cx="1120842" cy="932449"/>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Workforce Board </a:t>
            </a:r>
            <a:endParaRPr sz="1500" dirty="0"/>
          </a:p>
        </p:txBody>
      </p:sp>
      <p:sp>
        <p:nvSpPr>
          <p:cNvPr id="15" name="Special Populations">
            <a:extLst>
              <a:ext uri="{FF2B5EF4-FFF2-40B4-BE49-F238E27FC236}">
                <a16:creationId xmlns:a16="http://schemas.microsoft.com/office/drawing/2014/main" id="{37B88A7D-9F43-45E0-809C-5E5E42E7F13C}"/>
              </a:ext>
            </a:extLst>
          </p:cNvPr>
          <p:cNvSpPr/>
          <p:nvPr/>
        </p:nvSpPr>
        <p:spPr>
          <a:xfrm>
            <a:off x="3106505" y="3074309"/>
            <a:ext cx="1207252" cy="722579"/>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Chamber of Commerce</a:t>
            </a:r>
            <a:endParaRPr sz="1500" dirty="0"/>
          </a:p>
        </p:txBody>
      </p:sp>
      <p:sp>
        <p:nvSpPr>
          <p:cNvPr id="16" name="Special Populations">
            <a:extLst>
              <a:ext uri="{FF2B5EF4-FFF2-40B4-BE49-F238E27FC236}">
                <a16:creationId xmlns:a16="http://schemas.microsoft.com/office/drawing/2014/main" id="{FD364577-140B-4116-AF5B-A55F4E571442}"/>
              </a:ext>
            </a:extLst>
          </p:cNvPr>
          <p:cNvSpPr/>
          <p:nvPr/>
        </p:nvSpPr>
        <p:spPr>
          <a:xfrm>
            <a:off x="3292855" y="1833208"/>
            <a:ext cx="902004" cy="722579"/>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Employers </a:t>
            </a:r>
            <a:endParaRPr sz="1500" dirty="0"/>
          </a:p>
        </p:txBody>
      </p:sp>
      <p:sp>
        <p:nvSpPr>
          <p:cNvPr id="17" name="Special Populations">
            <a:extLst>
              <a:ext uri="{FF2B5EF4-FFF2-40B4-BE49-F238E27FC236}">
                <a16:creationId xmlns:a16="http://schemas.microsoft.com/office/drawing/2014/main" id="{EF533EB0-2C58-4C6D-9239-3B8EEB4069D7}"/>
              </a:ext>
            </a:extLst>
          </p:cNvPr>
          <p:cNvSpPr/>
          <p:nvPr/>
        </p:nvSpPr>
        <p:spPr>
          <a:xfrm>
            <a:off x="3185402" y="3996947"/>
            <a:ext cx="1009457" cy="722579"/>
          </a:xfrm>
          <a:prstGeom prst="rect">
            <a:avLst/>
          </a:prstGeom>
          <a:solidFill>
            <a:schemeClr val="accent1">
              <a:lumOff val="-9999"/>
            </a:schemeClr>
          </a:solidFill>
          <a:ln w="25400">
            <a:solidFill>
              <a:srgbClr val="0056D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pPr algn="ctr"/>
            <a:r>
              <a:rPr lang="en-US" sz="1500" dirty="0"/>
              <a:t>Local Agencies</a:t>
            </a:r>
            <a:endParaRPr sz="1500" dirty="0"/>
          </a:p>
        </p:txBody>
      </p:sp>
      <mc:AlternateContent xmlns:mc="http://schemas.openxmlformats.org/markup-compatibility/2006" xmlns:p14="http://schemas.microsoft.com/office/powerpoint/2010/main">
        <mc:Choice Requires="p14">
          <p:contentPart p14:bwMode="auto" r:id="rId3">
            <p14:nvContentPartPr>
              <p14:cNvPr id="34" name="Ink 33">
                <a:extLst>
                  <a:ext uri="{FF2B5EF4-FFF2-40B4-BE49-F238E27FC236}">
                    <a16:creationId xmlns:a16="http://schemas.microsoft.com/office/drawing/2014/main" id="{96B64714-F793-46B8-A5DD-398DBE5E84C9}"/>
                  </a:ext>
                </a:extLst>
              </p14:cNvPr>
              <p14:cNvContentPartPr/>
              <p14:nvPr/>
            </p14:nvContentPartPr>
            <p14:xfrm>
              <a:off x="-59958" y="1468230"/>
              <a:ext cx="5017680" cy="3619080"/>
            </p14:xfrm>
          </p:contentPart>
        </mc:Choice>
        <mc:Fallback xmlns="">
          <p:pic>
            <p:nvPicPr>
              <p:cNvPr id="34" name="Ink 33">
                <a:extLst>
                  <a:ext uri="{FF2B5EF4-FFF2-40B4-BE49-F238E27FC236}">
                    <a16:creationId xmlns:a16="http://schemas.microsoft.com/office/drawing/2014/main" id="{96B64714-F793-46B8-A5DD-398DBE5E84C9}"/>
                  </a:ext>
                </a:extLst>
              </p:cNvPr>
              <p:cNvPicPr/>
              <p:nvPr/>
            </p:nvPicPr>
            <p:blipFill>
              <a:blip r:embed="rId4"/>
              <a:stretch>
                <a:fillRect/>
              </a:stretch>
            </p:blipFill>
            <p:spPr>
              <a:xfrm>
                <a:off x="-77958" y="1450590"/>
                <a:ext cx="5053320" cy="3654720"/>
              </a:xfrm>
              <a:prstGeom prst="rect">
                <a:avLst/>
              </a:prstGeom>
            </p:spPr>
          </p:pic>
        </mc:Fallback>
      </mc:AlternateContent>
      <p:grpSp>
        <p:nvGrpSpPr>
          <p:cNvPr id="19" name="Group 18">
            <a:extLst>
              <a:ext uri="{FF2B5EF4-FFF2-40B4-BE49-F238E27FC236}">
                <a16:creationId xmlns:a16="http://schemas.microsoft.com/office/drawing/2014/main" id="{868F943F-BB82-42A4-B3AC-B413B1EAB063}"/>
              </a:ext>
            </a:extLst>
          </p:cNvPr>
          <p:cNvGrpSpPr/>
          <p:nvPr/>
        </p:nvGrpSpPr>
        <p:grpSpPr>
          <a:xfrm>
            <a:off x="4451922" y="2620950"/>
            <a:ext cx="715320" cy="354240"/>
            <a:chOff x="4451922" y="2620950"/>
            <a:chExt cx="715320" cy="35424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0CADA8C-3DAA-418A-8057-8A7204154188}"/>
                    </a:ext>
                  </a:extLst>
                </p14:cNvPr>
                <p14:cNvContentPartPr/>
                <p14:nvPr/>
              </p14:nvContentPartPr>
              <p14:xfrm>
                <a:off x="4451922" y="2703390"/>
                <a:ext cx="516960" cy="208440"/>
              </p14:xfrm>
            </p:contentPart>
          </mc:Choice>
          <mc:Fallback xmlns="">
            <p:pic>
              <p:nvPicPr>
                <p:cNvPr id="7" name="Ink 6">
                  <a:extLst>
                    <a:ext uri="{FF2B5EF4-FFF2-40B4-BE49-F238E27FC236}">
                      <a16:creationId xmlns:a16="http://schemas.microsoft.com/office/drawing/2014/main" id="{C0CADA8C-3DAA-418A-8057-8A7204154188}"/>
                    </a:ext>
                  </a:extLst>
                </p:cNvPr>
                <p:cNvPicPr/>
                <p:nvPr/>
              </p:nvPicPr>
              <p:blipFill>
                <a:blip r:embed="rId6"/>
                <a:stretch>
                  <a:fillRect/>
                </a:stretch>
              </p:blipFill>
              <p:spPr>
                <a:xfrm>
                  <a:off x="4434282" y="2685750"/>
                  <a:ext cx="5526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1EDD58D4-9BD6-4774-A089-579CA5F7BD24}"/>
                    </a:ext>
                  </a:extLst>
                </p14:cNvPr>
                <p14:cNvContentPartPr/>
                <p14:nvPr/>
              </p14:nvContentPartPr>
              <p14:xfrm>
                <a:off x="4903362" y="2620950"/>
                <a:ext cx="263880" cy="354240"/>
              </p14:xfrm>
            </p:contentPart>
          </mc:Choice>
          <mc:Fallback xmlns="">
            <p:pic>
              <p:nvPicPr>
                <p:cNvPr id="18" name="Ink 17">
                  <a:extLst>
                    <a:ext uri="{FF2B5EF4-FFF2-40B4-BE49-F238E27FC236}">
                      <a16:creationId xmlns:a16="http://schemas.microsoft.com/office/drawing/2014/main" id="{1EDD58D4-9BD6-4774-A089-579CA5F7BD24}"/>
                    </a:ext>
                  </a:extLst>
                </p:cNvPr>
                <p:cNvPicPr/>
                <p:nvPr/>
              </p:nvPicPr>
              <p:blipFill>
                <a:blip r:embed="rId8"/>
                <a:stretch>
                  <a:fillRect/>
                </a:stretch>
              </p:blipFill>
              <p:spPr>
                <a:xfrm>
                  <a:off x="4885722" y="2603310"/>
                  <a:ext cx="299520" cy="389880"/>
                </a:xfrm>
                <a:prstGeom prst="rect">
                  <a:avLst/>
                </a:prstGeom>
              </p:spPr>
            </p:pic>
          </mc:Fallback>
        </mc:AlternateContent>
      </p:grpSp>
    </p:spTree>
    <p:extLst>
      <p:ext uri="{BB962C8B-B14F-4D97-AF65-F5344CB8AC3E}">
        <p14:creationId xmlns:p14="http://schemas.microsoft.com/office/powerpoint/2010/main" val="2051630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F60F1-1AA6-A549-B3F9-089761D690AF}"/>
              </a:ext>
            </a:extLst>
          </p:cNvPr>
          <p:cNvSpPr>
            <a:spLocks noGrp="1"/>
          </p:cNvSpPr>
          <p:nvPr>
            <p:ph idx="1"/>
          </p:nvPr>
        </p:nvSpPr>
        <p:spPr/>
        <p:txBody>
          <a:bodyPr>
            <a:normAutofit fontScale="92500"/>
          </a:bodyPr>
          <a:lstStyle/>
          <a:p>
            <a:pPr marL="0" indent="0">
              <a:buNone/>
            </a:pPr>
            <a:r>
              <a:rPr lang="en-US" sz="2600" b="1" dirty="0">
                <a:latin typeface="+mj-lt"/>
              </a:rPr>
              <a:t>Developing Academic, Technical and Employability Skills </a:t>
            </a:r>
          </a:p>
          <a:p>
            <a:endParaRPr lang="en-US" dirty="0"/>
          </a:p>
          <a:p>
            <a:r>
              <a:rPr lang="en-US" dirty="0"/>
              <a:t>Develop, implement and improve Secondary and Postsecondary CTE Programs of Study that prepare students for high skill, high wage, in-demand occupations. </a:t>
            </a:r>
          </a:p>
          <a:p>
            <a:r>
              <a:rPr lang="en-US" dirty="0"/>
              <a:t>Integrate rigorous and challenging standards in CTE Programs of Study. </a:t>
            </a:r>
          </a:p>
          <a:p>
            <a:r>
              <a:rPr lang="en-US" dirty="0"/>
              <a:t>Support partnerships between high schools, community colleges, workforce boards, and business and industry. </a:t>
            </a:r>
          </a:p>
          <a:p>
            <a:r>
              <a:rPr lang="en-US" dirty="0"/>
              <a:t>Increase employment opportunities for populations that are chronically underemployed, unemployed, or otherwise marginalized.</a:t>
            </a:r>
          </a:p>
          <a:p>
            <a:endParaRPr lang="en-US" dirty="0"/>
          </a:p>
          <a:p>
            <a:endParaRPr lang="en-US" dirty="0"/>
          </a:p>
        </p:txBody>
      </p:sp>
      <p:sp>
        <p:nvSpPr>
          <p:cNvPr id="3" name="Title 2">
            <a:extLst>
              <a:ext uri="{FF2B5EF4-FFF2-40B4-BE49-F238E27FC236}">
                <a16:creationId xmlns:a16="http://schemas.microsoft.com/office/drawing/2014/main" id="{685EC497-0BDF-CD4D-98D3-7CD9A342B8F4}"/>
              </a:ext>
            </a:extLst>
          </p:cNvPr>
          <p:cNvSpPr>
            <a:spLocks noGrp="1"/>
          </p:cNvSpPr>
          <p:nvPr>
            <p:ph type="title"/>
          </p:nvPr>
        </p:nvSpPr>
        <p:spPr/>
        <p:txBody>
          <a:bodyPr/>
          <a:lstStyle/>
          <a:p>
            <a:r>
              <a:rPr lang="en-US" dirty="0"/>
              <a:t>Perkins - Purpose</a:t>
            </a:r>
          </a:p>
        </p:txBody>
      </p:sp>
    </p:spTree>
    <p:extLst>
      <p:ext uri="{BB962C8B-B14F-4D97-AF65-F5344CB8AC3E}">
        <p14:creationId xmlns:p14="http://schemas.microsoft.com/office/powerpoint/2010/main" val="2434639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4884A-56A7-354D-B47E-C85C3DC4ABA3}"/>
              </a:ext>
            </a:extLst>
          </p:cNvPr>
          <p:cNvSpPr>
            <a:spLocks noGrp="1"/>
          </p:cNvSpPr>
          <p:nvPr>
            <p:ph idx="1"/>
          </p:nvPr>
        </p:nvSpPr>
        <p:spPr/>
        <p:txBody>
          <a:bodyPr/>
          <a:lstStyle/>
          <a:p>
            <a:r>
              <a:rPr lang="en-US" dirty="0"/>
              <a:t>Team Perkins is improving access and eliminating barriers to instruction, thus ensuring all programs are accessible to students with disabilities or other special needs. </a:t>
            </a:r>
          </a:p>
        </p:txBody>
      </p:sp>
      <p:sp>
        <p:nvSpPr>
          <p:cNvPr id="3" name="Title 2">
            <a:extLst>
              <a:ext uri="{FF2B5EF4-FFF2-40B4-BE49-F238E27FC236}">
                <a16:creationId xmlns:a16="http://schemas.microsoft.com/office/drawing/2014/main" id="{27B159B7-D385-FB43-9EE6-DED32F7D757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08214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0EBC3-30DD-8641-AD6D-808B0C1E2498}"/>
              </a:ext>
            </a:extLst>
          </p:cNvPr>
          <p:cNvSpPr>
            <a:spLocks noGrp="1"/>
          </p:cNvSpPr>
          <p:nvPr>
            <p:ph idx="1"/>
          </p:nvPr>
        </p:nvSpPr>
        <p:spPr/>
        <p:txBody>
          <a:bodyPr/>
          <a:lstStyle/>
          <a:p>
            <a:r>
              <a:rPr lang="en-US" dirty="0"/>
              <a:t>We help colleges work with their community to look for ways to develop more fully the academic knowledge and technical and employability skills needed by their community. </a:t>
            </a:r>
          </a:p>
          <a:p>
            <a:r>
              <a:rPr lang="en-US" dirty="0"/>
              <a:t>We help the colleges improve and/or create new education programs that align with the needs of their community.</a:t>
            </a:r>
          </a:p>
          <a:p>
            <a:r>
              <a:rPr lang="en-US" dirty="0"/>
              <a:t>We help colleges identify and eliminate real and imagined barriers to instruction to make the education system accessible to the entire community.</a:t>
            </a:r>
          </a:p>
        </p:txBody>
      </p:sp>
      <p:sp>
        <p:nvSpPr>
          <p:cNvPr id="3" name="Title 2">
            <a:extLst>
              <a:ext uri="{FF2B5EF4-FFF2-40B4-BE49-F238E27FC236}">
                <a16:creationId xmlns:a16="http://schemas.microsoft.com/office/drawing/2014/main" id="{8C0BADC9-BF45-104C-B340-D1D3F37A3E0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16669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9900C-5BE1-BF49-826C-60EF467FC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47" y="0"/>
            <a:ext cx="7274306" cy="5143500"/>
          </a:xfrm>
          <a:prstGeom prst="rect">
            <a:avLst/>
          </a:prstGeom>
        </p:spPr>
      </p:pic>
    </p:spTree>
    <p:extLst>
      <p:ext uri="{BB962C8B-B14F-4D97-AF65-F5344CB8AC3E}">
        <p14:creationId xmlns:p14="http://schemas.microsoft.com/office/powerpoint/2010/main" val="3154955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70E80-AF6D-3149-B92D-D69E2A1C80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477" y="0"/>
            <a:ext cx="7949045" cy="5143500"/>
          </a:xfrm>
          <a:prstGeom prst="rect">
            <a:avLst/>
          </a:prstGeom>
        </p:spPr>
      </p:pic>
    </p:spTree>
    <p:extLst>
      <p:ext uri="{BB962C8B-B14F-4D97-AF65-F5344CB8AC3E}">
        <p14:creationId xmlns:p14="http://schemas.microsoft.com/office/powerpoint/2010/main" val="115164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429A8-B7B5-A846-99CE-EB78A2FB7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215" y="0"/>
            <a:ext cx="6793569" cy="5143500"/>
          </a:xfrm>
          <a:prstGeom prst="rect">
            <a:avLst/>
          </a:prstGeom>
        </p:spPr>
      </p:pic>
    </p:spTree>
    <p:extLst>
      <p:ext uri="{BB962C8B-B14F-4D97-AF65-F5344CB8AC3E}">
        <p14:creationId xmlns:p14="http://schemas.microsoft.com/office/powerpoint/2010/main" val="2542673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A7C5C-1A7C-4143-8229-872AAEE35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8" y="0"/>
            <a:ext cx="7165248" cy="5878286"/>
          </a:xfrm>
          <a:prstGeom prst="rect">
            <a:avLst/>
          </a:prstGeom>
        </p:spPr>
      </p:pic>
    </p:spTree>
    <p:extLst>
      <p:ext uri="{BB962C8B-B14F-4D97-AF65-F5344CB8AC3E}">
        <p14:creationId xmlns:p14="http://schemas.microsoft.com/office/powerpoint/2010/main" val="2513959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velop more full the academic knowledge and technical and employability skills of secondary education students and postsecondary education students who elect to enroll in CTE Programs and Programs of Study"/>
          <p:cNvSpPr txBox="1">
            <a:spLocks noGrp="1"/>
          </p:cNvSpPr>
          <p:nvPr>
            <p:ph idx="1"/>
          </p:nvPr>
        </p:nvSpPr>
        <p:spPr/>
        <p:txBody>
          <a:bodyPr>
            <a:normAutofit/>
          </a:bodyPr>
          <a:lstStyle/>
          <a:p>
            <a:pPr marL="0" indent="0">
              <a:lnSpc>
                <a:spcPts val="6000"/>
              </a:lnSpc>
              <a:buNone/>
            </a:pPr>
            <a:r>
              <a:rPr lang="en-US" sz="2400" dirty="0"/>
              <a:t>Develop more fully the </a:t>
            </a:r>
            <a:r>
              <a:rPr lang="en-US" sz="2400" b="1" dirty="0"/>
              <a:t>academic</a:t>
            </a:r>
            <a:r>
              <a:rPr lang="en-US" sz="2400" dirty="0"/>
              <a:t> knowledge and </a:t>
            </a:r>
            <a:r>
              <a:rPr lang="en-US" sz="2400" b="1" dirty="0"/>
              <a:t>technical</a:t>
            </a:r>
            <a:r>
              <a:rPr lang="en-US" sz="2400" dirty="0"/>
              <a:t> and </a:t>
            </a:r>
            <a:r>
              <a:rPr lang="en-US" sz="2400" b="1" dirty="0"/>
              <a:t>employability skills </a:t>
            </a:r>
            <a:r>
              <a:rPr lang="en-US" sz="2400" dirty="0"/>
              <a:t>of secondary education students and </a:t>
            </a:r>
            <a:r>
              <a:rPr lang="en-US" sz="2400" b="1" dirty="0"/>
              <a:t>postsecondary education students who elect to enroll</a:t>
            </a:r>
            <a:r>
              <a:rPr lang="en-US" sz="2400" dirty="0"/>
              <a:t> in CTE programs and programs of study</a:t>
            </a:r>
          </a:p>
        </p:txBody>
      </p:sp>
      <p:sp>
        <p:nvSpPr>
          <p:cNvPr id="122" name="Purpose"/>
          <p:cNvSpPr txBox="1">
            <a:spLocks noGrp="1"/>
          </p:cNvSpPr>
          <p:nvPr>
            <p:ph type="title"/>
          </p:nvPr>
        </p:nvSpPr>
        <p:spPr/>
        <p:txBody>
          <a:bodyPr/>
          <a:lstStyle/>
          <a:p>
            <a:r>
              <a:rPr lang="en-US" dirty="0"/>
              <a:t>Purpose of Perkins V </a:t>
            </a:r>
          </a:p>
        </p:txBody>
      </p:sp>
    </p:spTree>
    <p:extLst>
      <p:ext uri="{BB962C8B-B14F-4D97-AF65-F5344CB8AC3E}">
        <p14:creationId xmlns:p14="http://schemas.microsoft.com/office/powerpoint/2010/main" val="3657245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8959" y="2398773"/>
            <a:ext cx="3188747" cy="3120540"/>
          </a:xfrm>
        </p:spPr>
        <p:txBody>
          <a:bodyPr>
            <a:normAutofit/>
          </a:bodyPr>
          <a:lstStyle/>
          <a:p>
            <a:pPr marL="114300" indent="-114300">
              <a:spcBef>
                <a:spcPts val="500"/>
              </a:spcBef>
            </a:pPr>
            <a:r>
              <a:rPr lang="en-US" sz="1800" dirty="0">
                <a:latin typeface="+mn-lt"/>
              </a:rPr>
              <a:t>Job Shadowing</a:t>
            </a:r>
          </a:p>
          <a:p>
            <a:pPr marL="114300" indent="-114300">
              <a:spcBef>
                <a:spcPts val="500"/>
              </a:spcBef>
            </a:pPr>
            <a:r>
              <a:rPr lang="en-US" sz="1800" dirty="0">
                <a:latin typeface="+mn-lt"/>
              </a:rPr>
              <a:t>Employer Videos</a:t>
            </a:r>
          </a:p>
          <a:p>
            <a:pPr marL="114300" indent="-114300">
              <a:spcBef>
                <a:spcPts val="500"/>
              </a:spcBef>
            </a:pPr>
            <a:r>
              <a:rPr lang="en-US" sz="1800" dirty="0">
                <a:latin typeface="+mn-lt"/>
              </a:rPr>
              <a:t>Employer Projects in Class</a:t>
            </a:r>
          </a:p>
          <a:p>
            <a:pPr marL="114300" indent="-114300">
              <a:spcBef>
                <a:spcPts val="500"/>
              </a:spcBef>
            </a:pPr>
            <a:r>
              <a:rPr lang="en-US" sz="1800" dirty="0">
                <a:latin typeface="+mn-lt"/>
              </a:rPr>
              <a:t>Industry Tours</a:t>
            </a:r>
          </a:p>
          <a:p>
            <a:pPr marL="114300" indent="-114300">
              <a:spcBef>
                <a:spcPts val="500"/>
              </a:spcBef>
            </a:pPr>
            <a:r>
              <a:rPr lang="en-US" sz="1800" dirty="0">
                <a:latin typeface="+mn-lt"/>
              </a:rPr>
              <a:t>Field Trips</a:t>
            </a:r>
          </a:p>
        </p:txBody>
      </p:sp>
      <p:sp>
        <p:nvSpPr>
          <p:cNvPr id="15" name="Title 1"/>
          <p:cNvSpPr>
            <a:spLocks noGrp="1"/>
          </p:cNvSpPr>
          <p:nvPr>
            <p:ph type="title"/>
          </p:nvPr>
        </p:nvSpPr>
        <p:spPr/>
        <p:txBody>
          <a:bodyPr>
            <a:normAutofit/>
          </a:bodyPr>
          <a:lstStyle/>
          <a:p>
            <a:r>
              <a:rPr lang="en-US" dirty="0"/>
              <a:t>What is Work-Based Learning in NC?</a:t>
            </a:r>
          </a:p>
        </p:txBody>
      </p:sp>
      <p:sp>
        <p:nvSpPr>
          <p:cNvPr id="3" name="Text Placeholder 2"/>
          <p:cNvSpPr>
            <a:spLocks noGrp="1"/>
          </p:cNvSpPr>
          <p:nvPr>
            <p:ph type="body" idx="4294967295"/>
          </p:nvPr>
        </p:nvSpPr>
        <p:spPr>
          <a:xfrm>
            <a:off x="242371" y="1359853"/>
            <a:ext cx="2441452" cy="989114"/>
          </a:xfrm>
        </p:spPr>
        <p:txBody>
          <a:bodyPr anchor="t">
            <a:noAutofit/>
          </a:bodyPr>
          <a:lstStyle/>
          <a:p>
            <a:pPr marL="0" indent="0" algn="ctr">
              <a:buNone/>
            </a:pPr>
            <a:r>
              <a:rPr lang="en-US" sz="2400" b="1" u="sng" dirty="0">
                <a:latin typeface="+mn-lt"/>
              </a:rPr>
              <a:t>Exploratory</a:t>
            </a:r>
          </a:p>
          <a:p>
            <a:pPr marL="0" indent="0" algn="ctr">
              <a:buNone/>
            </a:pPr>
            <a:r>
              <a:rPr lang="en-US" sz="2000" b="1" i="1" dirty="0">
                <a:latin typeface="+mn-lt"/>
              </a:rPr>
              <a:t>Exploring the world of work </a:t>
            </a:r>
          </a:p>
        </p:txBody>
      </p:sp>
      <p:sp>
        <p:nvSpPr>
          <p:cNvPr id="5" name="Text Placeholder 4"/>
          <p:cNvSpPr>
            <a:spLocks noGrp="1"/>
          </p:cNvSpPr>
          <p:nvPr>
            <p:ph type="body" sz="quarter" idx="4294967295"/>
          </p:nvPr>
        </p:nvSpPr>
        <p:spPr>
          <a:xfrm>
            <a:off x="3327095" y="1359853"/>
            <a:ext cx="2242432" cy="989115"/>
          </a:xfrm>
        </p:spPr>
        <p:txBody>
          <a:bodyPr anchor="t">
            <a:noAutofit/>
          </a:bodyPr>
          <a:lstStyle/>
          <a:p>
            <a:pPr marL="0" indent="0" algn="ctr">
              <a:buNone/>
            </a:pPr>
            <a:r>
              <a:rPr lang="en-US" sz="2400" b="1" u="sng" dirty="0">
                <a:latin typeface="+mn-lt"/>
              </a:rPr>
              <a:t>Experiential</a:t>
            </a:r>
          </a:p>
          <a:p>
            <a:pPr marL="0" indent="0" algn="ctr">
              <a:buNone/>
            </a:pPr>
            <a:r>
              <a:rPr lang="en-US" sz="2000" b="1" i="1" dirty="0">
                <a:latin typeface="+mn-lt"/>
              </a:rPr>
              <a:t>Fundamental skills &amp; soft skills</a:t>
            </a:r>
          </a:p>
        </p:txBody>
      </p:sp>
      <p:sp>
        <p:nvSpPr>
          <p:cNvPr id="6" name="Content Placeholder 5"/>
          <p:cNvSpPr>
            <a:spLocks noGrp="1"/>
          </p:cNvSpPr>
          <p:nvPr>
            <p:ph sz="quarter" idx="4294967295"/>
          </p:nvPr>
        </p:nvSpPr>
        <p:spPr>
          <a:xfrm>
            <a:off x="3434567" y="2398773"/>
            <a:ext cx="3112212" cy="2963862"/>
          </a:xfrm>
        </p:spPr>
        <p:txBody>
          <a:bodyPr>
            <a:normAutofit/>
          </a:bodyPr>
          <a:lstStyle/>
          <a:p>
            <a:pPr marL="176213" indent="-168275">
              <a:lnSpc>
                <a:spcPct val="100000"/>
              </a:lnSpc>
              <a:spcBef>
                <a:spcPts val="400"/>
              </a:spcBef>
            </a:pPr>
            <a:r>
              <a:rPr lang="en-US" sz="1800" dirty="0">
                <a:latin typeface="+mn-lt"/>
              </a:rPr>
              <a:t>Part-Time Work</a:t>
            </a:r>
          </a:p>
          <a:p>
            <a:pPr marL="176213" indent="-168275">
              <a:lnSpc>
                <a:spcPct val="100000"/>
              </a:lnSpc>
              <a:spcBef>
                <a:spcPts val="400"/>
              </a:spcBef>
            </a:pPr>
            <a:r>
              <a:rPr lang="en-US" sz="1800" dirty="0">
                <a:latin typeface="+mn-lt"/>
              </a:rPr>
              <a:t>Volunteer</a:t>
            </a:r>
          </a:p>
          <a:p>
            <a:pPr marL="176213" indent="-168275">
              <a:lnSpc>
                <a:spcPct val="100000"/>
              </a:lnSpc>
              <a:spcBef>
                <a:spcPts val="400"/>
              </a:spcBef>
            </a:pPr>
            <a:r>
              <a:rPr lang="en-US" sz="1800" dirty="0">
                <a:latin typeface="+mn-lt"/>
              </a:rPr>
              <a:t>Internship</a:t>
            </a:r>
          </a:p>
          <a:p>
            <a:pPr marL="176213" indent="-168275">
              <a:lnSpc>
                <a:spcPct val="100000"/>
              </a:lnSpc>
              <a:spcBef>
                <a:spcPts val="400"/>
              </a:spcBef>
            </a:pPr>
            <a:r>
              <a:rPr lang="en-US" sz="1800" dirty="0">
                <a:latin typeface="+mn-lt"/>
              </a:rPr>
              <a:t>Service Learning</a:t>
            </a:r>
          </a:p>
          <a:p>
            <a:pPr marL="176213" indent="-168275">
              <a:lnSpc>
                <a:spcPct val="100000"/>
              </a:lnSpc>
              <a:spcBef>
                <a:spcPts val="400"/>
              </a:spcBef>
            </a:pPr>
            <a:r>
              <a:rPr lang="en-US" sz="1800" dirty="0">
                <a:latin typeface="+mn-lt"/>
              </a:rPr>
              <a:t>Junior Achievement</a:t>
            </a:r>
          </a:p>
          <a:p>
            <a:pPr marL="176213" lvl="1" indent="-168275">
              <a:lnSpc>
                <a:spcPct val="100000"/>
              </a:lnSpc>
              <a:spcBef>
                <a:spcPts val="400"/>
              </a:spcBef>
            </a:pPr>
            <a:r>
              <a:rPr lang="en-US" dirty="0">
                <a:latin typeface="+mn-lt"/>
              </a:rPr>
              <a:t>Entrepreneurial Experiences</a:t>
            </a:r>
          </a:p>
          <a:p>
            <a:pPr marL="176213" lvl="1" indent="-168275">
              <a:lnSpc>
                <a:spcPct val="100000"/>
              </a:lnSpc>
              <a:spcBef>
                <a:spcPts val="400"/>
              </a:spcBef>
            </a:pPr>
            <a:r>
              <a:rPr lang="en-US" dirty="0">
                <a:latin typeface="+mn-lt"/>
              </a:rPr>
              <a:t>Merit Badges</a:t>
            </a:r>
          </a:p>
          <a:p>
            <a:pPr marL="176213" lvl="1" indent="-168275">
              <a:lnSpc>
                <a:spcPct val="100000"/>
              </a:lnSpc>
              <a:spcBef>
                <a:spcPts val="400"/>
              </a:spcBef>
            </a:pPr>
            <a:r>
              <a:rPr lang="en-US" dirty="0">
                <a:latin typeface="+mn-lt"/>
              </a:rPr>
              <a:t>School-Based Enterprises</a:t>
            </a:r>
          </a:p>
        </p:txBody>
      </p:sp>
      <p:sp>
        <p:nvSpPr>
          <p:cNvPr id="12" name="Content Placeholder 5"/>
          <p:cNvSpPr txBox="1">
            <a:spLocks/>
          </p:cNvSpPr>
          <p:nvPr/>
        </p:nvSpPr>
        <p:spPr>
          <a:xfrm>
            <a:off x="6550388" y="2398773"/>
            <a:ext cx="2516493" cy="296346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14300" indent="-114300"/>
            <a:r>
              <a:rPr lang="en-US" sz="1800" dirty="0"/>
              <a:t>Cooperative Education</a:t>
            </a:r>
          </a:p>
          <a:p>
            <a:pPr marL="114300" indent="-114300"/>
            <a:r>
              <a:rPr lang="en-US" sz="1800" dirty="0"/>
              <a:t>Apprenticeship</a:t>
            </a:r>
          </a:p>
          <a:p>
            <a:pPr marL="114300" indent="-114300"/>
            <a:r>
              <a:rPr lang="en-US" sz="1800" dirty="0"/>
              <a:t>Internship</a:t>
            </a:r>
          </a:p>
          <a:p>
            <a:pPr marL="114300" indent="-114300"/>
            <a:r>
              <a:rPr lang="en-US" sz="1800" dirty="0"/>
              <a:t>Structured Volunteer</a:t>
            </a:r>
          </a:p>
          <a:p>
            <a:pPr marL="114300" indent="-114300"/>
            <a:r>
              <a:rPr lang="en-US" sz="1800" dirty="0"/>
              <a:t>Structured Service Learning</a:t>
            </a:r>
          </a:p>
        </p:txBody>
      </p:sp>
      <p:sp>
        <p:nvSpPr>
          <p:cNvPr id="9" name="Text Placeholder 4">
            <a:extLst>
              <a:ext uri="{FF2B5EF4-FFF2-40B4-BE49-F238E27FC236}">
                <a16:creationId xmlns:a16="http://schemas.microsoft.com/office/drawing/2014/main" id="{BE1BA199-AA89-444C-9506-A564FFF5247B}"/>
              </a:ext>
            </a:extLst>
          </p:cNvPr>
          <p:cNvSpPr txBox="1">
            <a:spLocks/>
          </p:cNvSpPr>
          <p:nvPr/>
        </p:nvSpPr>
        <p:spPr>
          <a:xfrm>
            <a:off x="6419788" y="1359853"/>
            <a:ext cx="2242432" cy="989115"/>
          </a:xfrm>
          <a:prstGeom prst="rect">
            <a:avLst/>
          </a:prstGeom>
        </p:spPr>
        <p:txBody>
          <a:bodyPr vert="horz" lIns="91440" tIns="45720" rIns="91440" bIns="45720" rtlCol="0" anchor="t">
            <a:noAutofit/>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Font typeface="Arial" panose="020B0604020202020204" pitchFamily="34" charset="0"/>
              <a:buNone/>
            </a:pPr>
            <a:r>
              <a:rPr lang="en-US" sz="2400" b="1" u="sng" dirty="0">
                <a:latin typeface="+mn-lt"/>
              </a:rPr>
              <a:t>Engaged</a:t>
            </a:r>
          </a:p>
          <a:p>
            <a:pPr marL="0" indent="0" algn="ctr">
              <a:buFont typeface="Arial" panose="020B0604020202020204" pitchFamily="34" charset="0"/>
              <a:buNone/>
            </a:pPr>
            <a:r>
              <a:rPr lang="en-US" sz="2000" b="1" i="1" dirty="0">
                <a:latin typeface="+mn-lt"/>
              </a:rPr>
              <a:t>Classroom learning applied on the job</a:t>
            </a:r>
          </a:p>
        </p:txBody>
      </p:sp>
    </p:spTree>
    <p:extLst>
      <p:ext uri="{BB962C8B-B14F-4D97-AF65-F5344CB8AC3E}">
        <p14:creationId xmlns:p14="http://schemas.microsoft.com/office/powerpoint/2010/main" val="352933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F932B49-D1E9-124E-BD13-C5DE8A149D06}"/>
              </a:ext>
            </a:extLst>
          </p:cNvPr>
          <p:cNvSpPr>
            <a:spLocks noGrp="1"/>
          </p:cNvSpPr>
          <p:nvPr>
            <p:ph idx="1"/>
          </p:nvPr>
        </p:nvSpPr>
        <p:spPr/>
        <p:txBody>
          <a:bodyPr/>
          <a:lstStyle/>
          <a:p>
            <a:pPr marL="0" indent="0">
              <a:buNone/>
            </a:pPr>
            <a:r>
              <a:rPr lang="en-US" b="1" dirty="0"/>
              <a:t>Each college engages their community to discuss:</a:t>
            </a:r>
          </a:p>
          <a:p>
            <a:r>
              <a:rPr lang="en-US" dirty="0"/>
              <a:t>Evaluation of Student Performance</a:t>
            </a:r>
          </a:p>
          <a:p>
            <a:r>
              <a:rPr lang="en-US" dirty="0"/>
              <a:t>Size, Scope, and Quality of the Programs</a:t>
            </a:r>
          </a:p>
          <a:p>
            <a:r>
              <a:rPr lang="en-US" dirty="0"/>
              <a:t>Programs Aligned to State, Regional, and Local Labor Market Needs</a:t>
            </a:r>
          </a:p>
          <a:p>
            <a:r>
              <a:rPr lang="en-US" dirty="0"/>
              <a:t>Fully Implemented Programs of Study</a:t>
            </a:r>
          </a:p>
          <a:p>
            <a:r>
              <a:rPr lang="en-US" dirty="0"/>
              <a:t>Recruitment, Retention, and Training of CTE Educators</a:t>
            </a:r>
          </a:p>
          <a:p>
            <a:r>
              <a:rPr lang="en-US" dirty="0"/>
              <a:t>Improving Access and Equity for All Students</a:t>
            </a:r>
          </a:p>
        </p:txBody>
      </p:sp>
      <p:sp>
        <p:nvSpPr>
          <p:cNvPr id="4" name="Title 3">
            <a:extLst>
              <a:ext uri="{FF2B5EF4-FFF2-40B4-BE49-F238E27FC236}">
                <a16:creationId xmlns:a16="http://schemas.microsoft.com/office/drawing/2014/main" id="{2F398A20-B5E6-F646-99ED-880005CEE7F1}"/>
              </a:ext>
            </a:extLst>
          </p:cNvPr>
          <p:cNvSpPr>
            <a:spLocks noGrp="1"/>
          </p:cNvSpPr>
          <p:nvPr>
            <p:ph type="title"/>
          </p:nvPr>
        </p:nvSpPr>
        <p:spPr>
          <a:xfrm>
            <a:off x="1297859" y="126367"/>
            <a:ext cx="7846141" cy="994172"/>
          </a:xfrm>
        </p:spPr>
        <p:txBody>
          <a:bodyPr/>
          <a:lstStyle/>
          <a:p>
            <a:r>
              <a:rPr lang="en-US" dirty="0"/>
              <a:t>Comprehensive Local Needs Assessment (CLNA)</a:t>
            </a:r>
          </a:p>
        </p:txBody>
      </p:sp>
    </p:spTree>
    <p:extLst>
      <p:ext uri="{BB962C8B-B14F-4D97-AF65-F5344CB8AC3E}">
        <p14:creationId xmlns:p14="http://schemas.microsoft.com/office/powerpoint/2010/main" val="1053471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1889</Words>
  <Application>Microsoft Macintosh PowerPoint</Application>
  <PresentationFormat>On-screen Show (16:9)</PresentationFormat>
  <Paragraphs>300</Paragraphs>
  <Slides>61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ヒラギノ角ゴ Pro W3</vt:lpstr>
      <vt:lpstr>Arial</vt:lpstr>
      <vt:lpstr>Calibri</vt:lpstr>
      <vt:lpstr>Calibri Light</vt:lpstr>
      <vt:lpstr>Helvetica Neue Medium</vt:lpstr>
      <vt:lpstr>Times New Roman</vt:lpstr>
      <vt:lpstr>Office Theme</vt:lpstr>
      <vt:lpstr>Career &amp; Technical Education </vt:lpstr>
      <vt:lpstr>We put the “Community” in Community College</vt:lpstr>
      <vt:lpstr>We Ensure the “Open” in the Open Door Policy</vt:lpstr>
      <vt:lpstr>PowerPoint Presentation</vt:lpstr>
      <vt:lpstr>Dr. Bob Witchger</vt:lpstr>
      <vt:lpstr>PowerPoint Presentation</vt:lpstr>
      <vt:lpstr>Purpose of Perkins V </vt:lpstr>
      <vt:lpstr>What is Work-Based Learning in NC?</vt:lpstr>
      <vt:lpstr>Comprehensive Local Needs Assessment (CLNA)</vt:lpstr>
      <vt:lpstr>PowerPoint Presentation</vt:lpstr>
      <vt:lpstr>Dr. Tony Reggi</vt:lpstr>
      <vt:lpstr>Basic Grant</vt:lpstr>
      <vt:lpstr>PowerPoint Presentation</vt:lpstr>
      <vt:lpstr>PowerPoint Presentation</vt:lpstr>
      <vt:lpstr>Sharing Promising Practices among Colleges</vt:lpstr>
      <vt:lpstr>Leadership Projects</vt:lpstr>
      <vt:lpstr>We Ensure the “Open” in the Open Door Policy</vt:lpstr>
      <vt:lpstr>MOA –  Standards, Cool Tools, and Expectations</vt:lpstr>
      <vt:lpstr>Special Populations</vt:lpstr>
      <vt:lpstr>Patti Coultas</vt:lpstr>
      <vt:lpstr>PowerPoint Presentation</vt:lpstr>
      <vt:lpstr>PowerPoint Presentation</vt:lpstr>
      <vt:lpstr>PowerPoint Presentation</vt:lpstr>
      <vt:lpstr>Dr. Mary Olvera</vt:lpstr>
      <vt:lpstr>Alamance Community College</vt:lpstr>
      <vt:lpstr>Alamance Community College</vt:lpstr>
      <vt:lpstr>Alamance Community College</vt:lpstr>
      <vt:lpstr>Alamance Community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Michelle Lair</vt:lpstr>
      <vt:lpstr>Career and College Promise Program Opportunities</vt:lpstr>
      <vt:lpstr>PowerPoint Presentation</vt:lpstr>
      <vt:lpstr>Chris Droessler</vt:lpstr>
      <vt:lpstr>Performance Indicators</vt:lpstr>
      <vt:lpstr>PowerPoint Presentation</vt:lpstr>
      <vt:lpstr>PowerPoint Presentation</vt:lpstr>
      <vt:lpstr>PowerPoint Presentation</vt:lpstr>
      <vt:lpstr>PowerPoint Presentation</vt:lpstr>
      <vt:lpstr>PowerPoint Presentation</vt:lpstr>
      <vt:lpstr>Darice McDougald</vt:lpstr>
      <vt:lpstr>PowerPoint Presentation</vt:lpstr>
      <vt:lpstr>Perkins V:  Secondary Postsecondary Partnership</vt:lpstr>
      <vt:lpstr>Colleges</vt:lpstr>
      <vt:lpstr>Perkins Funding Process for 2020-21</vt:lpstr>
      <vt:lpstr>Perkins/CTE State Staff</vt:lpstr>
      <vt:lpstr>PowerPoint Presentation</vt:lpstr>
      <vt:lpstr>This is the end of the presentation</vt:lpstr>
      <vt:lpstr>CLNA– Collaborate with Stakeholders to Strengthen the Workforce  </vt:lpstr>
      <vt:lpstr>Perkins - Purpose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2021-03-05T13:58:34Z</dcterms:modified>
</cp:coreProperties>
</file>