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5"/>
  </p:notesMasterIdLst>
  <p:handoutMasterIdLst>
    <p:handoutMasterId r:id="rId26"/>
  </p:handoutMasterIdLst>
  <p:sldIdLst>
    <p:sldId id="534" r:id="rId2"/>
    <p:sldId id="257" r:id="rId3"/>
    <p:sldId id="658" r:id="rId4"/>
    <p:sldId id="259" r:id="rId5"/>
    <p:sldId id="708" r:id="rId6"/>
    <p:sldId id="662" r:id="rId7"/>
    <p:sldId id="703" r:id="rId8"/>
    <p:sldId id="704" r:id="rId9"/>
    <p:sldId id="710" r:id="rId10"/>
    <p:sldId id="705" r:id="rId11"/>
    <p:sldId id="260" r:id="rId12"/>
    <p:sldId id="267" r:id="rId13"/>
    <p:sldId id="706" r:id="rId14"/>
    <p:sldId id="679" r:id="rId15"/>
    <p:sldId id="680" r:id="rId16"/>
    <p:sldId id="681" r:id="rId17"/>
    <p:sldId id="709" r:id="rId18"/>
    <p:sldId id="561" r:id="rId19"/>
    <p:sldId id="707" r:id="rId20"/>
    <p:sldId id="291" r:id="rId21"/>
    <p:sldId id="572" r:id="rId22"/>
    <p:sldId id="644" r:id="rId23"/>
    <p:sldId id="634" r:id="rId24"/>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B715A2-91B6-224A-939E-53A3D76590B7}" v="2" dt="2020-01-13T17:24:09.393"/>
    <p1510:client id="{9F66A07C-42E3-D34A-AA86-CDC0EF5582F9}" v="63" dt="2020-01-13T17:05:23.254"/>
    <p1510:client id="{ADB2B63E-C1E3-5C44-8488-1E602F4F257D}" v="21" dt="2020-01-14T13:24:37.3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74150"/>
  </p:normalViewPr>
  <p:slideViewPr>
    <p:cSldViewPr snapToGrid="0">
      <p:cViewPr varScale="1">
        <p:scale>
          <a:sx n="118" d="100"/>
          <a:sy n="118" d="100"/>
        </p:scale>
        <p:origin x="920"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90" d="100"/>
        <a:sy n="190" d="100"/>
      </p:scale>
      <p:origin x="0" y="-9280"/>
    </p:cViewPr>
  </p:sorterViewPr>
  <p:notesViewPr>
    <p:cSldViewPr snapToGrid="0">
      <p:cViewPr varScale="1">
        <p:scale>
          <a:sx n="117" d="100"/>
          <a:sy n="117" d="100"/>
        </p:scale>
        <p:origin x="23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essler" userId="625c3661-9d64-47fa-b83c-4b49393bd161" providerId="ADAL" clId="{3A1FD1D3-77D9-BF4A-BB13-F8160C6B1CFF}"/>
    <pc:docChg chg="undo custSel addSld delSld modSld">
      <pc:chgData name="Chris Droessler" userId="625c3661-9d64-47fa-b83c-4b49393bd161" providerId="ADAL" clId="{3A1FD1D3-77D9-BF4A-BB13-F8160C6B1CFF}" dt="2019-11-12T14:41:18.676" v="390" actId="20577"/>
      <pc:docMkLst>
        <pc:docMk/>
      </pc:docMkLst>
      <pc:sldChg chg="modSp">
        <pc:chgData name="Chris Droessler" userId="625c3661-9d64-47fa-b83c-4b49393bd161" providerId="ADAL" clId="{3A1FD1D3-77D9-BF4A-BB13-F8160C6B1CFF}" dt="2019-11-12T14:41:18.676" v="390" actId="20577"/>
        <pc:sldMkLst>
          <pc:docMk/>
          <pc:sldMk cId="3048565599" sldId="291"/>
        </pc:sldMkLst>
        <pc:spChg chg="mod">
          <ac:chgData name="Chris Droessler" userId="625c3661-9d64-47fa-b83c-4b49393bd161" providerId="ADAL" clId="{3A1FD1D3-77D9-BF4A-BB13-F8160C6B1CFF}" dt="2019-11-12T14:41:18.676" v="390" actId="20577"/>
          <ac:spMkLst>
            <pc:docMk/>
            <pc:sldMk cId="3048565599" sldId="291"/>
            <ac:spMk id="398" creationId="{00000000-0000-0000-0000-000000000000}"/>
          </ac:spMkLst>
        </pc:spChg>
      </pc:sldChg>
      <pc:sldChg chg="modSp">
        <pc:chgData name="Chris Droessler" userId="625c3661-9d64-47fa-b83c-4b49393bd161" providerId="ADAL" clId="{3A1FD1D3-77D9-BF4A-BB13-F8160C6B1CFF}" dt="2019-11-12T13:11:31.668" v="321" actId="20577"/>
        <pc:sldMkLst>
          <pc:docMk/>
          <pc:sldMk cId="971664512" sldId="534"/>
        </pc:sldMkLst>
        <pc:spChg chg="mod">
          <ac:chgData name="Chris Droessler" userId="625c3661-9d64-47fa-b83c-4b49393bd161" providerId="ADAL" clId="{3A1FD1D3-77D9-BF4A-BB13-F8160C6B1CFF}" dt="2019-11-12T13:11:31.668" v="321" actId="20577"/>
          <ac:spMkLst>
            <pc:docMk/>
            <pc:sldMk cId="971664512" sldId="534"/>
            <ac:spMk id="3" creationId="{00000000-0000-0000-0000-000000000000}"/>
          </ac:spMkLst>
        </pc:spChg>
      </pc:sldChg>
      <pc:sldChg chg="modSp">
        <pc:chgData name="Chris Droessler" userId="625c3661-9d64-47fa-b83c-4b49393bd161" providerId="ADAL" clId="{3A1FD1D3-77D9-BF4A-BB13-F8160C6B1CFF}" dt="2019-11-12T12:57:36.372" v="2" actId="27636"/>
        <pc:sldMkLst>
          <pc:docMk/>
          <pc:sldMk cId="503736447" sldId="560"/>
        </pc:sldMkLst>
        <pc:spChg chg="mod">
          <ac:chgData name="Chris Droessler" userId="625c3661-9d64-47fa-b83c-4b49393bd161" providerId="ADAL" clId="{3A1FD1D3-77D9-BF4A-BB13-F8160C6B1CFF}" dt="2019-11-12T12:57:36.372" v="2" actId="27636"/>
          <ac:spMkLst>
            <pc:docMk/>
            <pc:sldMk cId="503736447" sldId="560"/>
            <ac:spMk id="4" creationId="{00000000-0000-0000-0000-000000000000}"/>
          </ac:spMkLst>
        </pc:spChg>
      </pc:sldChg>
      <pc:sldChg chg="addSp delSp modSp add setBg delDesignElem">
        <pc:chgData name="Chris Droessler" userId="625c3661-9d64-47fa-b83c-4b49393bd161" providerId="ADAL" clId="{3A1FD1D3-77D9-BF4A-BB13-F8160C6B1CFF}" dt="2019-11-12T13:37:18.681" v="388" actId="1076"/>
        <pc:sldMkLst>
          <pc:docMk/>
          <pc:sldMk cId="2418671024" sldId="561"/>
        </pc:sldMkLst>
        <pc:spChg chg="mod">
          <ac:chgData name="Chris Droessler" userId="625c3661-9d64-47fa-b83c-4b49393bd161" providerId="ADAL" clId="{3A1FD1D3-77D9-BF4A-BB13-F8160C6B1CFF}" dt="2019-11-12T13:36:59.529" v="384" actId="20577"/>
          <ac:spMkLst>
            <pc:docMk/>
            <pc:sldMk cId="2418671024" sldId="561"/>
            <ac:spMk id="2" creationId="{E9498E27-4A46-4D9F-B919-4A6091A07762}"/>
          </ac:spMkLst>
        </pc:spChg>
        <pc:picChg chg="add mod">
          <ac:chgData name="Chris Droessler" userId="625c3661-9d64-47fa-b83c-4b49393bd161" providerId="ADAL" clId="{3A1FD1D3-77D9-BF4A-BB13-F8160C6B1CFF}" dt="2019-11-12T13:37:18.681" v="388" actId="1076"/>
          <ac:picMkLst>
            <pc:docMk/>
            <pc:sldMk cId="2418671024" sldId="561"/>
            <ac:picMk id="6" creationId="{7CA6E6DB-6B9D-7946-81BB-EDCCCBB0B4C0}"/>
          </ac:picMkLst>
        </pc:picChg>
        <pc:picChg chg="del">
          <ac:chgData name="Chris Droessler" userId="625c3661-9d64-47fa-b83c-4b49393bd161" providerId="ADAL" clId="{3A1FD1D3-77D9-BF4A-BB13-F8160C6B1CFF}" dt="2019-11-12T13:37:03.538" v="385" actId="478"/>
          <ac:picMkLst>
            <pc:docMk/>
            <pc:sldMk cId="2418671024" sldId="561"/>
            <ac:picMk id="7" creationId="{99E4FD0D-9AD8-4280-AEA4-76A93605B3E1}"/>
          </ac:picMkLst>
        </pc:picChg>
        <pc:cxnChg chg="del">
          <ac:chgData name="Chris Droessler" userId="625c3661-9d64-47fa-b83c-4b49393bd161" providerId="ADAL" clId="{3A1FD1D3-77D9-BF4A-BB13-F8160C6B1CFF}" dt="2019-11-12T13:10:51.665" v="310"/>
          <ac:cxnSpMkLst>
            <pc:docMk/>
            <pc:sldMk cId="2418671024" sldId="561"/>
            <ac:cxnSpMk id="9" creationId="{E4A809D5-3600-46D4-A466-67F2349A54FB}"/>
          </ac:cxnSpMkLst>
        </pc:cxnChg>
      </pc:sldChg>
      <pc:sldChg chg="modSp">
        <pc:chgData name="Chris Droessler" userId="625c3661-9d64-47fa-b83c-4b49393bd161" providerId="ADAL" clId="{3A1FD1D3-77D9-BF4A-BB13-F8160C6B1CFF}" dt="2019-11-12T12:57:36.277" v="1" actId="27636"/>
        <pc:sldMkLst>
          <pc:docMk/>
          <pc:sldMk cId="3534465971" sldId="658"/>
        </pc:sldMkLst>
        <pc:spChg chg="mod">
          <ac:chgData name="Chris Droessler" userId="625c3661-9d64-47fa-b83c-4b49393bd161" providerId="ADAL" clId="{3A1FD1D3-77D9-BF4A-BB13-F8160C6B1CFF}" dt="2019-11-12T12:57:36.277" v="1" actId="27636"/>
          <ac:spMkLst>
            <pc:docMk/>
            <pc:sldMk cId="3534465971" sldId="658"/>
            <ac:spMk id="4" creationId="{00000000-0000-0000-0000-000000000000}"/>
          </ac:spMkLst>
        </pc:spChg>
      </pc:sldChg>
      <pc:sldChg chg="modSp">
        <pc:chgData name="Chris Droessler" userId="625c3661-9d64-47fa-b83c-4b49393bd161" providerId="ADAL" clId="{3A1FD1D3-77D9-BF4A-BB13-F8160C6B1CFF}" dt="2019-11-12T13:16:54.669" v="367" actId="20577"/>
        <pc:sldMkLst>
          <pc:docMk/>
          <pc:sldMk cId="4195290847" sldId="663"/>
        </pc:sldMkLst>
        <pc:spChg chg="mod">
          <ac:chgData name="Chris Droessler" userId="625c3661-9d64-47fa-b83c-4b49393bd161" providerId="ADAL" clId="{3A1FD1D3-77D9-BF4A-BB13-F8160C6B1CFF}" dt="2019-11-12T13:16:54.669" v="367" actId="20577"/>
          <ac:spMkLst>
            <pc:docMk/>
            <pc:sldMk cId="4195290847" sldId="663"/>
            <ac:spMk id="2" creationId="{20FE68D4-A736-2846-A536-DBD1805AD3DB}"/>
          </ac:spMkLst>
        </pc:spChg>
      </pc:sldChg>
      <pc:sldChg chg="addSp delSp modSp">
        <pc:chgData name="Chris Droessler" userId="625c3661-9d64-47fa-b83c-4b49393bd161" providerId="ADAL" clId="{3A1FD1D3-77D9-BF4A-BB13-F8160C6B1CFF}" dt="2019-11-12T12:57:52.148" v="16"/>
        <pc:sldMkLst>
          <pc:docMk/>
          <pc:sldMk cId="3149178407" sldId="664"/>
        </pc:sldMkLst>
        <pc:spChg chg="mod">
          <ac:chgData name="Chris Droessler" userId="625c3661-9d64-47fa-b83c-4b49393bd161" providerId="ADAL" clId="{3A1FD1D3-77D9-BF4A-BB13-F8160C6B1CFF}" dt="2019-11-12T12:57:48.830" v="14" actId="20577"/>
          <ac:spMkLst>
            <pc:docMk/>
            <pc:sldMk cId="3149178407" sldId="664"/>
            <ac:spMk id="2" creationId="{577515B8-9200-374D-992F-372E54D01AB8}"/>
          </ac:spMkLst>
        </pc:spChg>
        <pc:spChg chg="add del mod">
          <ac:chgData name="Chris Droessler" userId="625c3661-9d64-47fa-b83c-4b49393bd161" providerId="ADAL" clId="{3A1FD1D3-77D9-BF4A-BB13-F8160C6B1CFF}" dt="2019-11-12T12:57:52.148" v="16"/>
          <ac:spMkLst>
            <pc:docMk/>
            <pc:sldMk cId="3149178407" sldId="664"/>
            <ac:spMk id="4" creationId="{3D9673D1-B725-334E-A82B-920518093F34}"/>
          </ac:spMkLst>
        </pc:spChg>
      </pc:sldChg>
      <pc:sldChg chg="modSp">
        <pc:chgData name="Chris Droessler" userId="625c3661-9d64-47fa-b83c-4b49393bd161" providerId="ADAL" clId="{3A1FD1D3-77D9-BF4A-BB13-F8160C6B1CFF}" dt="2019-11-12T13:14:42.888" v="365" actId="20577"/>
        <pc:sldMkLst>
          <pc:docMk/>
          <pc:sldMk cId="3804131059" sldId="679"/>
        </pc:sldMkLst>
        <pc:spChg chg="mod">
          <ac:chgData name="Chris Droessler" userId="625c3661-9d64-47fa-b83c-4b49393bd161" providerId="ADAL" clId="{3A1FD1D3-77D9-BF4A-BB13-F8160C6B1CFF}" dt="2019-11-12T13:14:42.888" v="365" actId="20577"/>
          <ac:spMkLst>
            <pc:docMk/>
            <pc:sldMk cId="3804131059" sldId="679"/>
            <ac:spMk id="2" creationId="{A993437E-863D-594B-BC80-1B42AD471292}"/>
          </ac:spMkLst>
        </pc:spChg>
      </pc:sldChg>
      <pc:sldChg chg="del">
        <pc:chgData name="Chris Droessler" userId="625c3661-9d64-47fa-b83c-4b49393bd161" providerId="ADAL" clId="{3A1FD1D3-77D9-BF4A-BB13-F8160C6B1CFF}" dt="2019-11-12T13:22:06.039" v="368" actId="2696"/>
        <pc:sldMkLst>
          <pc:docMk/>
          <pc:sldMk cId="1291929165" sldId="689"/>
        </pc:sldMkLst>
      </pc:sldChg>
      <pc:sldChg chg="add del">
        <pc:chgData name="Chris Droessler" userId="625c3661-9d64-47fa-b83c-4b49393bd161" providerId="ADAL" clId="{3A1FD1D3-77D9-BF4A-BB13-F8160C6B1CFF}" dt="2019-11-12T13:16:48.755" v="366" actId="2696"/>
        <pc:sldMkLst>
          <pc:docMk/>
          <pc:sldMk cId="3690474114" sldId="700"/>
        </pc:sldMkLst>
      </pc:sldChg>
      <pc:sldChg chg="add">
        <pc:chgData name="Chris Droessler" userId="625c3661-9d64-47fa-b83c-4b49393bd161" providerId="ADAL" clId="{3A1FD1D3-77D9-BF4A-BB13-F8160C6B1CFF}" dt="2019-11-12T13:10:51.665" v="310"/>
        <pc:sldMkLst>
          <pc:docMk/>
          <pc:sldMk cId="2565975212" sldId="701"/>
        </pc:sldMkLst>
      </pc:sldChg>
    </pc:docChg>
  </pc:docChgLst>
  <pc:docChgLst>
    <pc:chgData name="Chris Droessler" userId="625c3661-9d64-47fa-b83c-4b49393bd161" providerId="ADAL" clId="{68B3681C-F141-794A-96D8-0BA98EA56A5D}"/>
    <pc:docChg chg="custSel addSld delSld modSld sldOrd">
      <pc:chgData name="Chris Droessler" userId="625c3661-9d64-47fa-b83c-4b49393bd161" providerId="ADAL" clId="{68B3681C-F141-794A-96D8-0BA98EA56A5D}" dt="2019-11-12T12:49:57.923" v="633" actId="2696"/>
      <pc:docMkLst>
        <pc:docMk/>
      </pc:docMkLst>
      <pc:sldChg chg="ord">
        <pc:chgData name="Chris Droessler" userId="625c3661-9d64-47fa-b83c-4b49393bd161" providerId="ADAL" clId="{68B3681C-F141-794A-96D8-0BA98EA56A5D}" dt="2019-11-06T12:48:12.423" v="60"/>
        <pc:sldMkLst>
          <pc:docMk/>
          <pc:sldMk cId="2378976308" sldId="256"/>
        </pc:sldMkLst>
      </pc:sldChg>
      <pc:sldChg chg="ord">
        <pc:chgData name="Chris Droessler" userId="625c3661-9d64-47fa-b83c-4b49393bd161" providerId="ADAL" clId="{68B3681C-F141-794A-96D8-0BA98EA56A5D}" dt="2019-11-06T12:48:12.423" v="60"/>
        <pc:sldMkLst>
          <pc:docMk/>
          <pc:sldMk cId="1133732581" sldId="261"/>
        </pc:sldMkLst>
      </pc:sldChg>
      <pc:sldChg chg="ord">
        <pc:chgData name="Chris Droessler" userId="625c3661-9d64-47fa-b83c-4b49393bd161" providerId="ADAL" clId="{68B3681C-F141-794A-96D8-0BA98EA56A5D}" dt="2019-11-06T12:48:12.423" v="60"/>
        <pc:sldMkLst>
          <pc:docMk/>
          <pc:sldMk cId="3776938010" sldId="262"/>
        </pc:sldMkLst>
      </pc:sldChg>
      <pc:sldChg chg="ord">
        <pc:chgData name="Chris Droessler" userId="625c3661-9d64-47fa-b83c-4b49393bd161" providerId="ADAL" clId="{68B3681C-F141-794A-96D8-0BA98EA56A5D}" dt="2019-11-06T12:48:12.423" v="60"/>
        <pc:sldMkLst>
          <pc:docMk/>
          <pc:sldMk cId="1272993466" sldId="263"/>
        </pc:sldMkLst>
      </pc:sldChg>
      <pc:sldChg chg="ord">
        <pc:chgData name="Chris Droessler" userId="625c3661-9d64-47fa-b83c-4b49393bd161" providerId="ADAL" clId="{68B3681C-F141-794A-96D8-0BA98EA56A5D}" dt="2019-11-06T12:48:12.423" v="60"/>
        <pc:sldMkLst>
          <pc:docMk/>
          <pc:sldMk cId="3092514365" sldId="264"/>
        </pc:sldMkLst>
      </pc:sldChg>
      <pc:sldChg chg="ord">
        <pc:chgData name="Chris Droessler" userId="625c3661-9d64-47fa-b83c-4b49393bd161" providerId="ADAL" clId="{68B3681C-F141-794A-96D8-0BA98EA56A5D}" dt="2019-11-06T12:48:12.423" v="60"/>
        <pc:sldMkLst>
          <pc:docMk/>
          <pc:sldMk cId="3228340405" sldId="265"/>
        </pc:sldMkLst>
      </pc:sldChg>
      <pc:sldChg chg="ord">
        <pc:chgData name="Chris Droessler" userId="625c3661-9d64-47fa-b83c-4b49393bd161" providerId="ADAL" clId="{68B3681C-F141-794A-96D8-0BA98EA56A5D}" dt="2019-11-06T12:48:12.423" v="60"/>
        <pc:sldMkLst>
          <pc:docMk/>
          <pc:sldMk cId="2800900242" sldId="266"/>
        </pc:sldMkLst>
      </pc:sldChg>
      <pc:sldChg chg="ord">
        <pc:chgData name="Chris Droessler" userId="625c3661-9d64-47fa-b83c-4b49393bd161" providerId="ADAL" clId="{68B3681C-F141-794A-96D8-0BA98EA56A5D}" dt="2019-11-06T12:48:12.423" v="60"/>
        <pc:sldMkLst>
          <pc:docMk/>
          <pc:sldMk cId="2011833291" sldId="282"/>
        </pc:sldMkLst>
      </pc:sldChg>
      <pc:sldChg chg="ord">
        <pc:chgData name="Chris Droessler" userId="625c3661-9d64-47fa-b83c-4b49393bd161" providerId="ADAL" clId="{68B3681C-F141-794A-96D8-0BA98EA56A5D}" dt="2019-11-06T12:48:12.423" v="60"/>
        <pc:sldMkLst>
          <pc:docMk/>
          <pc:sldMk cId="2363076874" sldId="283"/>
        </pc:sldMkLst>
      </pc:sldChg>
      <pc:sldChg chg="modSp">
        <pc:chgData name="Chris Droessler" userId="625c3661-9d64-47fa-b83c-4b49393bd161" providerId="ADAL" clId="{68B3681C-F141-794A-96D8-0BA98EA56A5D}" dt="2019-11-06T13:04:30.758" v="349" actId="20577"/>
        <pc:sldMkLst>
          <pc:docMk/>
          <pc:sldMk cId="503736447" sldId="560"/>
        </pc:sldMkLst>
        <pc:spChg chg="mod">
          <ac:chgData name="Chris Droessler" userId="625c3661-9d64-47fa-b83c-4b49393bd161" providerId="ADAL" clId="{68B3681C-F141-794A-96D8-0BA98EA56A5D}" dt="2019-11-06T13:04:30.758" v="349" actId="20577"/>
          <ac:spMkLst>
            <pc:docMk/>
            <pc:sldMk cId="503736447" sldId="560"/>
            <ac:spMk id="4" creationId="{00000000-0000-0000-0000-000000000000}"/>
          </ac:spMkLst>
        </pc:spChg>
      </pc:sldChg>
      <pc:sldChg chg="modSp">
        <pc:chgData name="Chris Droessler" userId="625c3661-9d64-47fa-b83c-4b49393bd161" providerId="ADAL" clId="{68B3681C-F141-794A-96D8-0BA98EA56A5D}" dt="2019-11-06T12:49:26.981" v="74" actId="20577"/>
        <pc:sldMkLst>
          <pc:docMk/>
          <pc:sldMk cId="2392971145" sldId="572"/>
        </pc:sldMkLst>
        <pc:spChg chg="mod">
          <ac:chgData name="Chris Droessler" userId="625c3661-9d64-47fa-b83c-4b49393bd161" providerId="ADAL" clId="{68B3681C-F141-794A-96D8-0BA98EA56A5D}" dt="2019-11-06T12:49:26.981" v="74" actId="20577"/>
          <ac:spMkLst>
            <pc:docMk/>
            <pc:sldMk cId="2392971145" sldId="572"/>
            <ac:spMk id="2" creationId="{70E7FB36-DF07-B44D-8D38-59F39D617117}"/>
          </ac:spMkLst>
        </pc:spChg>
      </pc:sldChg>
      <pc:sldChg chg="ord">
        <pc:chgData name="Chris Droessler" userId="625c3661-9d64-47fa-b83c-4b49393bd161" providerId="ADAL" clId="{68B3681C-F141-794A-96D8-0BA98EA56A5D}" dt="2019-11-06T12:48:12.423" v="60"/>
        <pc:sldMkLst>
          <pc:docMk/>
          <pc:sldMk cId="1303851975" sldId="573"/>
        </pc:sldMkLst>
      </pc:sldChg>
      <pc:sldChg chg="modSp">
        <pc:chgData name="Chris Droessler" userId="625c3661-9d64-47fa-b83c-4b49393bd161" providerId="ADAL" clId="{68B3681C-F141-794A-96D8-0BA98EA56A5D}" dt="2019-11-06T12:55:57.888" v="205" actId="114"/>
        <pc:sldMkLst>
          <pc:docMk/>
          <pc:sldMk cId="1831575911" sldId="644"/>
        </pc:sldMkLst>
        <pc:spChg chg="mod">
          <ac:chgData name="Chris Droessler" userId="625c3661-9d64-47fa-b83c-4b49393bd161" providerId="ADAL" clId="{68B3681C-F141-794A-96D8-0BA98EA56A5D}" dt="2019-11-06T12:55:57.888" v="205" actId="114"/>
          <ac:spMkLst>
            <pc:docMk/>
            <pc:sldMk cId="1831575911" sldId="644"/>
            <ac:spMk id="2" creationId="{BF342724-5EC7-EF4B-89AC-A4C2D3A94FFB}"/>
          </ac:spMkLst>
        </pc:spChg>
      </pc:sldChg>
      <pc:sldChg chg="ord">
        <pc:chgData name="Chris Droessler" userId="625c3661-9d64-47fa-b83c-4b49393bd161" providerId="ADAL" clId="{68B3681C-F141-794A-96D8-0BA98EA56A5D}" dt="2019-11-06T12:48:12.423" v="60"/>
        <pc:sldMkLst>
          <pc:docMk/>
          <pc:sldMk cId="3713211416" sldId="657"/>
        </pc:sldMkLst>
      </pc:sldChg>
      <pc:sldChg chg="modSp add">
        <pc:chgData name="Chris Droessler" userId="625c3661-9d64-47fa-b83c-4b49393bd161" providerId="ADAL" clId="{68B3681C-F141-794A-96D8-0BA98EA56A5D}" dt="2019-11-06T12:59:58.938" v="291" actId="20577"/>
        <pc:sldMkLst>
          <pc:docMk/>
          <pc:sldMk cId="3534465971" sldId="658"/>
        </pc:sldMkLst>
        <pc:spChg chg="mod">
          <ac:chgData name="Chris Droessler" userId="625c3661-9d64-47fa-b83c-4b49393bd161" providerId="ADAL" clId="{68B3681C-F141-794A-96D8-0BA98EA56A5D}" dt="2019-11-06T12:59:58.938" v="291" actId="20577"/>
          <ac:spMkLst>
            <pc:docMk/>
            <pc:sldMk cId="3534465971" sldId="658"/>
            <ac:spMk id="4" creationId="{00000000-0000-0000-0000-000000000000}"/>
          </ac:spMkLst>
        </pc:spChg>
      </pc:sldChg>
      <pc:sldChg chg="add del ord">
        <pc:chgData name="Chris Droessler" userId="625c3661-9d64-47fa-b83c-4b49393bd161" providerId="ADAL" clId="{68B3681C-F141-794A-96D8-0BA98EA56A5D}" dt="2019-11-12T12:47:54.857" v="615" actId="2696"/>
        <pc:sldMkLst>
          <pc:docMk/>
          <pc:sldMk cId="2852555835" sldId="659"/>
        </pc:sldMkLst>
      </pc:sldChg>
      <pc:sldChg chg="add">
        <pc:chgData name="Chris Droessler" userId="625c3661-9d64-47fa-b83c-4b49393bd161" providerId="ADAL" clId="{68B3681C-F141-794A-96D8-0BA98EA56A5D}" dt="2019-11-06T12:48:26.650" v="62"/>
        <pc:sldMkLst>
          <pc:docMk/>
          <pc:sldMk cId="694530135" sldId="660"/>
        </pc:sldMkLst>
      </pc:sldChg>
      <pc:sldChg chg="add">
        <pc:chgData name="Chris Droessler" userId="625c3661-9d64-47fa-b83c-4b49393bd161" providerId="ADAL" clId="{68B3681C-F141-794A-96D8-0BA98EA56A5D}" dt="2019-11-06T12:48:26.804" v="63"/>
        <pc:sldMkLst>
          <pc:docMk/>
          <pc:sldMk cId="3225646513" sldId="661"/>
        </pc:sldMkLst>
      </pc:sldChg>
      <pc:sldChg chg="modSp add">
        <pc:chgData name="Chris Droessler" userId="625c3661-9d64-47fa-b83c-4b49393bd161" providerId="ADAL" clId="{68B3681C-F141-794A-96D8-0BA98EA56A5D}" dt="2019-11-06T12:53:01.137" v="155" actId="948"/>
        <pc:sldMkLst>
          <pc:docMk/>
          <pc:sldMk cId="4124514271" sldId="662"/>
        </pc:sldMkLst>
        <pc:spChg chg="mod">
          <ac:chgData name="Chris Droessler" userId="625c3661-9d64-47fa-b83c-4b49393bd161" providerId="ADAL" clId="{68B3681C-F141-794A-96D8-0BA98EA56A5D}" dt="2019-11-06T12:53:01.137" v="155" actId="948"/>
          <ac:spMkLst>
            <pc:docMk/>
            <pc:sldMk cId="4124514271" sldId="662"/>
            <ac:spMk id="2" creationId="{20FE68D4-A736-2846-A536-DBD1805AD3DB}"/>
          </ac:spMkLst>
        </pc:spChg>
        <pc:spChg chg="mod">
          <ac:chgData name="Chris Droessler" userId="625c3661-9d64-47fa-b83c-4b49393bd161" providerId="ADAL" clId="{68B3681C-F141-794A-96D8-0BA98EA56A5D}" dt="2019-11-06T12:51:35.077" v="136" actId="20577"/>
          <ac:spMkLst>
            <pc:docMk/>
            <pc:sldMk cId="4124514271" sldId="662"/>
            <ac:spMk id="3" creationId="{F584CC39-F2AE-7A47-97C7-E380E42E0DC3}"/>
          </ac:spMkLst>
        </pc:spChg>
      </pc:sldChg>
      <pc:sldChg chg="modSp add">
        <pc:chgData name="Chris Droessler" userId="625c3661-9d64-47fa-b83c-4b49393bd161" providerId="ADAL" clId="{68B3681C-F141-794A-96D8-0BA98EA56A5D}" dt="2019-11-06T12:55:11.358" v="167" actId="20577"/>
        <pc:sldMkLst>
          <pc:docMk/>
          <pc:sldMk cId="4195290847" sldId="663"/>
        </pc:sldMkLst>
        <pc:spChg chg="mod">
          <ac:chgData name="Chris Droessler" userId="625c3661-9d64-47fa-b83c-4b49393bd161" providerId="ADAL" clId="{68B3681C-F141-794A-96D8-0BA98EA56A5D}" dt="2019-11-06T12:55:11.358" v="167" actId="20577"/>
          <ac:spMkLst>
            <pc:docMk/>
            <pc:sldMk cId="4195290847" sldId="663"/>
            <ac:spMk id="2" creationId="{20FE68D4-A736-2846-A536-DBD1805AD3DB}"/>
          </ac:spMkLst>
        </pc:spChg>
        <pc:spChg chg="mod">
          <ac:chgData name="Chris Droessler" userId="625c3661-9d64-47fa-b83c-4b49393bd161" providerId="ADAL" clId="{68B3681C-F141-794A-96D8-0BA98EA56A5D}" dt="2019-11-06T12:54:33.757" v="162" actId="20577"/>
          <ac:spMkLst>
            <pc:docMk/>
            <pc:sldMk cId="4195290847" sldId="663"/>
            <ac:spMk id="3" creationId="{F584CC39-F2AE-7A47-97C7-E380E42E0DC3}"/>
          </ac:spMkLst>
        </pc:spChg>
      </pc:sldChg>
      <pc:sldChg chg="modSp add">
        <pc:chgData name="Chris Droessler" userId="625c3661-9d64-47fa-b83c-4b49393bd161" providerId="ADAL" clId="{68B3681C-F141-794A-96D8-0BA98EA56A5D}" dt="2019-11-06T13:08:19.865" v="368" actId="20577"/>
        <pc:sldMkLst>
          <pc:docMk/>
          <pc:sldMk cId="3149178407" sldId="664"/>
        </pc:sldMkLst>
        <pc:spChg chg="mod">
          <ac:chgData name="Chris Droessler" userId="625c3661-9d64-47fa-b83c-4b49393bd161" providerId="ADAL" clId="{68B3681C-F141-794A-96D8-0BA98EA56A5D}" dt="2019-11-06T13:07:33.628" v="351" actId="404"/>
          <ac:spMkLst>
            <pc:docMk/>
            <pc:sldMk cId="3149178407" sldId="664"/>
            <ac:spMk id="2" creationId="{577515B8-9200-374D-992F-372E54D01AB8}"/>
          </ac:spMkLst>
        </pc:spChg>
        <pc:spChg chg="mod">
          <ac:chgData name="Chris Droessler" userId="625c3661-9d64-47fa-b83c-4b49393bd161" providerId="ADAL" clId="{68B3681C-F141-794A-96D8-0BA98EA56A5D}" dt="2019-11-06T13:08:19.865" v="368" actId="20577"/>
          <ac:spMkLst>
            <pc:docMk/>
            <pc:sldMk cId="3149178407" sldId="664"/>
            <ac:spMk id="3" creationId="{C0B44734-EB67-0341-9C2D-F2AB003EDC38}"/>
          </ac:spMkLst>
        </pc:spChg>
      </pc:sldChg>
      <pc:sldChg chg="modSp add">
        <pc:chgData name="Chris Droessler" userId="625c3661-9d64-47fa-b83c-4b49393bd161" providerId="ADAL" clId="{68B3681C-F141-794A-96D8-0BA98EA56A5D}" dt="2019-11-06T13:08:55.448" v="385" actId="20577"/>
        <pc:sldMkLst>
          <pc:docMk/>
          <pc:sldMk cId="182015177" sldId="665"/>
        </pc:sldMkLst>
        <pc:spChg chg="mod">
          <ac:chgData name="Chris Droessler" userId="625c3661-9d64-47fa-b83c-4b49393bd161" providerId="ADAL" clId="{68B3681C-F141-794A-96D8-0BA98EA56A5D}" dt="2019-11-06T13:08:55.448" v="385" actId="20577"/>
          <ac:spMkLst>
            <pc:docMk/>
            <pc:sldMk cId="182015177" sldId="665"/>
            <ac:spMk id="2" creationId="{577515B8-9200-374D-992F-372E54D01AB8}"/>
          </ac:spMkLst>
        </pc:spChg>
        <pc:spChg chg="mod">
          <ac:chgData name="Chris Droessler" userId="625c3661-9d64-47fa-b83c-4b49393bd161" providerId="ADAL" clId="{68B3681C-F141-794A-96D8-0BA98EA56A5D}" dt="2019-11-06T13:08:49.351" v="379" actId="20577"/>
          <ac:spMkLst>
            <pc:docMk/>
            <pc:sldMk cId="182015177" sldId="665"/>
            <ac:spMk id="3" creationId="{C0B44734-EB67-0341-9C2D-F2AB003EDC38}"/>
          </ac:spMkLst>
        </pc:spChg>
      </pc:sldChg>
      <pc:sldChg chg="addSp delSp modSp add setBg">
        <pc:chgData name="Chris Droessler" userId="625c3661-9d64-47fa-b83c-4b49393bd161" providerId="ADAL" clId="{68B3681C-F141-794A-96D8-0BA98EA56A5D}" dt="2019-11-12T12:45:24.059" v="609"/>
        <pc:sldMkLst>
          <pc:docMk/>
          <pc:sldMk cId="3621036115" sldId="666"/>
        </pc:sldMkLst>
        <pc:spChg chg="del mod">
          <ac:chgData name="Chris Droessler" userId="625c3661-9d64-47fa-b83c-4b49393bd161" providerId="ADAL" clId="{68B3681C-F141-794A-96D8-0BA98EA56A5D}" dt="2019-11-06T13:10:18.236" v="390"/>
          <ac:spMkLst>
            <pc:docMk/>
            <pc:sldMk cId="3621036115" sldId="666"/>
            <ac:spMk id="2" creationId="{577515B8-9200-374D-992F-372E54D01AB8}"/>
          </ac:spMkLst>
        </pc:spChg>
        <pc:spChg chg="mod">
          <ac:chgData name="Chris Droessler" userId="625c3661-9d64-47fa-b83c-4b49393bd161" providerId="ADAL" clId="{68B3681C-F141-794A-96D8-0BA98EA56A5D}" dt="2019-11-06T13:09:35.973" v="389" actId="20577"/>
          <ac:spMkLst>
            <pc:docMk/>
            <pc:sldMk cId="3621036115" sldId="666"/>
            <ac:spMk id="3" creationId="{C0B44734-EB67-0341-9C2D-F2AB003EDC38}"/>
          </ac:spMkLst>
        </pc:spChg>
        <pc:spChg chg="add del mod">
          <ac:chgData name="Chris Droessler" userId="625c3661-9d64-47fa-b83c-4b49393bd161" providerId="ADAL" clId="{68B3681C-F141-794A-96D8-0BA98EA56A5D}" dt="2019-11-06T13:10:48.849" v="394" actId="478"/>
          <ac:spMkLst>
            <pc:docMk/>
            <pc:sldMk cId="3621036115" sldId="666"/>
            <ac:spMk id="7" creationId="{9ECEB800-F8AC-E249-8352-03C3C776108D}"/>
          </ac:spMkLst>
        </pc:spChg>
        <pc:picChg chg="add del mod">
          <ac:chgData name="Chris Droessler" userId="625c3661-9d64-47fa-b83c-4b49393bd161" providerId="ADAL" clId="{68B3681C-F141-794A-96D8-0BA98EA56A5D}" dt="2019-11-06T13:10:25.880" v="393" actId="478"/>
          <ac:picMkLst>
            <pc:docMk/>
            <pc:sldMk cId="3621036115" sldId="666"/>
            <ac:picMk id="5" creationId="{E43080E2-4F34-7B4E-BB72-8805BFB00BEE}"/>
          </ac:picMkLst>
        </pc:picChg>
        <pc:picChg chg="add del mod">
          <ac:chgData name="Chris Droessler" userId="625c3661-9d64-47fa-b83c-4b49393bd161" providerId="ADAL" clId="{68B3681C-F141-794A-96D8-0BA98EA56A5D}" dt="2019-11-06T13:11:01.124" v="398" actId="478"/>
          <ac:picMkLst>
            <pc:docMk/>
            <pc:sldMk cId="3621036115" sldId="666"/>
            <ac:picMk id="9" creationId="{B2A4C8CE-9DC6-374C-986C-ABCEE6EC3709}"/>
          </ac:picMkLst>
        </pc:picChg>
        <pc:picChg chg="add del mod">
          <ac:chgData name="Chris Droessler" userId="625c3661-9d64-47fa-b83c-4b49393bd161" providerId="ADAL" clId="{68B3681C-F141-794A-96D8-0BA98EA56A5D}" dt="2019-11-06T13:19:22.548" v="402" actId="478"/>
          <ac:picMkLst>
            <pc:docMk/>
            <pc:sldMk cId="3621036115" sldId="666"/>
            <ac:picMk id="11" creationId="{D938DD79-D6B6-2249-BC71-5DB9DCD8C909}"/>
          </ac:picMkLst>
        </pc:picChg>
        <pc:picChg chg="add del mod">
          <ac:chgData name="Chris Droessler" userId="625c3661-9d64-47fa-b83c-4b49393bd161" providerId="ADAL" clId="{68B3681C-F141-794A-96D8-0BA98EA56A5D}" dt="2019-11-06T13:19:36.657" v="407" actId="478"/>
          <ac:picMkLst>
            <pc:docMk/>
            <pc:sldMk cId="3621036115" sldId="666"/>
            <ac:picMk id="13" creationId="{0495C1FA-7CC0-FF4C-90F5-D9AA515CF406}"/>
          </ac:picMkLst>
        </pc:picChg>
        <pc:picChg chg="add del mod">
          <ac:chgData name="Chris Droessler" userId="625c3661-9d64-47fa-b83c-4b49393bd161" providerId="ADAL" clId="{68B3681C-F141-794A-96D8-0BA98EA56A5D}" dt="2019-11-06T13:19:42.412" v="411" actId="478"/>
          <ac:picMkLst>
            <pc:docMk/>
            <pc:sldMk cId="3621036115" sldId="666"/>
            <ac:picMk id="15" creationId="{E18BE9C7-D594-BA49-8838-2FE25CEA45D0}"/>
          </ac:picMkLst>
        </pc:picChg>
        <pc:picChg chg="add mod">
          <ac:chgData name="Chris Droessler" userId="625c3661-9d64-47fa-b83c-4b49393bd161" providerId="ADAL" clId="{68B3681C-F141-794A-96D8-0BA98EA56A5D}" dt="2019-11-06T13:22:14.921" v="414" actId="962"/>
          <ac:picMkLst>
            <pc:docMk/>
            <pc:sldMk cId="3621036115" sldId="666"/>
            <ac:picMk id="17" creationId="{2598F423-F7E2-0745-B3DC-2A5E5E5E5F8D}"/>
          </ac:picMkLst>
        </pc:picChg>
      </pc:sldChg>
      <pc:sldChg chg="addSp delSp modSp add setBg">
        <pc:chgData name="Chris Droessler" userId="625c3661-9d64-47fa-b83c-4b49393bd161" providerId="ADAL" clId="{68B3681C-F141-794A-96D8-0BA98EA56A5D}" dt="2019-11-12T12:45:24.059" v="609"/>
        <pc:sldMkLst>
          <pc:docMk/>
          <pc:sldMk cId="2613191324" sldId="667"/>
        </pc:sldMkLst>
        <pc:picChg chg="add mod">
          <ac:chgData name="Chris Droessler" userId="625c3661-9d64-47fa-b83c-4b49393bd161" providerId="ADAL" clId="{68B3681C-F141-794A-96D8-0BA98EA56A5D}" dt="2019-11-06T13:22:34.020" v="427" actId="962"/>
          <ac:picMkLst>
            <pc:docMk/>
            <pc:sldMk cId="2613191324" sldId="667"/>
            <ac:picMk id="4" creationId="{7CD821D8-4BF5-AA4A-8A04-B7923750764C}"/>
          </ac:picMkLst>
        </pc:picChg>
        <pc:picChg chg="del">
          <ac:chgData name="Chris Droessler" userId="625c3661-9d64-47fa-b83c-4b49393bd161" providerId="ADAL" clId="{68B3681C-F141-794A-96D8-0BA98EA56A5D}" dt="2019-11-06T13:22:20.801" v="416" actId="478"/>
          <ac:picMkLst>
            <pc:docMk/>
            <pc:sldMk cId="2613191324" sldId="667"/>
            <ac:picMk id="17" creationId="{2598F423-F7E2-0745-B3DC-2A5E5E5E5F8D}"/>
          </ac:picMkLst>
        </pc:picChg>
      </pc:sldChg>
      <pc:sldChg chg="addSp delSp modSp add setBg">
        <pc:chgData name="Chris Droessler" userId="625c3661-9d64-47fa-b83c-4b49393bd161" providerId="ADAL" clId="{68B3681C-F141-794A-96D8-0BA98EA56A5D}" dt="2019-11-12T12:45:24.059" v="609"/>
        <pc:sldMkLst>
          <pc:docMk/>
          <pc:sldMk cId="2816986587" sldId="668"/>
        </pc:sldMkLst>
        <pc:picChg chg="add del mod">
          <ac:chgData name="Chris Droessler" userId="625c3661-9d64-47fa-b83c-4b49393bd161" providerId="ADAL" clId="{68B3681C-F141-794A-96D8-0BA98EA56A5D}" dt="2019-11-06T13:22:39.116" v="429" actId="478"/>
          <ac:picMkLst>
            <pc:docMk/>
            <pc:sldMk cId="2816986587" sldId="668"/>
            <ac:picMk id="2" creationId="{01DB1462-F744-584C-9940-B115BC6D353E}"/>
          </ac:picMkLst>
        </pc:picChg>
        <pc:picChg chg="add mod">
          <ac:chgData name="Chris Droessler" userId="625c3661-9d64-47fa-b83c-4b49393bd161" providerId="ADAL" clId="{68B3681C-F141-794A-96D8-0BA98EA56A5D}" dt="2019-11-06T13:22:42.791" v="432" actId="962"/>
          <ac:picMkLst>
            <pc:docMk/>
            <pc:sldMk cId="2816986587" sldId="668"/>
            <ac:picMk id="5" creationId="{17A46C1D-AE7F-AA48-B3BA-68DBE5D6D342}"/>
          </ac:picMkLst>
        </pc:picChg>
      </pc:sldChg>
      <pc:sldChg chg="addSp delSp modSp add setBg">
        <pc:chgData name="Chris Droessler" userId="625c3661-9d64-47fa-b83c-4b49393bd161" providerId="ADAL" clId="{68B3681C-F141-794A-96D8-0BA98EA56A5D}" dt="2019-11-12T12:45:24.059" v="609"/>
        <pc:sldMkLst>
          <pc:docMk/>
          <pc:sldMk cId="3355172008" sldId="669"/>
        </pc:sldMkLst>
        <pc:picChg chg="add del mod">
          <ac:chgData name="Chris Droessler" userId="625c3661-9d64-47fa-b83c-4b49393bd161" providerId="ADAL" clId="{68B3681C-F141-794A-96D8-0BA98EA56A5D}" dt="2019-11-06T13:23:40.461" v="434" actId="478"/>
          <ac:picMkLst>
            <pc:docMk/>
            <pc:sldMk cId="3355172008" sldId="669"/>
            <ac:picMk id="2" creationId="{0D7B9F37-C40E-6B4F-9346-45F131C0880B}"/>
          </ac:picMkLst>
        </pc:picChg>
        <pc:picChg chg="add mod">
          <ac:chgData name="Chris Droessler" userId="625c3661-9d64-47fa-b83c-4b49393bd161" providerId="ADAL" clId="{68B3681C-F141-794A-96D8-0BA98EA56A5D}" dt="2019-11-06T13:23:44.585" v="437" actId="962"/>
          <ac:picMkLst>
            <pc:docMk/>
            <pc:sldMk cId="3355172008" sldId="669"/>
            <ac:picMk id="5" creationId="{9E2F54B0-4872-C748-AD3D-D8327037B57E}"/>
          </ac:picMkLst>
        </pc:picChg>
      </pc:sldChg>
      <pc:sldChg chg="addSp modSp add setBg">
        <pc:chgData name="Chris Droessler" userId="625c3661-9d64-47fa-b83c-4b49393bd161" providerId="ADAL" clId="{68B3681C-F141-794A-96D8-0BA98EA56A5D}" dt="2019-11-12T12:45:24.059" v="609"/>
        <pc:sldMkLst>
          <pc:docMk/>
          <pc:sldMk cId="57700198" sldId="670"/>
        </pc:sldMkLst>
        <pc:picChg chg="add mod">
          <ac:chgData name="Chris Droessler" userId="625c3661-9d64-47fa-b83c-4b49393bd161" providerId="ADAL" clId="{68B3681C-F141-794A-96D8-0BA98EA56A5D}" dt="2019-11-06T13:24:52.140" v="440" actId="962"/>
          <ac:picMkLst>
            <pc:docMk/>
            <pc:sldMk cId="57700198" sldId="670"/>
            <ac:picMk id="4" creationId="{33B33AC8-7739-6E45-B19A-60743C21B24C}"/>
          </ac:picMkLst>
        </pc:picChg>
      </pc:sldChg>
      <pc:sldChg chg="addSp delSp modSp add setBg">
        <pc:chgData name="Chris Droessler" userId="625c3661-9d64-47fa-b83c-4b49393bd161" providerId="ADAL" clId="{68B3681C-F141-794A-96D8-0BA98EA56A5D}" dt="2019-11-12T12:45:24.059" v="609"/>
        <pc:sldMkLst>
          <pc:docMk/>
          <pc:sldMk cId="4073427048" sldId="671"/>
        </pc:sldMkLst>
        <pc:picChg chg="add del mod">
          <ac:chgData name="Chris Droessler" userId="625c3661-9d64-47fa-b83c-4b49393bd161" providerId="ADAL" clId="{68B3681C-F141-794A-96D8-0BA98EA56A5D}" dt="2019-11-06T13:25:39.036" v="442" actId="478"/>
          <ac:picMkLst>
            <pc:docMk/>
            <pc:sldMk cId="4073427048" sldId="671"/>
            <ac:picMk id="2" creationId="{9385AF22-8278-8941-BD33-C6C37EF21A38}"/>
          </ac:picMkLst>
        </pc:picChg>
        <pc:picChg chg="add del mod">
          <ac:chgData name="Chris Droessler" userId="625c3661-9d64-47fa-b83c-4b49393bd161" providerId="ADAL" clId="{68B3681C-F141-794A-96D8-0BA98EA56A5D}" dt="2019-11-06T13:26:17.860" v="444" actId="478"/>
          <ac:picMkLst>
            <pc:docMk/>
            <pc:sldMk cId="4073427048" sldId="671"/>
            <ac:picMk id="5" creationId="{A337F25B-9B03-FD46-9535-B6DBB852417D}"/>
          </ac:picMkLst>
        </pc:picChg>
        <pc:picChg chg="add mod">
          <ac:chgData name="Chris Droessler" userId="625c3661-9d64-47fa-b83c-4b49393bd161" providerId="ADAL" clId="{68B3681C-F141-794A-96D8-0BA98EA56A5D}" dt="2019-11-06T13:26:22.097" v="447" actId="962"/>
          <ac:picMkLst>
            <pc:docMk/>
            <pc:sldMk cId="4073427048" sldId="671"/>
            <ac:picMk id="7" creationId="{E836D409-D73B-524D-8BB2-A55595234045}"/>
          </ac:picMkLst>
        </pc:picChg>
      </pc:sldChg>
      <pc:sldChg chg="addSp modSp add setBg">
        <pc:chgData name="Chris Droessler" userId="625c3661-9d64-47fa-b83c-4b49393bd161" providerId="ADAL" clId="{68B3681C-F141-794A-96D8-0BA98EA56A5D}" dt="2019-11-12T12:45:24.059" v="609"/>
        <pc:sldMkLst>
          <pc:docMk/>
          <pc:sldMk cId="2312103838" sldId="672"/>
        </pc:sldMkLst>
        <pc:picChg chg="add mod">
          <ac:chgData name="Chris Droessler" userId="625c3661-9d64-47fa-b83c-4b49393bd161" providerId="ADAL" clId="{68B3681C-F141-794A-96D8-0BA98EA56A5D}" dt="2019-11-06T13:28:15.146" v="450" actId="962"/>
          <ac:picMkLst>
            <pc:docMk/>
            <pc:sldMk cId="2312103838" sldId="672"/>
            <ac:picMk id="4" creationId="{2DA1AFE0-DF67-E84B-922D-AE641AE7617B}"/>
          </ac:picMkLst>
        </pc:picChg>
      </pc:sldChg>
      <pc:sldChg chg="addSp delSp modSp add setBg">
        <pc:chgData name="Chris Droessler" userId="625c3661-9d64-47fa-b83c-4b49393bd161" providerId="ADAL" clId="{68B3681C-F141-794A-96D8-0BA98EA56A5D}" dt="2019-11-12T12:45:24.059" v="609"/>
        <pc:sldMkLst>
          <pc:docMk/>
          <pc:sldMk cId="880189499" sldId="673"/>
        </pc:sldMkLst>
        <pc:picChg chg="add del mod">
          <ac:chgData name="Chris Droessler" userId="625c3661-9d64-47fa-b83c-4b49393bd161" providerId="ADAL" clId="{68B3681C-F141-794A-96D8-0BA98EA56A5D}" dt="2019-11-06T13:29:25.612" v="452" actId="478"/>
          <ac:picMkLst>
            <pc:docMk/>
            <pc:sldMk cId="880189499" sldId="673"/>
            <ac:picMk id="2" creationId="{EB7FB2E7-D583-9C4D-BA00-FB660299D0B1}"/>
          </ac:picMkLst>
        </pc:picChg>
        <pc:picChg chg="add mod">
          <ac:chgData name="Chris Droessler" userId="625c3661-9d64-47fa-b83c-4b49393bd161" providerId="ADAL" clId="{68B3681C-F141-794A-96D8-0BA98EA56A5D}" dt="2019-11-06T13:29:29.068" v="455" actId="962"/>
          <ac:picMkLst>
            <pc:docMk/>
            <pc:sldMk cId="880189499" sldId="673"/>
            <ac:picMk id="5" creationId="{154A600F-2A3B-4B45-9654-483CFF25FA60}"/>
          </ac:picMkLst>
        </pc:picChg>
      </pc:sldChg>
      <pc:sldChg chg="addSp delSp modSp add ord">
        <pc:chgData name="Chris Droessler" userId="625c3661-9d64-47fa-b83c-4b49393bd161" providerId="ADAL" clId="{68B3681C-F141-794A-96D8-0BA98EA56A5D}" dt="2019-11-06T13:30:29.112" v="461"/>
        <pc:sldMkLst>
          <pc:docMk/>
          <pc:sldMk cId="1845352423" sldId="674"/>
        </pc:sldMkLst>
        <pc:spChg chg="add del mod">
          <ac:chgData name="Chris Droessler" userId="625c3661-9d64-47fa-b83c-4b49393bd161" providerId="ADAL" clId="{68B3681C-F141-794A-96D8-0BA98EA56A5D}" dt="2019-11-06T13:30:26.791" v="459"/>
          <ac:spMkLst>
            <pc:docMk/>
            <pc:sldMk cId="1845352423" sldId="674"/>
            <ac:spMk id="2" creationId="{90B0B237-B483-654C-B65F-290D87FB633E}"/>
          </ac:spMkLst>
        </pc:spChg>
        <pc:spChg chg="add mod">
          <ac:chgData name="Chris Droessler" userId="625c3661-9d64-47fa-b83c-4b49393bd161" providerId="ADAL" clId="{68B3681C-F141-794A-96D8-0BA98EA56A5D}" dt="2019-11-06T13:30:29.112" v="461"/>
          <ac:spMkLst>
            <pc:docMk/>
            <pc:sldMk cId="1845352423" sldId="674"/>
            <ac:spMk id="4" creationId="{047001E3-1A05-6440-9EC9-6D56DF99897B}"/>
          </ac:spMkLst>
        </pc:spChg>
      </pc:sldChg>
      <pc:sldChg chg="add del">
        <pc:chgData name="Chris Droessler" userId="625c3661-9d64-47fa-b83c-4b49393bd161" providerId="ADAL" clId="{68B3681C-F141-794A-96D8-0BA98EA56A5D}" dt="2019-11-12T12:47:54.850" v="614" actId="2696"/>
        <pc:sldMkLst>
          <pc:docMk/>
          <pc:sldMk cId="1304271515" sldId="675"/>
        </pc:sldMkLst>
      </pc:sldChg>
      <pc:sldChg chg="addSp delSp modSp add ord setBg">
        <pc:chgData name="Chris Droessler" userId="625c3661-9d64-47fa-b83c-4b49393bd161" providerId="ADAL" clId="{68B3681C-F141-794A-96D8-0BA98EA56A5D}" dt="2019-11-12T12:45:01.890" v="608"/>
        <pc:sldMkLst>
          <pc:docMk/>
          <pc:sldMk cId="375794531" sldId="676"/>
        </pc:sldMkLst>
        <pc:spChg chg="del">
          <ac:chgData name="Chris Droessler" userId="625c3661-9d64-47fa-b83c-4b49393bd161" providerId="ADAL" clId="{68B3681C-F141-794A-96D8-0BA98EA56A5D}" dt="2019-11-12T12:38:22.365" v="539"/>
          <ac:spMkLst>
            <pc:docMk/>
            <pc:sldMk cId="375794531" sldId="676"/>
            <ac:spMk id="2" creationId="{EDB693AE-016C-FB43-9B25-098AF811AA43}"/>
          </ac:spMkLst>
        </pc:spChg>
        <pc:spChg chg="del">
          <ac:chgData name="Chris Droessler" userId="625c3661-9d64-47fa-b83c-4b49393bd161" providerId="ADAL" clId="{68B3681C-F141-794A-96D8-0BA98EA56A5D}" dt="2019-11-12T12:38:33.322" v="543"/>
          <ac:spMkLst>
            <pc:docMk/>
            <pc:sldMk cId="375794531" sldId="676"/>
            <ac:spMk id="3" creationId="{4590A334-0651-DC41-9079-35F2B3D906B4}"/>
          </ac:spMkLst>
        </pc:spChg>
        <pc:spChg chg="add del mod">
          <ac:chgData name="Chris Droessler" userId="625c3661-9d64-47fa-b83c-4b49393bd161" providerId="ADAL" clId="{68B3681C-F141-794A-96D8-0BA98EA56A5D}" dt="2019-11-12T12:38:33.322" v="543"/>
          <ac:spMkLst>
            <pc:docMk/>
            <pc:sldMk cId="375794531" sldId="676"/>
            <ac:spMk id="7" creationId="{621C440F-2BE8-5A49-A25E-053FE5EE751F}"/>
          </ac:spMkLst>
        </pc:spChg>
        <pc:picChg chg="add del mod">
          <ac:chgData name="Chris Droessler" userId="625c3661-9d64-47fa-b83c-4b49393bd161" providerId="ADAL" clId="{68B3681C-F141-794A-96D8-0BA98EA56A5D}" dt="2019-11-12T12:38:27.583" v="542" actId="478"/>
          <ac:picMkLst>
            <pc:docMk/>
            <pc:sldMk cId="375794531" sldId="676"/>
            <ac:picMk id="5" creationId="{A6DDB4BC-4107-324C-AB50-7491668F76B8}"/>
          </ac:picMkLst>
        </pc:picChg>
        <pc:picChg chg="add mod">
          <ac:chgData name="Chris Droessler" userId="625c3661-9d64-47fa-b83c-4b49393bd161" providerId="ADAL" clId="{68B3681C-F141-794A-96D8-0BA98EA56A5D}" dt="2019-11-12T12:39:01.491" v="556" actId="962"/>
          <ac:picMkLst>
            <pc:docMk/>
            <pc:sldMk cId="375794531" sldId="676"/>
            <ac:picMk id="9" creationId="{B97586CD-663D-194B-9D00-12951D1A1DF2}"/>
          </ac:picMkLst>
        </pc:picChg>
      </pc:sldChg>
      <pc:sldChg chg="add">
        <pc:chgData name="Chris Droessler" userId="625c3661-9d64-47fa-b83c-4b49393bd161" providerId="ADAL" clId="{68B3681C-F141-794A-96D8-0BA98EA56A5D}" dt="2019-11-06T13:31:01.288" v="463"/>
        <pc:sldMkLst>
          <pc:docMk/>
          <pc:sldMk cId="3948723620" sldId="677"/>
        </pc:sldMkLst>
      </pc:sldChg>
      <pc:sldChg chg="add">
        <pc:chgData name="Chris Droessler" userId="625c3661-9d64-47fa-b83c-4b49393bd161" providerId="ADAL" clId="{68B3681C-F141-794A-96D8-0BA98EA56A5D}" dt="2019-11-06T13:31:01.500" v="464"/>
        <pc:sldMkLst>
          <pc:docMk/>
          <pc:sldMk cId="561125537" sldId="678"/>
        </pc:sldMkLst>
      </pc:sldChg>
      <pc:sldChg chg="addSp delSp modSp add">
        <pc:chgData name="Chris Droessler" userId="625c3661-9d64-47fa-b83c-4b49393bd161" providerId="ADAL" clId="{68B3681C-F141-794A-96D8-0BA98EA56A5D}" dt="2019-11-06T21:21:37.916" v="503"/>
        <pc:sldMkLst>
          <pc:docMk/>
          <pc:sldMk cId="3804131059" sldId="679"/>
        </pc:sldMkLst>
        <pc:spChg chg="mod">
          <ac:chgData name="Chris Droessler" userId="625c3661-9d64-47fa-b83c-4b49393bd161" providerId="ADAL" clId="{68B3681C-F141-794A-96D8-0BA98EA56A5D}" dt="2019-11-06T21:21:33.781" v="501" actId="20577"/>
          <ac:spMkLst>
            <pc:docMk/>
            <pc:sldMk cId="3804131059" sldId="679"/>
            <ac:spMk id="3" creationId="{280E86D7-3E17-AE48-91BC-43C859DD99F4}"/>
          </ac:spMkLst>
        </pc:spChg>
        <pc:spChg chg="add del mod">
          <ac:chgData name="Chris Droessler" userId="625c3661-9d64-47fa-b83c-4b49393bd161" providerId="ADAL" clId="{68B3681C-F141-794A-96D8-0BA98EA56A5D}" dt="2019-11-06T21:21:37.916" v="503"/>
          <ac:spMkLst>
            <pc:docMk/>
            <pc:sldMk cId="3804131059" sldId="679"/>
            <ac:spMk id="4" creationId="{0BA2A9CC-4D43-6046-AEC5-A84D6805C468}"/>
          </ac:spMkLst>
        </pc:spChg>
      </pc:sldChg>
      <pc:sldChg chg="addSp delSp modSp add setBg">
        <pc:chgData name="Chris Droessler" userId="625c3661-9d64-47fa-b83c-4b49393bd161" providerId="ADAL" clId="{68B3681C-F141-794A-96D8-0BA98EA56A5D}" dt="2019-11-12T12:45:50.986" v="610"/>
        <pc:sldMkLst>
          <pc:docMk/>
          <pc:sldMk cId="2740154125" sldId="680"/>
        </pc:sldMkLst>
        <pc:spChg chg="del">
          <ac:chgData name="Chris Droessler" userId="625c3661-9d64-47fa-b83c-4b49393bd161" providerId="ADAL" clId="{68B3681C-F141-794A-96D8-0BA98EA56A5D}" dt="2019-11-06T21:21:45.395" v="506"/>
          <ac:spMkLst>
            <pc:docMk/>
            <pc:sldMk cId="2740154125" sldId="680"/>
            <ac:spMk id="2" creationId="{A993437E-863D-594B-BC80-1B42AD471292}"/>
          </ac:spMkLst>
        </pc:spChg>
        <pc:spChg chg="add del mod">
          <ac:chgData name="Chris Droessler" userId="625c3661-9d64-47fa-b83c-4b49393bd161" providerId="ADAL" clId="{68B3681C-F141-794A-96D8-0BA98EA56A5D}" dt="2019-11-06T21:21:49.182" v="510" actId="478"/>
          <ac:spMkLst>
            <pc:docMk/>
            <pc:sldMk cId="2740154125" sldId="680"/>
            <ac:spMk id="7" creationId="{9BEAB532-4BEA-1C48-A695-3F31D12B51BD}"/>
          </ac:spMkLst>
        </pc:spChg>
        <pc:picChg chg="add del mod">
          <ac:chgData name="Chris Droessler" userId="625c3661-9d64-47fa-b83c-4b49393bd161" providerId="ADAL" clId="{68B3681C-F141-794A-96D8-0BA98EA56A5D}" dt="2019-11-06T21:21:47.408" v="509" actId="478"/>
          <ac:picMkLst>
            <pc:docMk/>
            <pc:sldMk cId="2740154125" sldId="680"/>
            <ac:picMk id="5" creationId="{E7D12C6B-9EFE-E646-A4A3-85E35F59BE2E}"/>
          </ac:picMkLst>
        </pc:picChg>
        <pc:picChg chg="add mod">
          <ac:chgData name="Chris Droessler" userId="625c3661-9d64-47fa-b83c-4b49393bd161" providerId="ADAL" clId="{68B3681C-F141-794A-96D8-0BA98EA56A5D}" dt="2019-11-06T21:21:52.192" v="512" actId="27614"/>
          <ac:picMkLst>
            <pc:docMk/>
            <pc:sldMk cId="2740154125" sldId="680"/>
            <ac:picMk id="9" creationId="{87AD5777-8098-5346-A09D-D20E7BE9B725}"/>
          </ac:picMkLst>
        </pc:picChg>
      </pc:sldChg>
      <pc:sldChg chg="addSp delSp modSp add">
        <pc:chgData name="Chris Droessler" userId="625c3661-9d64-47fa-b83c-4b49393bd161" providerId="ADAL" clId="{68B3681C-F141-794A-96D8-0BA98EA56A5D}" dt="2019-11-06T21:21:57.863" v="515" actId="27614"/>
        <pc:sldMkLst>
          <pc:docMk/>
          <pc:sldMk cId="3136171279" sldId="681"/>
        </pc:sldMkLst>
        <pc:spChg chg="del">
          <ac:chgData name="Chris Droessler" userId="625c3661-9d64-47fa-b83c-4b49393bd161" providerId="ADAL" clId="{68B3681C-F141-794A-96D8-0BA98EA56A5D}" dt="2019-11-06T21:21:54.772" v="513" actId="478"/>
          <ac:spMkLst>
            <pc:docMk/>
            <pc:sldMk cId="3136171279" sldId="681"/>
            <ac:spMk id="2" creationId="{A993437E-863D-594B-BC80-1B42AD471292}"/>
          </ac:spMkLst>
        </pc:spChg>
        <pc:picChg chg="add mod">
          <ac:chgData name="Chris Droessler" userId="625c3661-9d64-47fa-b83c-4b49393bd161" providerId="ADAL" clId="{68B3681C-F141-794A-96D8-0BA98EA56A5D}" dt="2019-11-06T21:21:57.863" v="515" actId="27614"/>
          <ac:picMkLst>
            <pc:docMk/>
            <pc:sldMk cId="3136171279" sldId="681"/>
            <ac:picMk id="5" creationId="{E43BDC89-0699-5544-93AB-4D59BDC8AD6E}"/>
          </ac:picMkLst>
        </pc:picChg>
      </pc:sldChg>
      <pc:sldChg chg="modSp add">
        <pc:chgData name="Chris Droessler" userId="625c3661-9d64-47fa-b83c-4b49393bd161" providerId="ADAL" clId="{68B3681C-F141-794A-96D8-0BA98EA56A5D}" dt="2019-11-07T18:29:31.525" v="532" actId="20577"/>
        <pc:sldMkLst>
          <pc:docMk/>
          <pc:sldMk cId="3588130731" sldId="682"/>
        </pc:sldMkLst>
        <pc:spChg chg="mod">
          <ac:chgData name="Chris Droessler" userId="625c3661-9d64-47fa-b83c-4b49393bd161" providerId="ADAL" clId="{68B3681C-F141-794A-96D8-0BA98EA56A5D}" dt="2019-11-07T18:29:31.525" v="532" actId="20577"/>
          <ac:spMkLst>
            <pc:docMk/>
            <pc:sldMk cId="3588130731" sldId="682"/>
            <ac:spMk id="3" creationId="{C0B44734-EB67-0341-9C2D-F2AB003EDC38}"/>
          </ac:spMkLst>
        </pc:spChg>
      </pc:sldChg>
      <pc:sldChg chg="add del">
        <pc:chgData name="Chris Droessler" userId="625c3661-9d64-47fa-b83c-4b49393bd161" providerId="ADAL" clId="{68B3681C-F141-794A-96D8-0BA98EA56A5D}" dt="2019-11-12T12:38:43.025" v="544" actId="2696"/>
        <pc:sldMkLst>
          <pc:docMk/>
          <pc:sldMk cId="65740678" sldId="683"/>
        </pc:sldMkLst>
      </pc:sldChg>
      <pc:sldChg chg="add del">
        <pc:chgData name="Chris Droessler" userId="625c3661-9d64-47fa-b83c-4b49393bd161" providerId="ADAL" clId="{68B3681C-F141-794A-96D8-0BA98EA56A5D}" dt="2019-11-12T12:47:54.867" v="616" actId="2696"/>
        <pc:sldMkLst>
          <pc:docMk/>
          <pc:sldMk cId="4099591026" sldId="684"/>
        </pc:sldMkLst>
      </pc:sldChg>
      <pc:sldChg chg="add del">
        <pc:chgData name="Chris Droessler" userId="625c3661-9d64-47fa-b83c-4b49393bd161" providerId="ADAL" clId="{68B3681C-F141-794A-96D8-0BA98EA56A5D}" dt="2019-11-12T12:47:54.876" v="617" actId="2696"/>
        <pc:sldMkLst>
          <pc:docMk/>
          <pc:sldMk cId="700574106" sldId="685"/>
        </pc:sldMkLst>
      </pc:sldChg>
      <pc:sldChg chg="add del">
        <pc:chgData name="Chris Droessler" userId="625c3661-9d64-47fa-b83c-4b49393bd161" providerId="ADAL" clId="{68B3681C-F141-794A-96D8-0BA98EA56A5D}" dt="2019-11-12T12:38:43.746" v="545" actId="2696"/>
        <pc:sldMkLst>
          <pc:docMk/>
          <pc:sldMk cId="1836227566" sldId="686"/>
        </pc:sldMkLst>
      </pc:sldChg>
      <pc:sldChg chg="addSp modSp add setBg">
        <pc:chgData name="Chris Droessler" userId="625c3661-9d64-47fa-b83c-4b49393bd161" providerId="ADAL" clId="{68B3681C-F141-794A-96D8-0BA98EA56A5D}" dt="2019-11-12T12:45:01.890" v="608"/>
        <pc:sldMkLst>
          <pc:docMk/>
          <pc:sldMk cId="2949219974" sldId="686"/>
        </pc:sldMkLst>
        <pc:picChg chg="add mod">
          <ac:chgData name="Chris Droessler" userId="625c3661-9d64-47fa-b83c-4b49393bd161" providerId="ADAL" clId="{68B3681C-F141-794A-96D8-0BA98EA56A5D}" dt="2019-11-12T12:39:06.040" v="559" actId="962"/>
          <ac:picMkLst>
            <pc:docMk/>
            <pc:sldMk cId="2949219974" sldId="686"/>
            <ac:picMk id="3" creationId="{A4168571-9779-1D43-A03F-F286C073C604}"/>
          </ac:picMkLst>
        </pc:picChg>
      </pc:sldChg>
      <pc:sldChg chg="addSp delSp modSp add setBg">
        <pc:chgData name="Chris Droessler" userId="625c3661-9d64-47fa-b83c-4b49393bd161" providerId="ADAL" clId="{68B3681C-F141-794A-96D8-0BA98EA56A5D}" dt="2019-11-12T12:45:01.890" v="608"/>
        <pc:sldMkLst>
          <pc:docMk/>
          <pc:sldMk cId="256205867" sldId="687"/>
        </pc:sldMkLst>
        <pc:picChg chg="add del mod">
          <ac:chgData name="Chris Droessler" userId="625c3661-9d64-47fa-b83c-4b49393bd161" providerId="ADAL" clId="{68B3681C-F141-794A-96D8-0BA98EA56A5D}" dt="2019-11-12T12:39:16.036" v="561" actId="478"/>
          <ac:picMkLst>
            <pc:docMk/>
            <pc:sldMk cId="256205867" sldId="687"/>
            <ac:picMk id="2" creationId="{5227A3F6-604F-304B-BDCA-F5735C19A593}"/>
          </ac:picMkLst>
        </pc:picChg>
        <pc:picChg chg="add mod">
          <ac:chgData name="Chris Droessler" userId="625c3661-9d64-47fa-b83c-4b49393bd161" providerId="ADAL" clId="{68B3681C-F141-794A-96D8-0BA98EA56A5D}" dt="2019-11-12T12:39:20.540" v="564" actId="962"/>
          <ac:picMkLst>
            <pc:docMk/>
            <pc:sldMk cId="256205867" sldId="687"/>
            <ac:picMk id="4" creationId="{26C15DFD-C424-9345-8420-D742FDF8FE33}"/>
          </ac:picMkLst>
        </pc:picChg>
      </pc:sldChg>
      <pc:sldChg chg="add del">
        <pc:chgData name="Chris Droessler" userId="625c3661-9d64-47fa-b83c-4b49393bd161" providerId="ADAL" clId="{68B3681C-F141-794A-96D8-0BA98EA56A5D}" dt="2019-11-12T12:38:44.376" v="546" actId="2696"/>
        <pc:sldMkLst>
          <pc:docMk/>
          <pc:sldMk cId="4152194085" sldId="687"/>
        </pc:sldMkLst>
      </pc:sldChg>
      <pc:sldChg chg="addSp modSp add setBg">
        <pc:chgData name="Chris Droessler" userId="625c3661-9d64-47fa-b83c-4b49393bd161" providerId="ADAL" clId="{68B3681C-F141-794A-96D8-0BA98EA56A5D}" dt="2019-11-12T12:45:01.890" v="608"/>
        <pc:sldMkLst>
          <pc:docMk/>
          <pc:sldMk cId="1931899030" sldId="688"/>
        </pc:sldMkLst>
        <pc:picChg chg="add mod">
          <ac:chgData name="Chris Droessler" userId="625c3661-9d64-47fa-b83c-4b49393bd161" providerId="ADAL" clId="{68B3681C-F141-794A-96D8-0BA98EA56A5D}" dt="2019-11-12T12:39:26.040" v="567" actId="962"/>
          <ac:picMkLst>
            <pc:docMk/>
            <pc:sldMk cId="1931899030" sldId="688"/>
            <ac:picMk id="3" creationId="{50DB0537-0AFD-EC4D-B9F2-9ADE23E6AFA3}"/>
          </ac:picMkLst>
        </pc:picChg>
      </pc:sldChg>
      <pc:sldChg chg="add del">
        <pc:chgData name="Chris Droessler" userId="625c3661-9d64-47fa-b83c-4b49393bd161" providerId="ADAL" clId="{68B3681C-F141-794A-96D8-0BA98EA56A5D}" dt="2019-11-12T12:38:45.050" v="547" actId="2696"/>
        <pc:sldMkLst>
          <pc:docMk/>
          <pc:sldMk cId="3872871269" sldId="688"/>
        </pc:sldMkLst>
      </pc:sldChg>
      <pc:sldChg chg="addSp modSp add setBg">
        <pc:chgData name="Chris Droessler" userId="625c3661-9d64-47fa-b83c-4b49393bd161" providerId="ADAL" clId="{68B3681C-F141-794A-96D8-0BA98EA56A5D}" dt="2019-11-12T12:45:01.890" v="608"/>
        <pc:sldMkLst>
          <pc:docMk/>
          <pc:sldMk cId="1291929165" sldId="689"/>
        </pc:sldMkLst>
        <pc:picChg chg="add mod">
          <ac:chgData name="Chris Droessler" userId="625c3661-9d64-47fa-b83c-4b49393bd161" providerId="ADAL" clId="{68B3681C-F141-794A-96D8-0BA98EA56A5D}" dt="2019-11-12T12:39:31.411" v="570" actId="962"/>
          <ac:picMkLst>
            <pc:docMk/>
            <pc:sldMk cId="1291929165" sldId="689"/>
            <ac:picMk id="3" creationId="{95EAB8F5-604A-8E49-9E0E-5E4813F9CBC7}"/>
          </ac:picMkLst>
        </pc:picChg>
      </pc:sldChg>
      <pc:sldChg chg="addSp add">
        <pc:chgData name="Chris Droessler" userId="625c3661-9d64-47fa-b83c-4b49393bd161" providerId="ADAL" clId="{68B3681C-F141-794A-96D8-0BA98EA56A5D}" dt="2019-11-12T12:49:52.049" v="631"/>
        <pc:sldMkLst>
          <pc:docMk/>
          <pc:sldMk cId="859119533" sldId="690"/>
        </pc:sldMkLst>
        <pc:picChg chg="add">
          <ac:chgData name="Chris Droessler" userId="625c3661-9d64-47fa-b83c-4b49393bd161" providerId="ADAL" clId="{68B3681C-F141-794A-96D8-0BA98EA56A5D}" dt="2019-11-12T12:49:52.049" v="631"/>
          <ac:picMkLst>
            <pc:docMk/>
            <pc:sldMk cId="859119533" sldId="690"/>
            <ac:picMk id="2" creationId="{DEB08E74-6FD5-9545-9649-A2F7CEC52B01}"/>
          </ac:picMkLst>
        </pc:picChg>
      </pc:sldChg>
      <pc:sldChg chg="add del">
        <pc:chgData name="Chris Droessler" userId="625c3661-9d64-47fa-b83c-4b49393bd161" providerId="ADAL" clId="{68B3681C-F141-794A-96D8-0BA98EA56A5D}" dt="2019-11-12T12:39:37.045" v="571" actId="2696"/>
        <pc:sldMkLst>
          <pc:docMk/>
          <pc:sldMk cId="426192634" sldId="691"/>
        </pc:sldMkLst>
      </pc:sldChg>
      <pc:sldChg chg="modSp add ord">
        <pc:chgData name="Chris Droessler" userId="625c3661-9d64-47fa-b83c-4b49393bd161" providerId="ADAL" clId="{68B3681C-F141-794A-96D8-0BA98EA56A5D}" dt="2019-11-12T12:43:50.696" v="588" actId="20577"/>
        <pc:sldMkLst>
          <pc:docMk/>
          <pc:sldMk cId="2791526154" sldId="691"/>
        </pc:sldMkLst>
        <pc:spChg chg="mod">
          <ac:chgData name="Chris Droessler" userId="625c3661-9d64-47fa-b83c-4b49393bd161" providerId="ADAL" clId="{68B3681C-F141-794A-96D8-0BA98EA56A5D}" dt="2019-11-12T12:43:50.696" v="588" actId="20577"/>
          <ac:spMkLst>
            <pc:docMk/>
            <pc:sldMk cId="2791526154" sldId="691"/>
            <ac:spMk id="3" creationId="{C0B44734-EB67-0341-9C2D-F2AB003EDC38}"/>
          </ac:spMkLst>
        </pc:spChg>
      </pc:sldChg>
      <pc:sldChg chg="addSp modSp add ord setBg">
        <pc:chgData name="Chris Droessler" userId="625c3661-9d64-47fa-b83c-4b49393bd161" providerId="ADAL" clId="{68B3681C-F141-794A-96D8-0BA98EA56A5D}" dt="2019-11-12T12:44:48.391" v="607"/>
        <pc:sldMkLst>
          <pc:docMk/>
          <pc:sldMk cId="1717423471" sldId="692"/>
        </pc:sldMkLst>
        <pc:picChg chg="add mod">
          <ac:chgData name="Chris Droessler" userId="625c3661-9d64-47fa-b83c-4b49393bd161" providerId="ADAL" clId="{68B3681C-F141-794A-96D8-0BA98EA56A5D}" dt="2019-11-12T12:44:10.042" v="597" actId="962"/>
          <ac:picMkLst>
            <pc:docMk/>
            <pc:sldMk cId="1717423471" sldId="692"/>
            <ac:picMk id="3" creationId="{C9618640-D7BD-9840-A240-A195E43AB530}"/>
          </ac:picMkLst>
        </pc:picChg>
      </pc:sldChg>
      <pc:sldChg chg="addSp delSp modSp add setBg">
        <pc:chgData name="Chris Droessler" userId="625c3661-9d64-47fa-b83c-4b49393bd161" providerId="ADAL" clId="{68B3681C-F141-794A-96D8-0BA98EA56A5D}" dt="2019-11-12T12:44:48.391" v="607"/>
        <pc:sldMkLst>
          <pc:docMk/>
          <pc:sldMk cId="3535299361" sldId="693"/>
        </pc:sldMkLst>
        <pc:picChg chg="add mod">
          <ac:chgData name="Chris Droessler" userId="625c3661-9d64-47fa-b83c-4b49393bd161" providerId="ADAL" clId="{68B3681C-F141-794A-96D8-0BA98EA56A5D}" dt="2019-11-12T12:44:14.464" v="598"/>
          <ac:picMkLst>
            <pc:docMk/>
            <pc:sldMk cId="3535299361" sldId="693"/>
            <ac:picMk id="2" creationId="{E22B7C5F-05BF-3D4C-B92C-44738B4CA06C}"/>
          </ac:picMkLst>
        </pc:picChg>
        <pc:picChg chg="add del">
          <ac:chgData name="Chris Droessler" userId="625c3661-9d64-47fa-b83c-4b49393bd161" providerId="ADAL" clId="{68B3681C-F141-794A-96D8-0BA98EA56A5D}" dt="2019-11-12T12:44:16.306" v="600" actId="478"/>
          <ac:picMkLst>
            <pc:docMk/>
            <pc:sldMk cId="3535299361" sldId="693"/>
            <ac:picMk id="3" creationId="{9E6137E4-73C3-064E-ADFB-C0296C143FC3}"/>
          </ac:picMkLst>
        </pc:picChg>
        <pc:picChg chg="add mod">
          <ac:chgData name="Chris Droessler" userId="625c3661-9d64-47fa-b83c-4b49393bd161" providerId="ADAL" clId="{68B3681C-F141-794A-96D8-0BA98EA56A5D}" dt="2019-11-12T12:44:21.732" v="603" actId="962"/>
          <ac:picMkLst>
            <pc:docMk/>
            <pc:sldMk cId="3535299361" sldId="693"/>
            <ac:picMk id="5" creationId="{89EE96E0-5A22-404D-8700-E048FC290021}"/>
          </ac:picMkLst>
        </pc:picChg>
      </pc:sldChg>
      <pc:sldChg chg="addSp modSp add setBg">
        <pc:chgData name="Chris Droessler" userId="625c3661-9d64-47fa-b83c-4b49393bd161" providerId="ADAL" clId="{68B3681C-F141-794A-96D8-0BA98EA56A5D}" dt="2019-11-12T12:44:48.391" v="607"/>
        <pc:sldMkLst>
          <pc:docMk/>
          <pc:sldMk cId="1162427880" sldId="694"/>
        </pc:sldMkLst>
        <pc:picChg chg="add mod">
          <ac:chgData name="Chris Droessler" userId="625c3661-9d64-47fa-b83c-4b49393bd161" providerId="ADAL" clId="{68B3681C-F141-794A-96D8-0BA98EA56A5D}" dt="2019-11-12T12:44:27.614" v="606" actId="962"/>
          <ac:picMkLst>
            <pc:docMk/>
            <pc:sldMk cId="1162427880" sldId="694"/>
            <ac:picMk id="3" creationId="{6E6C2058-F717-6A4D-B89B-17A4F688F37F}"/>
          </ac:picMkLst>
        </pc:picChg>
      </pc:sldChg>
      <pc:sldChg chg="addSp add">
        <pc:chgData name="Chris Droessler" userId="625c3661-9d64-47fa-b83c-4b49393bd161" providerId="ADAL" clId="{68B3681C-F141-794A-96D8-0BA98EA56A5D}" dt="2019-11-12T12:49:56.218" v="632"/>
        <pc:sldMkLst>
          <pc:docMk/>
          <pc:sldMk cId="4173704362" sldId="695"/>
        </pc:sldMkLst>
        <pc:picChg chg="add">
          <ac:chgData name="Chris Droessler" userId="625c3661-9d64-47fa-b83c-4b49393bd161" providerId="ADAL" clId="{68B3681C-F141-794A-96D8-0BA98EA56A5D}" dt="2019-11-12T12:49:56.218" v="632"/>
          <ac:picMkLst>
            <pc:docMk/>
            <pc:sldMk cId="4173704362" sldId="695"/>
            <ac:picMk id="2" creationId="{FC8D2DD8-7EFD-A344-8510-CAFD416F8E9E}"/>
          </ac:picMkLst>
        </pc:picChg>
      </pc:sldChg>
      <pc:sldChg chg="add del">
        <pc:chgData name="Chris Droessler" userId="625c3661-9d64-47fa-b83c-4b49393bd161" providerId="ADAL" clId="{68B3681C-F141-794A-96D8-0BA98EA56A5D}" dt="2019-11-12T12:49:57.923" v="633" actId="2696"/>
        <pc:sldMkLst>
          <pc:docMk/>
          <pc:sldMk cId="3880054820" sldId="696"/>
        </pc:sldMkLst>
      </pc:sldChg>
      <pc:sldChg chg="addSp modSp add setBg">
        <pc:chgData name="Chris Droessler" userId="625c3661-9d64-47fa-b83c-4b49393bd161" providerId="ADAL" clId="{68B3681C-F141-794A-96D8-0BA98EA56A5D}" dt="2019-11-12T12:49:14.887" v="626"/>
        <pc:sldMkLst>
          <pc:docMk/>
          <pc:sldMk cId="530140680" sldId="697"/>
        </pc:sldMkLst>
        <pc:picChg chg="add mod">
          <ac:chgData name="Chris Droessler" userId="625c3661-9d64-47fa-b83c-4b49393bd161" providerId="ADAL" clId="{68B3681C-F141-794A-96D8-0BA98EA56A5D}" dt="2019-11-12T12:49:03.803" v="622" actId="962"/>
          <ac:picMkLst>
            <pc:docMk/>
            <pc:sldMk cId="530140680" sldId="697"/>
            <ac:picMk id="3" creationId="{F911D17F-3E23-E84A-A3E6-38F73E857FAA}"/>
          </ac:picMkLst>
        </pc:picChg>
      </pc:sldChg>
      <pc:sldChg chg="addSp modSp add setBg">
        <pc:chgData name="Chris Droessler" userId="625c3661-9d64-47fa-b83c-4b49393bd161" providerId="ADAL" clId="{68B3681C-F141-794A-96D8-0BA98EA56A5D}" dt="2019-11-12T12:49:14.887" v="626"/>
        <pc:sldMkLst>
          <pc:docMk/>
          <pc:sldMk cId="555923657" sldId="698"/>
        </pc:sldMkLst>
        <pc:picChg chg="add mod">
          <ac:chgData name="Chris Droessler" userId="625c3661-9d64-47fa-b83c-4b49393bd161" providerId="ADAL" clId="{68B3681C-F141-794A-96D8-0BA98EA56A5D}" dt="2019-11-12T12:49:10.241" v="625" actId="962"/>
          <ac:picMkLst>
            <pc:docMk/>
            <pc:sldMk cId="555923657" sldId="698"/>
            <ac:picMk id="3" creationId="{0F23F5DC-9A43-9046-A1B1-EE27CB4D1C25}"/>
          </ac:picMkLst>
        </pc:picChg>
      </pc:sldChg>
      <pc:sldChg chg="addSp modSp add">
        <pc:chgData name="Chris Droessler" userId="625c3661-9d64-47fa-b83c-4b49393bd161" providerId="ADAL" clId="{68B3681C-F141-794A-96D8-0BA98EA56A5D}" dt="2019-11-12T12:49:47.004" v="630" actId="1076"/>
        <pc:sldMkLst>
          <pc:docMk/>
          <pc:sldMk cId="1687222541" sldId="699"/>
        </pc:sldMkLst>
        <pc:picChg chg="add mod">
          <ac:chgData name="Chris Droessler" userId="625c3661-9d64-47fa-b83c-4b49393bd161" providerId="ADAL" clId="{68B3681C-F141-794A-96D8-0BA98EA56A5D}" dt="2019-11-12T12:49:47.004" v="630" actId="1076"/>
          <ac:picMkLst>
            <pc:docMk/>
            <pc:sldMk cId="1687222541" sldId="699"/>
            <ac:picMk id="2" creationId="{454A3B82-F4F2-6C40-99A1-492D9C6FCF5A}"/>
          </ac:picMkLst>
        </pc:picChg>
      </pc:sldChg>
      <pc:sldChg chg="add del">
        <pc:chgData name="Chris Droessler" userId="625c3661-9d64-47fa-b83c-4b49393bd161" providerId="ADAL" clId="{68B3681C-F141-794A-96D8-0BA98EA56A5D}" dt="2019-11-12T12:49:26.554" v="627" actId="2696"/>
        <pc:sldMkLst>
          <pc:docMk/>
          <pc:sldMk cId="281591594" sldId="700"/>
        </pc:sldMkLst>
      </pc:sldChg>
      <pc:sldChg chg="add del">
        <pc:chgData name="Chris Droessler" userId="625c3661-9d64-47fa-b83c-4b49393bd161" providerId="ADAL" clId="{68B3681C-F141-794A-96D8-0BA98EA56A5D}" dt="2019-11-12T12:49:26.561" v="628" actId="2696"/>
        <pc:sldMkLst>
          <pc:docMk/>
          <pc:sldMk cId="2225973271" sldId="701"/>
        </pc:sldMkLst>
      </pc:sldChg>
    </pc:docChg>
  </pc:docChgLst>
  <pc:docChgLst>
    <pc:chgData name="Chris Droessler" userId="625c3661-9d64-47fa-b83c-4b49393bd161" providerId="ADAL" clId="{485E4A66-6DDC-2F4F-9A5D-45DD2E5D7E25}"/>
    <pc:docChg chg="delSld modSld">
      <pc:chgData name="Chris Droessler" userId="625c3661-9d64-47fa-b83c-4b49393bd161" providerId="ADAL" clId="{485E4A66-6DDC-2F4F-9A5D-45DD2E5D7E25}" dt="2019-10-08T14:37:54.640" v="287" actId="2696"/>
      <pc:docMkLst>
        <pc:docMk/>
      </pc:docMkLst>
      <pc:sldChg chg="modSp">
        <pc:chgData name="Chris Droessler" userId="625c3661-9d64-47fa-b83c-4b49393bd161" providerId="ADAL" clId="{485E4A66-6DDC-2F4F-9A5D-45DD2E5D7E25}" dt="2019-10-08T14:27:55.263" v="124" actId="20577"/>
        <pc:sldMkLst>
          <pc:docMk/>
          <pc:sldMk cId="1133732581" sldId="261"/>
        </pc:sldMkLst>
        <pc:spChg chg="mod">
          <ac:chgData name="Chris Droessler" userId="625c3661-9d64-47fa-b83c-4b49393bd161" providerId="ADAL" clId="{485E4A66-6DDC-2F4F-9A5D-45DD2E5D7E25}" dt="2019-10-08T14:27:55.263" v="124" actId="20577"/>
          <ac:spMkLst>
            <pc:docMk/>
            <pc:sldMk cId="1133732581" sldId="261"/>
            <ac:spMk id="197" creationId="{00000000-0000-0000-0000-000000000000}"/>
          </ac:spMkLst>
        </pc:spChg>
      </pc:sldChg>
      <pc:sldChg chg="modSp">
        <pc:chgData name="Chris Droessler" userId="625c3661-9d64-47fa-b83c-4b49393bd161" providerId="ADAL" clId="{485E4A66-6DDC-2F4F-9A5D-45DD2E5D7E25}" dt="2019-10-08T14:29:05.903" v="178" actId="20577"/>
        <pc:sldMkLst>
          <pc:docMk/>
          <pc:sldMk cId="3776938010" sldId="262"/>
        </pc:sldMkLst>
        <pc:spChg chg="mod">
          <ac:chgData name="Chris Droessler" userId="625c3661-9d64-47fa-b83c-4b49393bd161" providerId="ADAL" clId="{485E4A66-6DDC-2F4F-9A5D-45DD2E5D7E25}" dt="2019-10-08T14:29:05.903" v="178" actId="20577"/>
          <ac:spMkLst>
            <pc:docMk/>
            <pc:sldMk cId="3776938010" sldId="262"/>
            <ac:spMk id="207" creationId="{00000000-0000-0000-0000-000000000000}"/>
          </ac:spMkLst>
        </pc:spChg>
      </pc:sldChg>
      <pc:sldChg chg="modSp">
        <pc:chgData name="Chris Droessler" userId="625c3661-9d64-47fa-b83c-4b49393bd161" providerId="ADAL" clId="{485E4A66-6DDC-2F4F-9A5D-45DD2E5D7E25}" dt="2019-10-08T14:31:32.060" v="247" actId="20577"/>
        <pc:sldMkLst>
          <pc:docMk/>
          <pc:sldMk cId="3092514365" sldId="264"/>
        </pc:sldMkLst>
        <pc:spChg chg="mod">
          <ac:chgData name="Chris Droessler" userId="625c3661-9d64-47fa-b83c-4b49393bd161" providerId="ADAL" clId="{485E4A66-6DDC-2F4F-9A5D-45DD2E5D7E25}" dt="2019-10-08T14:31:32.060" v="247" actId="20577"/>
          <ac:spMkLst>
            <pc:docMk/>
            <pc:sldMk cId="3092514365" sldId="264"/>
            <ac:spMk id="2" creationId="{3897AC37-F175-5744-801C-50CF35998259}"/>
          </ac:spMkLst>
        </pc:spChg>
        <pc:spChg chg="mod">
          <ac:chgData name="Chris Droessler" userId="625c3661-9d64-47fa-b83c-4b49393bd161" providerId="ADAL" clId="{485E4A66-6DDC-2F4F-9A5D-45DD2E5D7E25}" dt="2019-10-08T12:52:17.569" v="60" actId="20577"/>
          <ac:spMkLst>
            <pc:docMk/>
            <pc:sldMk cId="3092514365" sldId="264"/>
            <ac:spMk id="229" creationId="{00000000-0000-0000-0000-000000000000}"/>
          </ac:spMkLst>
        </pc:spChg>
      </pc:sldChg>
      <pc:sldChg chg="modSp">
        <pc:chgData name="Chris Droessler" userId="625c3661-9d64-47fa-b83c-4b49393bd161" providerId="ADAL" clId="{485E4A66-6DDC-2F4F-9A5D-45DD2E5D7E25}" dt="2019-10-08T14:35:25.668" v="265" actId="20577"/>
        <pc:sldMkLst>
          <pc:docMk/>
          <pc:sldMk cId="3228340405" sldId="265"/>
        </pc:sldMkLst>
        <pc:spChg chg="mod">
          <ac:chgData name="Chris Droessler" userId="625c3661-9d64-47fa-b83c-4b49393bd161" providerId="ADAL" clId="{485E4A66-6DDC-2F4F-9A5D-45DD2E5D7E25}" dt="2019-10-08T14:35:25.668" v="265" actId="20577"/>
          <ac:spMkLst>
            <pc:docMk/>
            <pc:sldMk cId="3228340405" sldId="265"/>
            <ac:spMk id="240" creationId="{00000000-0000-0000-0000-000000000000}"/>
          </ac:spMkLst>
        </pc:spChg>
      </pc:sldChg>
      <pc:sldChg chg="modSp">
        <pc:chgData name="Chris Droessler" userId="625c3661-9d64-47fa-b83c-4b49393bd161" providerId="ADAL" clId="{485E4A66-6DDC-2F4F-9A5D-45DD2E5D7E25}" dt="2019-10-08T14:37:02.748" v="286" actId="20577"/>
        <pc:sldMkLst>
          <pc:docMk/>
          <pc:sldMk cId="2800900242" sldId="266"/>
        </pc:sldMkLst>
        <pc:spChg chg="mod">
          <ac:chgData name="Chris Droessler" userId="625c3661-9d64-47fa-b83c-4b49393bd161" providerId="ADAL" clId="{485E4A66-6DDC-2F4F-9A5D-45DD2E5D7E25}" dt="2019-10-08T14:37:02.748" v="286" actId="20577"/>
          <ac:spMkLst>
            <pc:docMk/>
            <pc:sldMk cId="2800900242" sldId="266"/>
            <ac:spMk id="250" creationId="{00000000-0000-0000-0000-000000000000}"/>
          </ac:spMkLst>
        </pc:spChg>
      </pc:sldChg>
      <pc:sldChg chg="modSp">
        <pc:chgData name="Chris Droessler" userId="625c3661-9d64-47fa-b83c-4b49393bd161" providerId="ADAL" clId="{485E4A66-6DDC-2F4F-9A5D-45DD2E5D7E25}" dt="2019-10-08T14:26:46.152" v="97" actId="20577"/>
        <pc:sldMkLst>
          <pc:docMk/>
          <pc:sldMk cId="2363076874" sldId="283"/>
        </pc:sldMkLst>
        <pc:spChg chg="mod">
          <ac:chgData name="Chris Droessler" userId="625c3661-9d64-47fa-b83c-4b49393bd161" providerId="ADAL" clId="{485E4A66-6DDC-2F4F-9A5D-45DD2E5D7E25}" dt="2019-10-08T14:26:46.152" v="97" actId="20577"/>
          <ac:spMkLst>
            <pc:docMk/>
            <pc:sldMk cId="2363076874" sldId="283"/>
            <ac:spMk id="274" creationId="{00000000-0000-0000-0000-000000000000}"/>
          </ac:spMkLst>
        </pc:spChg>
      </pc:sldChg>
      <pc:sldChg chg="modSp">
        <pc:chgData name="Chris Droessler" userId="625c3661-9d64-47fa-b83c-4b49393bd161" providerId="ADAL" clId="{485E4A66-6DDC-2F4F-9A5D-45DD2E5D7E25}" dt="2019-10-08T14:31:09.459" v="231" actId="20577"/>
        <pc:sldMkLst>
          <pc:docMk/>
          <pc:sldMk cId="3713211416" sldId="657"/>
        </pc:sldMkLst>
        <pc:spChg chg="mod">
          <ac:chgData name="Chris Droessler" userId="625c3661-9d64-47fa-b83c-4b49393bd161" providerId="ADAL" clId="{485E4A66-6DDC-2F4F-9A5D-45DD2E5D7E25}" dt="2019-10-08T14:31:09.459" v="231" actId="20577"/>
          <ac:spMkLst>
            <pc:docMk/>
            <pc:sldMk cId="3713211416" sldId="657"/>
            <ac:spMk id="216" creationId="{00000000-0000-0000-0000-000000000000}"/>
          </ac:spMkLst>
        </pc:spChg>
      </pc:sldChg>
    </pc:docChg>
  </pc:docChgLst>
  <pc:docChgLst>
    <pc:chgData name="Chris Droessler" userId="625c3661-9d64-47fa-b83c-4b49393bd161" providerId="ADAL" clId="{ADB2B63E-C1E3-5C44-8488-1E602F4F257D}"/>
    <pc:docChg chg="addSld modSld">
      <pc:chgData name="Chris Droessler" userId="625c3661-9d64-47fa-b83c-4b49393bd161" providerId="ADAL" clId="{ADB2B63E-C1E3-5C44-8488-1E602F4F257D}" dt="2020-01-14T13:24:37.338" v="20" actId="20577"/>
      <pc:docMkLst>
        <pc:docMk/>
      </pc:docMkLst>
      <pc:sldChg chg="modNotesTx">
        <pc:chgData name="Chris Droessler" userId="625c3661-9d64-47fa-b83c-4b49393bd161" providerId="ADAL" clId="{ADB2B63E-C1E3-5C44-8488-1E602F4F257D}" dt="2020-01-14T13:24:37.338" v="20" actId="20577"/>
        <pc:sldMkLst>
          <pc:docMk/>
          <pc:sldMk cId="2740154125" sldId="680"/>
        </pc:sldMkLst>
      </pc:sldChg>
      <pc:sldChg chg="addSp delSp modSp add">
        <pc:chgData name="Chris Droessler" userId="625c3661-9d64-47fa-b83c-4b49393bd161" providerId="ADAL" clId="{ADB2B63E-C1E3-5C44-8488-1E602F4F257D}" dt="2020-01-14T12:33:21.072" v="2"/>
        <pc:sldMkLst>
          <pc:docMk/>
          <pc:sldMk cId="2707207902" sldId="710"/>
        </pc:sldMkLst>
        <pc:spChg chg="add del mod">
          <ac:chgData name="Chris Droessler" userId="625c3661-9d64-47fa-b83c-4b49393bd161" providerId="ADAL" clId="{ADB2B63E-C1E3-5C44-8488-1E602F4F257D}" dt="2020-01-14T12:33:19.936" v="1"/>
          <ac:spMkLst>
            <pc:docMk/>
            <pc:sldMk cId="2707207902" sldId="710"/>
            <ac:spMk id="5" creationId="{4D403AE8-B38F-DD43-841A-F4E431837A1D}"/>
          </ac:spMkLst>
        </pc:spChg>
        <pc:spChg chg="add del mod">
          <ac:chgData name="Chris Droessler" userId="625c3661-9d64-47fa-b83c-4b49393bd161" providerId="ADAL" clId="{ADB2B63E-C1E3-5C44-8488-1E602F4F257D}" dt="2020-01-14T12:33:19.936" v="1"/>
          <ac:spMkLst>
            <pc:docMk/>
            <pc:sldMk cId="2707207902" sldId="710"/>
            <ac:spMk id="6" creationId="{A9FAF6FB-569A-A048-8DE8-7979615084B8}"/>
          </ac:spMkLst>
        </pc:spChg>
        <pc:spChg chg="add del mod">
          <ac:chgData name="Chris Droessler" userId="625c3661-9d64-47fa-b83c-4b49393bd161" providerId="ADAL" clId="{ADB2B63E-C1E3-5C44-8488-1E602F4F257D}" dt="2020-01-14T12:33:21.072" v="2"/>
          <ac:spMkLst>
            <pc:docMk/>
            <pc:sldMk cId="2707207902" sldId="710"/>
            <ac:spMk id="7" creationId="{FF9DDDA7-D17E-A646-98F0-DFF7113BD469}"/>
          </ac:spMkLst>
        </pc:spChg>
        <pc:spChg chg="add del mod">
          <ac:chgData name="Chris Droessler" userId="625c3661-9d64-47fa-b83c-4b49393bd161" providerId="ADAL" clId="{ADB2B63E-C1E3-5C44-8488-1E602F4F257D}" dt="2020-01-14T12:33:21.072" v="2"/>
          <ac:spMkLst>
            <pc:docMk/>
            <pc:sldMk cId="2707207902" sldId="710"/>
            <ac:spMk id="8" creationId="{89DDAAE0-55ED-744E-B9AA-71DDF56366BC}"/>
          </ac:spMkLst>
        </pc:spChg>
      </pc:sldChg>
    </pc:docChg>
  </pc:docChgLst>
  <pc:docChgLst>
    <pc:chgData name="Chris Droessler" userId="625c3661-9d64-47fa-b83c-4b49393bd161" providerId="ADAL" clId="{9F66A07C-42E3-D34A-AA86-CDC0EF5582F9}"/>
    <pc:docChg chg="undo custSel addSld delSld modSld sldOrd modMainMaster">
      <pc:chgData name="Chris Droessler" userId="625c3661-9d64-47fa-b83c-4b49393bd161" providerId="ADAL" clId="{9F66A07C-42E3-D34A-AA86-CDC0EF5582F9}" dt="2020-01-13T17:14:15.489" v="1169" actId="20577"/>
      <pc:docMkLst>
        <pc:docMk/>
      </pc:docMkLst>
      <pc:sldChg chg="modSp del">
        <pc:chgData name="Chris Droessler" userId="625c3661-9d64-47fa-b83c-4b49393bd161" providerId="ADAL" clId="{9F66A07C-42E3-D34A-AA86-CDC0EF5582F9}" dt="2020-01-09T17:06:18.179" v="413" actId="2696"/>
        <pc:sldMkLst>
          <pc:docMk/>
          <pc:sldMk cId="2378976308" sldId="256"/>
        </pc:sldMkLst>
        <pc:spChg chg="mod">
          <ac:chgData name="Chris Droessler" userId="625c3661-9d64-47fa-b83c-4b49393bd161" providerId="ADAL" clId="{9F66A07C-42E3-D34A-AA86-CDC0EF5582F9}" dt="2020-01-09T16:33:41.265" v="0"/>
          <ac:spMkLst>
            <pc:docMk/>
            <pc:sldMk cId="2378976308" sldId="256"/>
            <ac:spMk id="129" creationId="{00000000-0000-0000-0000-000000000000}"/>
          </ac:spMkLst>
        </pc:spChg>
      </pc:sldChg>
      <pc:sldChg chg="modSp">
        <pc:chgData name="Chris Droessler" userId="625c3661-9d64-47fa-b83c-4b49393bd161" providerId="ADAL" clId="{9F66A07C-42E3-D34A-AA86-CDC0EF5582F9}" dt="2020-01-09T16:52:28.162" v="161" actId="403"/>
        <pc:sldMkLst>
          <pc:docMk/>
          <pc:sldMk cId="4118415113" sldId="257"/>
        </pc:sldMkLst>
        <pc:spChg chg="mod">
          <ac:chgData name="Chris Droessler" userId="625c3661-9d64-47fa-b83c-4b49393bd161" providerId="ADAL" clId="{9F66A07C-42E3-D34A-AA86-CDC0EF5582F9}" dt="2020-01-09T16:52:28.162" v="161" actId="403"/>
          <ac:spMkLst>
            <pc:docMk/>
            <pc:sldMk cId="4118415113" sldId="257"/>
            <ac:spMk id="123" creationId="{00000000-0000-0000-0000-000000000000}"/>
          </ac:spMkLst>
        </pc:spChg>
      </pc:sldChg>
      <pc:sldChg chg="addSp delSp modSp add modTransition modNotesTx">
        <pc:chgData name="Chris Droessler" userId="625c3661-9d64-47fa-b83c-4b49393bd161" providerId="ADAL" clId="{9F66A07C-42E3-D34A-AA86-CDC0EF5582F9}" dt="2020-01-13T16:42:59.602" v="910" actId="20577"/>
        <pc:sldMkLst>
          <pc:docMk/>
          <pc:sldMk cId="467587892" sldId="259"/>
        </pc:sldMkLst>
        <pc:spChg chg="add del mod">
          <ac:chgData name="Chris Droessler" userId="625c3661-9d64-47fa-b83c-4b49393bd161" providerId="ADAL" clId="{9F66A07C-42E3-D34A-AA86-CDC0EF5582F9}" dt="2020-01-09T16:52:36.497" v="162"/>
          <ac:spMkLst>
            <pc:docMk/>
            <pc:sldMk cId="467587892" sldId="259"/>
            <ac:spMk id="2" creationId="{B0FF81A9-F0E8-B142-AA66-29118743AA49}"/>
          </ac:spMkLst>
        </pc:spChg>
        <pc:spChg chg="add del mod">
          <ac:chgData name="Chris Droessler" userId="625c3661-9d64-47fa-b83c-4b49393bd161" providerId="ADAL" clId="{9F66A07C-42E3-D34A-AA86-CDC0EF5582F9}" dt="2020-01-09T16:52:36.497" v="162"/>
          <ac:spMkLst>
            <pc:docMk/>
            <pc:sldMk cId="467587892" sldId="259"/>
            <ac:spMk id="3" creationId="{0BC2131F-1C4D-C24F-BA73-F3D683D25C74}"/>
          </ac:spMkLst>
        </pc:spChg>
        <pc:spChg chg="add del mod">
          <ac:chgData name="Chris Droessler" userId="625c3661-9d64-47fa-b83c-4b49393bd161" providerId="ADAL" clId="{9F66A07C-42E3-D34A-AA86-CDC0EF5582F9}" dt="2020-01-09T16:52:37.265" v="163"/>
          <ac:spMkLst>
            <pc:docMk/>
            <pc:sldMk cId="467587892" sldId="259"/>
            <ac:spMk id="4" creationId="{3E809044-84B1-6746-AB4E-44F5482FB260}"/>
          </ac:spMkLst>
        </pc:spChg>
        <pc:spChg chg="add del mod">
          <ac:chgData name="Chris Droessler" userId="625c3661-9d64-47fa-b83c-4b49393bd161" providerId="ADAL" clId="{9F66A07C-42E3-D34A-AA86-CDC0EF5582F9}" dt="2020-01-09T16:52:37.265" v="163"/>
          <ac:spMkLst>
            <pc:docMk/>
            <pc:sldMk cId="467587892" sldId="259"/>
            <ac:spMk id="5" creationId="{3333DAE6-4475-F344-8542-88043C433AD0}"/>
          </ac:spMkLst>
        </pc:spChg>
        <pc:spChg chg="add del mod">
          <ac:chgData name="Chris Droessler" userId="625c3661-9d64-47fa-b83c-4b49393bd161" providerId="ADAL" clId="{9F66A07C-42E3-D34A-AA86-CDC0EF5582F9}" dt="2020-01-09T16:52:37.489" v="164"/>
          <ac:spMkLst>
            <pc:docMk/>
            <pc:sldMk cId="467587892" sldId="259"/>
            <ac:spMk id="6" creationId="{8EA25AF4-C7CD-6B40-A7A3-1DCFBE45E0FB}"/>
          </ac:spMkLst>
        </pc:spChg>
        <pc:spChg chg="add del mod">
          <ac:chgData name="Chris Droessler" userId="625c3661-9d64-47fa-b83c-4b49393bd161" providerId="ADAL" clId="{9F66A07C-42E3-D34A-AA86-CDC0EF5582F9}" dt="2020-01-09T16:52:37.489" v="164"/>
          <ac:spMkLst>
            <pc:docMk/>
            <pc:sldMk cId="467587892" sldId="259"/>
            <ac:spMk id="7" creationId="{A97877CA-AEE8-1C47-8861-6F36C55D28E3}"/>
          </ac:spMkLst>
        </pc:spChg>
        <pc:spChg chg="mod">
          <ac:chgData name="Chris Droessler" userId="625c3661-9d64-47fa-b83c-4b49393bd161" providerId="ADAL" clId="{9F66A07C-42E3-D34A-AA86-CDC0EF5582F9}" dt="2020-01-13T16:42:59.602" v="910" actId="20577"/>
          <ac:spMkLst>
            <pc:docMk/>
            <pc:sldMk cId="467587892" sldId="259"/>
            <ac:spMk id="158" creationId="{00000000-0000-0000-0000-000000000000}"/>
          </ac:spMkLst>
        </pc:spChg>
        <pc:spChg chg="mod">
          <ac:chgData name="Chris Droessler" userId="625c3661-9d64-47fa-b83c-4b49393bd161" providerId="ADAL" clId="{9F66A07C-42E3-D34A-AA86-CDC0EF5582F9}" dt="2020-01-09T16:37:31.783" v="28"/>
          <ac:spMkLst>
            <pc:docMk/>
            <pc:sldMk cId="467587892" sldId="259"/>
            <ac:spMk id="159" creationId="{00000000-0000-0000-0000-000000000000}"/>
          </ac:spMkLst>
        </pc:spChg>
      </pc:sldChg>
      <pc:sldChg chg="addSp delSp modSp add modTransition">
        <pc:chgData name="Chris Droessler" userId="625c3661-9d64-47fa-b83c-4b49393bd161" providerId="ADAL" clId="{9F66A07C-42E3-D34A-AA86-CDC0EF5582F9}" dt="2020-01-10T14:14:15.533" v="659" actId="20577"/>
        <pc:sldMkLst>
          <pc:docMk/>
          <pc:sldMk cId="4278936860" sldId="260"/>
        </pc:sldMkLst>
        <pc:spChg chg="mod">
          <ac:chgData name="Chris Droessler" userId="625c3661-9d64-47fa-b83c-4b49393bd161" providerId="ADAL" clId="{9F66A07C-42E3-D34A-AA86-CDC0EF5582F9}" dt="2020-01-09T17:08:27.973" v="434" actId="20577"/>
          <ac:spMkLst>
            <pc:docMk/>
            <pc:sldMk cId="4278936860" sldId="260"/>
            <ac:spMk id="2" creationId="{4790E6F2-0BAF-6A44-87D4-23A2382430C0}"/>
          </ac:spMkLst>
        </pc:spChg>
        <pc:spChg chg="mod">
          <ac:chgData name="Chris Droessler" userId="625c3661-9d64-47fa-b83c-4b49393bd161" providerId="ADAL" clId="{9F66A07C-42E3-D34A-AA86-CDC0EF5582F9}" dt="2020-01-10T14:14:15.533" v="659" actId="20577"/>
          <ac:spMkLst>
            <pc:docMk/>
            <pc:sldMk cId="4278936860" sldId="260"/>
            <ac:spMk id="3" creationId="{420FD414-E693-9242-9A7C-AEF4082D6A0C}"/>
          </ac:spMkLst>
        </pc:spChg>
        <pc:spChg chg="add del mod">
          <ac:chgData name="Chris Droessler" userId="625c3661-9d64-47fa-b83c-4b49393bd161" providerId="ADAL" clId="{9F66A07C-42E3-D34A-AA86-CDC0EF5582F9}" dt="2020-01-09T17:03:41.853" v="393"/>
          <ac:spMkLst>
            <pc:docMk/>
            <pc:sldMk cId="4278936860" sldId="260"/>
            <ac:spMk id="4" creationId="{3BB87DB2-07C7-2249-94E0-A2A27A7E0D1A}"/>
          </ac:spMkLst>
        </pc:spChg>
        <pc:spChg chg="add del mod">
          <ac:chgData name="Chris Droessler" userId="625c3661-9d64-47fa-b83c-4b49393bd161" providerId="ADAL" clId="{9F66A07C-42E3-D34A-AA86-CDC0EF5582F9}" dt="2020-01-09T17:03:41.853" v="393"/>
          <ac:spMkLst>
            <pc:docMk/>
            <pc:sldMk cId="4278936860" sldId="260"/>
            <ac:spMk id="5" creationId="{B46E0130-F5B3-804A-91A9-9F7B5DF46F53}"/>
          </ac:spMkLst>
        </pc:spChg>
      </pc:sldChg>
      <pc:sldChg chg="modSp del">
        <pc:chgData name="Chris Droessler" userId="625c3661-9d64-47fa-b83c-4b49393bd161" providerId="ADAL" clId="{9F66A07C-42E3-D34A-AA86-CDC0EF5582F9}" dt="2020-01-09T17:06:18.199" v="418" actId="2696"/>
        <pc:sldMkLst>
          <pc:docMk/>
          <pc:sldMk cId="1133732581" sldId="261"/>
        </pc:sldMkLst>
        <pc:spChg chg="mod">
          <ac:chgData name="Chris Droessler" userId="625c3661-9d64-47fa-b83c-4b49393bd161" providerId="ADAL" clId="{9F66A07C-42E3-D34A-AA86-CDC0EF5582F9}" dt="2020-01-09T16:33:41.265" v="0"/>
          <ac:spMkLst>
            <pc:docMk/>
            <pc:sldMk cId="1133732581" sldId="261"/>
            <ac:spMk id="197" creationId="{00000000-0000-0000-0000-000000000000}"/>
          </ac:spMkLst>
        </pc:spChg>
      </pc:sldChg>
      <pc:sldChg chg="del">
        <pc:chgData name="Chris Droessler" userId="625c3661-9d64-47fa-b83c-4b49393bd161" providerId="ADAL" clId="{9F66A07C-42E3-D34A-AA86-CDC0EF5582F9}" dt="2020-01-09T17:06:18.201" v="419" actId="2696"/>
        <pc:sldMkLst>
          <pc:docMk/>
          <pc:sldMk cId="3776938010" sldId="262"/>
        </pc:sldMkLst>
      </pc:sldChg>
      <pc:sldChg chg="modSp del">
        <pc:chgData name="Chris Droessler" userId="625c3661-9d64-47fa-b83c-4b49393bd161" providerId="ADAL" clId="{9F66A07C-42E3-D34A-AA86-CDC0EF5582F9}" dt="2020-01-09T17:06:18.188" v="415" actId="2696"/>
        <pc:sldMkLst>
          <pc:docMk/>
          <pc:sldMk cId="1272993466" sldId="263"/>
        </pc:sldMkLst>
        <pc:spChg chg="mod">
          <ac:chgData name="Chris Droessler" userId="625c3661-9d64-47fa-b83c-4b49393bd161" providerId="ADAL" clId="{9F66A07C-42E3-D34A-AA86-CDC0EF5582F9}" dt="2020-01-09T16:33:41.265" v="0"/>
          <ac:spMkLst>
            <pc:docMk/>
            <pc:sldMk cId="1272993466" sldId="263"/>
            <ac:spMk id="2" creationId="{625B219F-749E-2341-8B5D-AF6CFC478B36}"/>
          </ac:spMkLst>
        </pc:spChg>
        <pc:spChg chg="mod">
          <ac:chgData name="Chris Droessler" userId="625c3661-9d64-47fa-b83c-4b49393bd161" providerId="ADAL" clId="{9F66A07C-42E3-D34A-AA86-CDC0EF5582F9}" dt="2020-01-09T16:33:41.265" v="0"/>
          <ac:spMkLst>
            <pc:docMk/>
            <pc:sldMk cId="1272993466" sldId="263"/>
            <ac:spMk id="153"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4"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5"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6"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7"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8"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59"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0"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1" creationId="{00000000-0000-0000-0000-000000000000}"/>
          </ac:spMkLst>
        </pc:spChg>
        <pc:spChg chg="mod">
          <ac:chgData name="Chris Droessler" userId="625c3661-9d64-47fa-b83c-4b49393bd161" providerId="ADAL" clId="{9F66A07C-42E3-D34A-AA86-CDC0EF5582F9}" dt="2020-01-09T16:33:41.265" v="0"/>
          <ac:spMkLst>
            <pc:docMk/>
            <pc:sldMk cId="1272993466" sldId="263"/>
            <ac:spMk id="162" creationId="{00000000-0000-0000-0000-000000000000}"/>
          </ac:spMkLst>
        </pc:spChg>
      </pc:sldChg>
      <pc:sldChg chg="del">
        <pc:chgData name="Chris Droessler" userId="625c3661-9d64-47fa-b83c-4b49393bd161" providerId="ADAL" clId="{9F66A07C-42E3-D34A-AA86-CDC0EF5582F9}" dt="2020-01-09T17:06:18.206" v="421" actId="2696"/>
        <pc:sldMkLst>
          <pc:docMk/>
          <pc:sldMk cId="3092514365" sldId="264"/>
        </pc:sldMkLst>
      </pc:sldChg>
      <pc:sldChg chg="modSp del">
        <pc:chgData name="Chris Droessler" userId="625c3661-9d64-47fa-b83c-4b49393bd161" providerId="ADAL" clId="{9F66A07C-42E3-D34A-AA86-CDC0EF5582F9}" dt="2020-01-09T17:06:18.208" v="422" actId="2696"/>
        <pc:sldMkLst>
          <pc:docMk/>
          <pc:sldMk cId="3228340405" sldId="265"/>
        </pc:sldMkLst>
        <pc:spChg chg="mod">
          <ac:chgData name="Chris Droessler" userId="625c3661-9d64-47fa-b83c-4b49393bd161" providerId="ADAL" clId="{9F66A07C-42E3-D34A-AA86-CDC0EF5582F9}" dt="2020-01-09T16:33:41.265" v="0"/>
          <ac:spMkLst>
            <pc:docMk/>
            <pc:sldMk cId="3228340405" sldId="265"/>
            <ac:spMk id="240" creationId="{00000000-0000-0000-0000-000000000000}"/>
          </ac:spMkLst>
        </pc:spChg>
      </pc:sldChg>
      <pc:sldChg chg="modSp del">
        <pc:chgData name="Chris Droessler" userId="625c3661-9d64-47fa-b83c-4b49393bd161" providerId="ADAL" clId="{9F66A07C-42E3-D34A-AA86-CDC0EF5582F9}" dt="2020-01-09T17:06:18.210" v="423" actId="2696"/>
        <pc:sldMkLst>
          <pc:docMk/>
          <pc:sldMk cId="2800900242" sldId="266"/>
        </pc:sldMkLst>
        <pc:spChg chg="mod">
          <ac:chgData name="Chris Droessler" userId="625c3661-9d64-47fa-b83c-4b49393bd161" providerId="ADAL" clId="{9F66A07C-42E3-D34A-AA86-CDC0EF5582F9}" dt="2020-01-09T16:33:41.265" v="0"/>
          <ac:spMkLst>
            <pc:docMk/>
            <pc:sldMk cId="2800900242" sldId="266"/>
            <ac:spMk id="250" creationId="{00000000-0000-0000-0000-000000000000}"/>
          </ac:spMkLst>
        </pc:spChg>
      </pc:sldChg>
      <pc:sldChg chg="addSp delSp modSp add modTransition">
        <pc:chgData name="Chris Droessler" userId="625c3661-9d64-47fa-b83c-4b49393bd161" providerId="ADAL" clId="{9F66A07C-42E3-D34A-AA86-CDC0EF5582F9}" dt="2020-01-10T14:15:03.335" v="669" actId="20577"/>
        <pc:sldMkLst>
          <pc:docMk/>
          <pc:sldMk cId="2258648291" sldId="267"/>
        </pc:sldMkLst>
        <pc:spChg chg="mod">
          <ac:chgData name="Chris Droessler" userId="625c3661-9d64-47fa-b83c-4b49393bd161" providerId="ADAL" clId="{9F66A07C-42E3-D34A-AA86-CDC0EF5582F9}" dt="2020-01-10T14:15:03.335" v="669" actId="20577"/>
          <ac:spMkLst>
            <pc:docMk/>
            <pc:sldMk cId="2258648291" sldId="267"/>
            <ac:spMk id="3" creationId="{420FD414-E693-9242-9A7C-AEF4082D6A0C}"/>
          </ac:spMkLst>
        </pc:spChg>
        <pc:spChg chg="add del mod">
          <ac:chgData name="Chris Droessler" userId="625c3661-9d64-47fa-b83c-4b49393bd161" providerId="ADAL" clId="{9F66A07C-42E3-D34A-AA86-CDC0EF5582F9}" dt="2020-01-09T17:03:45.661" v="394"/>
          <ac:spMkLst>
            <pc:docMk/>
            <pc:sldMk cId="2258648291" sldId="267"/>
            <ac:spMk id="4" creationId="{6DFB865A-34BA-5E4D-846B-1752E03988CA}"/>
          </ac:spMkLst>
        </pc:spChg>
        <pc:spChg chg="add del mod">
          <ac:chgData name="Chris Droessler" userId="625c3661-9d64-47fa-b83c-4b49393bd161" providerId="ADAL" clId="{9F66A07C-42E3-D34A-AA86-CDC0EF5582F9}" dt="2020-01-09T17:03:45.661" v="394"/>
          <ac:spMkLst>
            <pc:docMk/>
            <pc:sldMk cId="2258648291" sldId="267"/>
            <ac:spMk id="5" creationId="{8987E777-20A2-BB49-9D2F-056F7DA07C71}"/>
          </ac:spMkLst>
        </pc:spChg>
      </pc:sldChg>
      <pc:sldChg chg="modSp del">
        <pc:chgData name="Chris Droessler" userId="625c3661-9d64-47fa-b83c-4b49393bd161" providerId="ADAL" clId="{9F66A07C-42E3-D34A-AA86-CDC0EF5582F9}" dt="2020-01-09T17:06:18.193" v="416" actId="2696"/>
        <pc:sldMkLst>
          <pc:docMk/>
          <pc:sldMk cId="2011833291" sldId="282"/>
        </pc:sldMkLst>
        <pc:spChg chg="mod">
          <ac:chgData name="Chris Droessler" userId="625c3661-9d64-47fa-b83c-4b49393bd161" providerId="ADAL" clId="{9F66A07C-42E3-D34A-AA86-CDC0EF5582F9}" dt="2020-01-09T16:33:41.441" v="1" actId="27636"/>
          <ac:spMkLst>
            <pc:docMk/>
            <pc:sldMk cId="2011833291" sldId="282"/>
            <ac:spMk id="2" creationId="{95CF62E6-83B6-FF4E-8C20-C33111DACB13}"/>
          </ac:spMkLst>
        </pc:spChg>
        <pc:spChg chg="mod">
          <ac:chgData name="Chris Droessler" userId="625c3661-9d64-47fa-b83c-4b49393bd161" providerId="ADAL" clId="{9F66A07C-42E3-D34A-AA86-CDC0EF5582F9}" dt="2020-01-09T16:33:41.265" v="0"/>
          <ac:spMkLst>
            <pc:docMk/>
            <pc:sldMk cId="2011833291" sldId="282"/>
            <ac:spMk id="15" creationId="{5927EF31-A0D2-D84A-9A67-73BEF545F6B5}"/>
          </ac:spMkLst>
        </pc:spChg>
        <pc:spChg chg="mod">
          <ac:chgData name="Chris Droessler" userId="625c3661-9d64-47fa-b83c-4b49393bd161" providerId="ADAL" clId="{9F66A07C-42E3-D34A-AA86-CDC0EF5582F9}" dt="2020-01-09T16:33:41.265" v="0"/>
          <ac:spMkLst>
            <pc:docMk/>
            <pc:sldMk cId="2011833291" sldId="282"/>
            <ac:spMk id="16" creationId="{4F3F5599-C383-894C-B9B8-DD81931840DB}"/>
          </ac:spMkLst>
        </pc:spChg>
        <pc:spChg chg="mod">
          <ac:chgData name="Chris Droessler" userId="625c3661-9d64-47fa-b83c-4b49393bd161" providerId="ADAL" clId="{9F66A07C-42E3-D34A-AA86-CDC0EF5582F9}" dt="2020-01-09T16:33:41.265" v="0"/>
          <ac:spMkLst>
            <pc:docMk/>
            <pc:sldMk cId="2011833291" sldId="282"/>
            <ac:spMk id="17" creationId="{187AA8DF-2C40-D843-BAB5-04D812004525}"/>
          </ac:spMkLst>
        </pc:spChg>
        <pc:spChg chg="mod">
          <ac:chgData name="Chris Droessler" userId="625c3661-9d64-47fa-b83c-4b49393bd161" providerId="ADAL" clId="{9F66A07C-42E3-D34A-AA86-CDC0EF5582F9}" dt="2020-01-09T16:33:41.265" v="0"/>
          <ac:spMkLst>
            <pc:docMk/>
            <pc:sldMk cId="2011833291" sldId="282"/>
            <ac:spMk id="261"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2"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3"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4"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5"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6" creationId="{00000000-0000-0000-0000-000000000000}"/>
          </ac:spMkLst>
        </pc:spChg>
        <pc:spChg chg="mod">
          <ac:chgData name="Chris Droessler" userId="625c3661-9d64-47fa-b83c-4b49393bd161" providerId="ADAL" clId="{9F66A07C-42E3-D34A-AA86-CDC0EF5582F9}" dt="2020-01-09T16:33:41.265" v="0"/>
          <ac:spMkLst>
            <pc:docMk/>
            <pc:sldMk cId="2011833291" sldId="282"/>
            <ac:spMk id="269" creationId="{00000000-0000-0000-0000-000000000000}"/>
          </ac:spMkLst>
        </pc:spChg>
      </pc:sldChg>
      <pc:sldChg chg="modSp del">
        <pc:chgData name="Chris Droessler" userId="625c3661-9d64-47fa-b83c-4b49393bd161" providerId="ADAL" clId="{9F66A07C-42E3-D34A-AA86-CDC0EF5582F9}" dt="2020-01-09T17:06:18.196" v="417" actId="2696"/>
        <pc:sldMkLst>
          <pc:docMk/>
          <pc:sldMk cId="2363076874" sldId="283"/>
        </pc:sldMkLst>
        <pc:spChg chg="mod">
          <ac:chgData name="Chris Droessler" userId="625c3661-9d64-47fa-b83c-4b49393bd161" providerId="ADAL" clId="{9F66A07C-42E3-D34A-AA86-CDC0EF5582F9}" dt="2020-01-09T16:33:41.448" v="2" actId="27636"/>
          <ac:spMkLst>
            <pc:docMk/>
            <pc:sldMk cId="2363076874" sldId="283"/>
            <ac:spMk id="2" creationId="{A7A50D40-5A24-3347-84A4-07E67F7C4D06}"/>
          </ac:spMkLst>
        </pc:spChg>
        <pc:spChg chg="mod">
          <ac:chgData name="Chris Droessler" userId="625c3661-9d64-47fa-b83c-4b49393bd161" providerId="ADAL" clId="{9F66A07C-42E3-D34A-AA86-CDC0EF5582F9}" dt="2020-01-09T16:33:41.265" v="0"/>
          <ac:spMkLst>
            <pc:docMk/>
            <pc:sldMk cId="2363076874" sldId="283"/>
            <ac:spMk id="274"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5"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6"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7"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8"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79"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0"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1"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2"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3" creationId="{00000000-0000-0000-0000-000000000000}"/>
          </ac:spMkLst>
        </pc:spChg>
        <pc:spChg chg="mod">
          <ac:chgData name="Chris Droessler" userId="625c3661-9d64-47fa-b83c-4b49393bd161" providerId="ADAL" clId="{9F66A07C-42E3-D34A-AA86-CDC0EF5582F9}" dt="2020-01-09T16:33:41.265" v="0"/>
          <ac:spMkLst>
            <pc:docMk/>
            <pc:sldMk cId="2363076874" sldId="283"/>
            <ac:spMk id="284" creationId="{00000000-0000-0000-0000-000000000000}"/>
          </ac:spMkLst>
        </pc:spChg>
      </pc:sldChg>
      <pc:sldChg chg="modSp">
        <pc:chgData name="Chris Droessler" userId="625c3661-9d64-47fa-b83c-4b49393bd161" providerId="ADAL" clId="{9F66A07C-42E3-D34A-AA86-CDC0EF5582F9}" dt="2020-01-09T16:44:49.155" v="120" actId="20577"/>
        <pc:sldMkLst>
          <pc:docMk/>
          <pc:sldMk cId="3048565599" sldId="291"/>
        </pc:sldMkLst>
        <pc:spChg chg="mod">
          <ac:chgData name="Chris Droessler" userId="625c3661-9d64-47fa-b83c-4b49393bd161" providerId="ADAL" clId="{9F66A07C-42E3-D34A-AA86-CDC0EF5582F9}" dt="2020-01-09T16:33:41.265" v="0"/>
          <ac:spMkLst>
            <pc:docMk/>
            <pc:sldMk cId="3048565599" sldId="291"/>
            <ac:spMk id="2" creationId="{B0D331E7-BF0F-0641-A40B-823AC0AD88A5}"/>
          </ac:spMkLst>
        </pc:spChg>
        <pc:spChg chg="mod">
          <ac:chgData name="Chris Droessler" userId="625c3661-9d64-47fa-b83c-4b49393bd161" providerId="ADAL" clId="{9F66A07C-42E3-D34A-AA86-CDC0EF5582F9}" dt="2020-01-09T16:44:49.155" v="120" actId="20577"/>
          <ac:spMkLst>
            <pc:docMk/>
            <pc:sldMk cId="3048565599" sldId="291"/>
            <ac:spMk id="398" creationId="{00000000-0000-0000-0000-000000000000}"/>
          </ac:spMkLst>
        </pc:spChg>
      </pc:sldChg>
      <pc:sldChg chg="modSp">
        <pc:chgData name="Chris Droessler" userId="625c3661-9d64-47fa-b83c-4b49393bd161" providerId="ADAL" clId="{9F66A07C-42E3-D34A-AA86-CDC0EF5582F9}" dt="2020-01-09T16:34:09.703" v="19" actId="20577"/>
        <pc:sldMkLst>
          <pc:docMk/>
          <pc:sldMk cId="971664512" sldId="534"/>
        </pc:sldMkLst>
        <pc:spChg chg="mod">
          <ac:chgData name="Chris Droessler" userId="625c3661-9d64-47fa-b83c-4b49393bd161" providerId="ADAL" clId="{9F66A07C-42E3-D34A-AA86-CDC0EF5582F9}" dt="2020-01-09T16:34:09.703" v="19" actId="20577"/>
          <ac:spMkLst>
            <pc:docMk/>
            <pc:sldMk cId="971664512" sldId="534"/>
            <ac:spMk id="3" creationId="{00000000-0000-0000-0000-000000000000}"/>
          </ac:spMkLst>
        </pc:spChg>
        <pc:picChg chg="mod">
          <ac:chgData name="Chris Droessler" userId="625c3661-9d64-47fa-b83c-4b49393bd161" providerId="ADAL" clId="{9F66A07C-42E3-D34A-AA86-CDC0EF5582F9}" dt="2020-01-09T16:33:58.814" v="3" actId="1076"/>
          <ac:picMkLst>
            <pc:docMk/>
            <pc:sldMk cId="971664512" sldId="534"/>
            <ac:picMk id="4" creationId="{00000000-0000-0000-0000-000000000000}"/>
          </ac:picMkLst>
        </pc:picChg>
      </pc:sldChg>
      <pc:sldChg chg="del">
        <pc:chgData name="Chris Droessler" userId="625c3661-9d64-47fa-b83c-4b49393bd161" providerId="ADAL" clId="{9F66A07C-42E3-D34A-AA86-CDC0EF5582F9}" dt="2020-01-09T16:46:11.486" v="149" actId="2696"/>
        <pc:sldMkLst>
          <pc:docMk/>
          <pc:sldMk cId="503736447" sldId="560"/>
        </pc:sldMkLst>
      </pc:sldChg>
      <pc:sldChg chg="addSp delSp modSp">
        <pc:chgData name="Chris Droessler" userId="625c3661-9d64-47fa-b83c-4b49393bd161" providerId="ADAL" clId="{9F66A07C-42E3-D34A-AA86-CDC0EF5582F9}" dt="2020-01-13T16:58:20.613" v="1085" actId="20577"/>
        <pc:sldMkLst>
          <pc:docMk/>
          <pc:sldMk cId="2418671024" sldId="561"/>
        </pc:sldMkLst>
        <pc:spChg chg="mod">
          <ac:chgData name="Chris Droessler" userId="625c3661-9d64-47fa-b83c-4b49393bd161" providerId="ADAL" clId="{9F66A07C-42E3-D34A-AA86-CDC0EF5582F9}" dt="2020-01-13T16:58:20.613" v="1085" actId="20577"/>
          <ac:spMkLst>
            <pc:docMk/>
            <pc:sldMk cId="2418671024" sldId="561"/>
            <ac:spMk id="2" creationId="{E9498E27-4A46-4D9F-B919-4A6091A07762}"/>
          </ac:spMkLst>
        </pc:spChg>
        <pc:spChg chg="mod">
          <ac:chgData name="Chris Droessler" userId="625c3661-9d64-47fa-b83c-4b49393bd161" providerId="ADAL" clId="{9F66A07C-42E3-D34A-AA86-CDC0EF5582F9}" dt="2020-01-09T16:33:41.265" v="0"/>
          <ac:spMkLst>
            <pc:docMk/>
            <pc:sldMk cId="2418671024" sldId="561"/>
            <ac:spMk id="3" creationId="{84FD1E09-3081-44D3-B18F-524252EDFB65}"/>
          </ac:spMkLst>
        </pc:spChg>
        <pc:spChg chg="add del mod">
          <ac:chgData name="Chris Droessler" userId="625c3661-9d64-47fa-b83c-4b49393bd161" providerId="ADAL" clId="{9F66A07C-42E3-D34A-AA86-CDC0EF5582F9}" dt="2020-01-09T17:05:14.616" v="404"/>
          <ac:spMkLst>
            <pc:docMk/>
            <pc:sldMk cId="2418671024" sldId="561"/>
            <ac:spMk id="4" creationId="{FD189D38-9D98-424B-92F6-ECA3A1C27DD3}"/>
          </ac:spMkLst>
        </pc:spChg>
        <pc:spChg chg="add del mod">
          <ac:chgData name="Chris Droessler" userId="625c3661-9d64-47fa-b83c-4b49393bd161" providerId="ADAL" clId="{9F66A07C-42E3-D34A-AA86-CDC0EF5582F9}" dt="2020-01-09T17:05:14.616" v="404"/>
          <ac:spMkLst>
            <pc:docMk/>
            <pc:sldMk cId="2418671024" sldId="561"/>
            <ac:spMk id="5" creationId="{6CD45551-EA56-5142-BB85-B2D3022FACC4}"/>
          </ac:spMkLst>
        </pc:spChg>
        <pc:spChg chg="add del mod">
          <ac:chgData name="Chris Droessler" userId="625c3661-9d64-47fa-b83c-4b49393bd161" providerId="ADAL" clId="{9F66A07C-42E3-D34A-AA86-CDC0EF5582F9}" dt="2020-01-09T17:05:15.480" v="405"/>
          <ac:spMkLst>
            <pc:docMk/>
            <pc:sldMk cId="2418671024" sldId="561"/>
            <ac:spMk id="7" creationId="{0FC0EA21-FF54-C14A-8591-BA881A98E580}"/>
          </ac:spMkLst>
        </pc:spChg>
        <pc:spChg chg="add del mod">
          <ac:chgData name="Chris Droessler" userId="625c3661-9d64-47fa-b83c-4b49393bd161" providerId="ADAL" clId="{9F66A07C-42E3-D34A-AA86-CDC0EF5582F9}" dt="2020-01-09T17:05:15.480" v="405"/>
          <ac:spMkLst>
            <pc:docMk/>
            <pc:sldMk cId="2418671024" sldId="561"/>
            <ac:spMk id="8" creationId="{72422098-D81F-3549-9557-58333DAA8CC4}"/>
          </ac:spMkLst>
        </pc:spChg>
        <pc:spChg chg="add del mod">
          <ac:chgData name="Chris Droessler" userId="625c3661-9d64-47fa-b83c-4b49393bd161" providerId="ADAL" clId="{9F66A07C-42E3-D34A-AA86-CDC0EF5582F9}" dt="2020-01-09T17:05:15.656" v="406"/>
          <ac:spMkLst>
            <pc:docMk/>
            <pc:sldMk cId="2418671024" sldId="561"/>
            <ac:spMk id="9" creationId="{A803FB07-F346-CB4F-AE88-C6AEC944C489}"/>
          </ac:spMkLst>
        </pc:spChg>
        <pc:spChg chg="add del mod">
          <ac:chgData name="Chris Droessler" userId="625c3661-9d64-47fa-b83c-4b49393bd161" providerId="ADAL" clId="{9F66A07C-42E3-D34A-AA86-CDC0EF5582F9}" dt="2020-01-09T17:05:15.656" v="406"/>
          <ac:spMkLst>
            <pc:docMk/>
            <pc:sldMk cId="2418671024" sldId="561"/>
            <ac:spMk id="10" creationId="{02D40F30-59A5-1A40-8FFB-B34EED7F32C0}"/>
          </ac:spMkLst>
        </pc:spChg>
        <pc:spChg chg="add del mod">
          <ac:chgData name="Chris Droessler" userId="625c3661-9d64-47fa-b83c-4b49393bd161" providerId="ADAL" clId="{9F66A07C-42E3-D34A-AA86-CDC0EF5582F9}" dt="2020-01-09T17:05:16.024" v="407"/>
          <ac:spMkLst>
            <pc:docMk/>
            <pc:sldMk cId="2418671024" sldId="561"/>
            <ac:spMk id="11" creationId="{7CEE2303-B120-C440-996C-F499D81C7D1E}"/>
          </ac:spMkLst>
        </pc:spChg>
        <pc:spChg chg="add del mod">
          <ac:chgData name="Chris Droessler" userId="625c3661-9d64-47fa-b83c-4b49393bd161" providerId="ADAL" clId="{9F66A07C-42E3-D34A-AA86-CDC0EF5582F9}" dt="2020-01-09T17:05:16.024" v="407"/>
          <ac:spMkLst>
            <pc:docMk/>
            <pc:sldMk cId="2418671024" sldId="561"/>
            <ac:spMk id="12" creationId="{BA11E135-0F80-6741-A62F-399BC3924658}"/>
          </ac:spMkLst>
        </pc:spChg>
        <pc:picChg chg="mod">
          <ac:chgData name="Chris Droessler" userId="625c3661-9d64-47fa-b83c-4b49393bd161" providerId="ADAL" clId="{9F66A07C-42E3-D34A-AA86-CDC0EF5582F9}" dt="2020-01-09T17:05:21.022" v="408" actId="1076"/>
          <ac:picMkLst>
            <pc:docMk/>
            <pc:sldMk cId="2418671024" sldId="561"/>
            <ac:picMk id="6" creationId="{7CA6E6DB-6B9D-7946-81BB-EDCCCBB0B4C0}"/>
          </ac:picMkLst>
        </pc:picChg>
      </pc:sldChg>
      <pc:sldChg chg="modSp">
        <pc:chgData name="Chris Droessler" userId="625c3661-9d64-47fa-b83c-4b49393bd161" providerId="ADAL" clId="{9F66A07C-42E3-D34A-AA86-CDC0EF5582F9}" dt="2020-01-09T16:38:32.687" v="53" actId="20577"/>
        <pc:sldMkLst>
          <pc:docMk/>
          <pc:sldMk cId="2392971145" sldId="572"/>
        </pc:sldMkLst>
        <pc:spChg chg="mod">
          <ac:chgData name="Chris Droessler" userId="625c3661-9d64-47fa-b83c-4b49393bd161" providerId="ADAL" clId="{9F66A07C-42E3-D34A-AA86-CDC0EF5582F9}" dt="2020-01-09T16:38:32.687" v="53" actId="20577"/>
          <ac:spMkLst>
            <pc:docMk/>
            <pc:sldMk cId="2392971145" sldId="572"/>
            <ac:spMk id="2" creationId="{70E7FB36-DF07-B44D-8D38-59F39D617117}"/>
          </ac:spMkLst>
        </pc:spChg>
        <pc:picChg chg="mod">
          <ac:chgData name="Chris Droessler" userId="625c3661-9d64-47fa-b83c-4b49393bd161" providerId="ADAL" clId="{9F66A07C-42E3-D34A-AA86-CDC0EF5582F9}" dt="2020-01-09T16:33:41.265" v="0"/>
          <ac:picMkLst>
            <pc:docMk/>
            <pc:sldMk cId="2392971145" sldId="572"/>
            <ac:picMk id="4" creationId="{1BA95F95-508F-D24C-AD92-363A99834ED3}"/>
          </ac:picMkLst>
        </pc:picChg>
      </pc:sldChg>
      <pc:sldChg chg="modSp del">
        <pc:chgData name="Chris Droessler" userId="625c3661-9d64-47fa-b83c-4b49393bd161" providerId="ADAL" clId="{9F66A07C-42E3-D34A-AA86-CDC0EF5582F9}" dt="2020-01-09T17:06:18.184" v="414" actId="2696"/>
        <pc:sldMkLst>
          <pc:docMk/>
          <pc:sldMk cId="1303851975" sldId="573"/>
        </pc:sldMkLst>
        <pc:spChg chg="mod">
          <ac:chgData name="Chris Droessler" userId="625c3661-9d64-47fa-b83c-4b49393bd161" providerId="ADAL" clId="{9F66A07C-42E3-D34A-AA86-CDC0EF5582F9}" dt="2020-01-09T16:33:41.265" v="0"/>
          <ac:spMkLst>
            <pc:docMk/>
            <pc:sldMk cId="1303851975" sldId="573"/>
            <ac:spMk id="189"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0"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1"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2"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3"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4"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5"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6"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7"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8"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199"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0"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1" creationId="{00000000-0000-0000-0000-000000000000}"/>
          </ac:spMkLst>
        </pc:spChg>
        <pc:spChg chg="mod">
          <ac:chgData name="Chris Droessler" userId="625c3661-9d64-47fa-b83c-4b49393bd161" providerId="ADAL" clId="{9F66A07C-42E3-D34A-AA86-CDC0EF5582F9}" dt="2020-01-09T16:33:41.265" v="0"/>
          <ac:spMkLst>
            <pc:docMk/>
            <pc:sldMk cId="1303851975" sldId="573"/>
            <ac:spMk id="202" creationId="{00000000-0000-0000-0000-000000000000}"/>
          </ac:spMkLst>
        </pc:spChg>
        <pc:grpChg chg="mod">
          <ac:chgData name="Chris Droessler" userId="625c3661-9d64-47fa-b83c-4b49393bd161" providerId="ADAL" clId="{9F66A07C-42E3-D34A-AA86-CDC0EF5582F9}" dt="2020-01-09T16:33:41.265" v="0"/>
          <ac:grpSpMkLst>
            <pc:docMk/>
            <pc:sldMk cId="1303851975" sldId="573"/>
            <ac:grpSpMk id="208" creationId="{00000000-0000-0000-0000-000000000000}"/>
          </ac:grpSpMkLst>
        </pc:grpChg>
      </pc:sldChg>
      <pc:sldChg chg="modSp">
        <pc:chgData name="Chris Droessler" userId="625c3661-9d64-47fa-b83c-4b49393bd161" providerId="ADAL" clId="{9F66A07C-42E3-D34A-AA86-CDC0EF5582F9}" dt="2020-01-13T17:08:42.543" v="1161" actId="20577"/>
        <pc:sldMkLst>
          <pc:docMk/>
          <pc:sldMk cId="2042262642" sldId="634"/>
        </pc:sldMkLst>
        <pc:spChg chg="mod">
          <ac:chgData name="Chris Droessler" userId="625c3661-9d64-47fa-b83c-4b49393bd161" providerId="ADAL" clId="{9F66A07C-42E3-D34A-AA86-CDC0EF5582F9}" dt="2020-01-13T17:08:42.543" v="1161" actId="20577"/>
          <ac:spMkLst>
            <pc:docMk/>
            <pc:sldMk cId="2042262642" sldId="634"/>
            <ac:spMk id="3" creationId="{00000000-0000-0000-0000-000000000000}"/>
          </ac:spMkLst>
        </pc:spChg>
      </pc:sldChg>
      <pc:sldChg chg="modSp">
        <pc:chgData name="Chris Droessler" userId="625c3661-9d64-47fa-b83c-4b49393bd161" providerId="ADAL" clId="{9F66A07C-42E3-D34A-AA86-CDC0EF5582F9}" dt="2020-01-09T16:44:30.332" v="110" actId="20577"/>
        <pc:sldMkLst>
          <pc:docMk/>
          <pc:sldMk cId="1831575911" sldId="644"/>
        </pc:sldMkLst>
        <pc:spChg chg="mod">
          <ac:chgData name="Chris Droessler" userId="625c3661-9d64-47fa-b83c-4b49393bd161" providerId="ADAL" clId="{9F66A07C-42E3-D34A-AA86-CDC0EF5582F9}" dt="2020-01-09T16:44:30.332" v="110" actId="20577"/>
          <ac:spMkLst>
            <pc:docMk/>
            <pc:sldMk cId="1831575911" sldId="644"/>
            <ac:spMk id="3" creationId="{F2A926FA-CE2A-2A4F-9929-E36845B1DE23}"/>
          </ac:spMkLst>
        </pc:spChg>
      </pc:sldChg>
      <pc:sldChg chg="modSp del">
        <pc:chgData name="Chris Droessler" userId="625c3661-9d64-47fa-b83c-4b49393bd161" providerId="ADAL" clId="{9F66A07C-42E3-D34A-AA86-CDC0EF5582F9}" dt="2020-01-09T17:06:18.204" v="420" actId="2696"/>
        <pc:sldMkLst>
          <pc:docMk/>
          <pc:sldMk cId="3713211416" sldId="657"/>
        </pc:sldMkLst>
        <pc:spChg chg="mod">
          <ac:chgData name="Chris Droessler" userId="625c3661-9d64-47fa-b83c-4b49393bd161" providerId="ADAL" clId="{9F66A07C-42E3-D34A-AA86-CDC0EF5582F9}" dt="2020-01-09T16:33:41.265" v="0"/>
          <ac:spMkLst>
            <pc:docMk/>
            <pc:sldMk cId="3713211416" sldId="657"/>
            <ac:spMk id="216" creationId="{00000000-0000-0000-0000-000000000000}"/>
          </ac:spMkLst>
        </pc:spChg>
        <pc:spChg chg="mod">
          <ac:chgData name="Chris Droessler" userId="625c3661-9d64-47fa-b83c-4b49393bd161" providerId="ADAL" clId="{9F66A07C-42E3-D34A-AA86-CDC0EF5582F9}" dt="2020-01-09T16:33:41.265" v="0"/>
          <ac:spMkLst>
            <pc:docMk/>
            <pc:sldMk cId="3713211416" sldId="657"/>
            <ac:spMk id="226" creationId="{00000000-0000-0000-0000-000000000000}"/>
          </ac:spMkLst>
        </pc:spChg>
        <pc:spChg chg="mod">
          <ac:chgData name="Chris Droessler" userId="625c3661-9d64-47fa-b83c-4b49393bd161" providerId="ADAL" clId="{9F66A07C-42E3-D34A-AA86-CDC0EF5582F9}" dt="2020-01-09T16:33:41.265" v="0"/>
          <ac:spMkLst>
            <pc:docMk/>
            <pc:sldMk cId="3713211416" sldId="657"/>
            <ac:spMk id="227" creationId="{00000000-0000-0000-0000-000000000000}"/>
          </ac:spMkLst>
        </pc:spChg>
      </pc:sldChg>
      <pc:sldChg chg="modSp ord modNotesTx">
        <pc:chgData name="Chris Droessler" userId="625c3661-9d64-47fa-b83c-4b49393bd161" providerId="ADAL" clId="{9F66A07C-42E3-D34A-AA86-CDC0EF5582F9}" dt="2020-01-09T16:52:18.375" v="160"/>
        <pc:sldMkLst>
          <pc:docMk/>
          <pc:sldMk cId="3534465971" sldId="658"/>
        </pc:sldMkLst>
        <pc:spChg chg="mod">
          <ac:chgData name="Chris Droessler" userId="625c3661-9d64-47fa-b83c-4b49393bd161" providerId="ADAL" clId="{9F66A07C-42E3-D34A-AA86-CDC0EF5582F9}" dt="2020-01-09T16:50:33.901" v="153" actId="20577"/>
          <ac:spMkLst>
            <pc:docMk/>
            <pc:sldMk cId="3534465971" sldId="658"/>
            <ac:spMk id="4" creationId="{00000000-0000-0000-0000-000000000000}"/>
          </ac:spMkLst>
        </pc:spChg>
      </pc:sldChg>
      <pc:sldChg chg="del">
        <pc:chgData name="Chris Droessler" userId="625c3661-9d64-47fa-b83c-4b49393bd161" providerId="ADAL" clId="{9F66A07C-42E3-D34A-AA86-CDC0EF5582F9}" dt="2020-01-09T17:06:21.312" v="425" actId="2696"/>
        <pc:sldMkLst>
          <pc:docMk/>
          <pc:sldMk cId="694530135" sldId="660"/>
        </pc:sldMkLst>
      </pc:sldChg>
      <pc:sldChg chg="del">
        <pc:chgData name="Chris Droessler" userId="625c3661-9d64-47fa-b83c-4b49393bd161" providerId="ADAL" clId="{9F66A07C-42E3-D34A-AA86-CDC0EF5582F9}" dt="2020-01-09T17:06:20.521" v="424" actId="2696"/>
        <pc:sldMkLst>
          <pc:docMk/>
          <pc:sldMk cId="3225646513" sldId="661"/>
        </pc:sldMkLst>
      </pc:sldChg>
      <pc:sldChg chg="modSp ord">
        <pc:chgData name="Chris Droessler" userId="625c3661-9d64-47fa-b83c-4b49393bd161" providerId="ADAL" clId="{9F66A07C-42E3-D34A-AA86-CDC0EF5582F9}" dt="2020-01-10T14:09:49.173" v="562" actId="20577"/>
        <pc:sldMkLst>
          <pc:docMk/>
          <pc:sldMk cId="4124514271" sldId="662"/>
        </pc:sldMkLst>
        <pc:spChg chg="mod">
          <ac:chgData name="Chris Droessler" userId="625c3661-9d64-47fa-b83c-4b49393bd161" providerId="ADAL" clId="{9F66A07C-42E3-D34A-AA86-CDC0EF5582F9}" dt="2020-01-10T14:09:49.173" v="562" actId="20577"/>
          <ac:spMkLst>
            <pc:docMk/>
            <pc:sldMk cId="4124514271" sldId="662"/>
            <ac:spMk id="2" creationId="{20FE68D4-A736-2846-A536-DBD1805AD3DB}"/>
          </ac:spMkLst>
        </pc:spChg>
      </pc:sldChg>
      <pc:sldChg chg="del ord">
        <pc:chgData name="Chris Droessler" userId="625c3661-9d64-47fa-b83c-4b49393bd161" providerId="ADAL" clId="{9F66A07C-42E3-D34A-AA86-CDC0EF5582F9}" dt="2020-01-09T17:00:06.441" v="306" actId="2696"/>
        <pc:sldMkLst>
          <pc:docMk/>
          <pc:sldMk cId="4195290847" sldId="663"/>
        </pc:sldMkLst>
      </pc:sldChg>
      <pc:sldChg chg="del">
        <pc:chgData name="Chris Droessler" userId="625c3661-9d64-47fa-b83c-4b49393bd161" providerId="ADAL" clId="{9F66A07C-42E3-D34A-AA86-CDC0EF5582F9}" dt="2020-01-09T16:37:56.615" v="30" actId="2696"/>
        <pc:sldMkLst>
          <pc:docMk/>
          <pc:sldMk cId="3149178407" sldId="664"/>
        </pc:sldMkLst>
      </pc:sldChg>
      <pc:sldChg chg="del">
        <pc:chgData name="Chris Droessler" userId="625c3661-9d64-47fa-b83c-4b49393bd161" providerId="ADAL" clId="{9F66A07C-42E3-D34A-AA86-CDC0EF5582F9}" dt="2020-01-09T16:37:56.625" v="31" actId="2696"/>
        <pc:sldMkLst>
          <pc:docMk/>
          <pc:sldMk cId="182015177" sldId="665"/>
        </pc:sldMkLst>
      </pc:sldChg>
      <pc:sldChg chg="modSp del">
        <pc:chgData name="Chris Droessler" userId="625c3661-9d64-47fa-b83c-4b49393bd161" providerId="ADAL" clId="{9F66A07C-42E3-D34A-AA86-CDC0EF5582F9}" dt="2020-01-09T16:37:56.634" v="32" actId="2696"/>
        <pc:sldMkLst>
          <pc:docMk/>
          <pc:sldMk cId="3621036115" sldId="666"/>
        </pc:sldMkLst>
        <pc:spChg chg="mod">
          <ac:chgData name="Chris Droessler" userId="625c3661-9d64-47fa-b83c-4b49393bd161" providerId="ADAL" clId="{9F66A07C-42E3-D34A-AA86-CDC0EF5582F9}" dt="2020-01-09T16:33:41.265" v="0"/>
          <ac:spMkLst>
            <pc:docMk/>
            <pc:sldMk cId="3621036115" sldId="666"/>
            <ac:spMk id="3" creationId="{C0B44734-EB67-0341-9C2D-F2AB003EDC38}"/>
          </ac:spMkLst>
        </pc:spChg>
        <pc:picChg chg="mod">
          <ac:chgData name="Chris Droessler" userId="625c3661-9d64-47fa-b83c-4b49393bd161" providerId="ADAL" clId="{9F66A07C-42E3-D34A-AA86-CDC0EF5582F9}" dt="2020-01-09T16:33:41.265" v="0"/>
          <ac:picMkLst>
            <pc:docMk/>
            <pc:sldMk cId="3621036115" sldId="666"/>
            <ac:picMk id="17" creationId="{2598F423-F7E2-0745-B3DC-2A5E5E5E5F8D}"/>
          </ac:picMkLst>
        </pc:picChg>
      </pc:sldChg>
      <pc:sldChg chg="modSp del">
        <pc:chgData name="Chris Droessler" userId="625c3661-9d64-47fa-b83c-4b49393bd161" providerId="ADAL" clId="{9F66A07C-42E3-D34A-AA86-CDC0EF5582F9}" dt="2020-01-09T16:37:56.642" v="33" actId="2696"/>
        <pc:sldMkLst>
          <pc:docMk/>
          <pc:sldMk cId="2613191324" sldId="667"/>
        </pc:sldMkLst>
        <pc:spChg chg="mod">
          <ac:chgData name="Chris Droessler" userId="625c3661-9d64-47fa-b83c-4b49393bd161" providerId="ADAL" clId="{9F66A07C-42E3-D34A-AA86-CDC0EF5582F9}" dt="2020-01-09T16:33:41.265" v="0"/>
          <ac:spMkLst>
            <pc:docMk/>
            <pc:sldMk cId="2613191324" sldId="667"/>
            <ac:spMk id="3" creationId="{C0B44734-EB67-0341-9C2D-F2AB003EDC38}"/>
          </ac:spMkLst>
        </pc:spChg>
        <pc:picChg chg="mod">
          <ac:chgData name="Chris Droessler" userId="625c3661-9d64-47fa-b83c-4b49393bd161" providerId="ADAL" clId="{9F66A07C-42E3-D34A-AA86-CDC0EF5582F9}" dt="2020-01-09T16:33:41.265" v="0"/>
          <ac:picMkLst>
            <pc:docMk/>
            <pc:sldMk cId="2613191324" sldId="667"/>
            <ac:picMk id="4" creationId="{7CD821D8-4BF5-AA4A-8A04-B7923750764C}"/>
          </ac:picMkLst>
        </pc:picChg>
      </pc:sldChg>
      <pc:sldChg chg="modSp del">
        <pc:chgData name="Chris Droessler" userId="625c3661-9d64-47fa-b83c-4b49393bd161" providerId="ADAL" clId="{9F66A07C-42E3-D34A-AA86-CDC0EF5582F9}" dt="2020-01-09T16:37:56.651" v="34" actId="2696"/>
        <pc:sldMkLst>
          <pc:docMk/>
          <pc:sldMk cId="2816986587" sldId="668"/>
        </pc:sldMkLst>
        <pc:spChg chg="mod">
          <ac:chgData name="Chris Droessler" userId="625c3661-9d64-47fa-b83c-4b49393bd161" providerId="ADAL" clId="{9F66A07C-42E3-D34A-AA86-CDC0EF5582F9}" dt="2020-01-09T16:33:41.265" v="0"/>
          <ac:spMkLst>
            <pc:docMk/>
            <pc:sldMk cId="2816986587" sldId="668"/>
            <ac:spMk id="3" creationId="{C0B44734-EB67-0341-9C2D-F2AB003EDC38}"/>
          </ac:spMkLst>
        </pc:spChg>
        <pc:picChg chg="mod">
          <ac:chgData name="Chris Droessler" userId="625c3661-9d64-47fa-b83c-4b49393bd161" providerId="ADAL" clId="{9F66A07C-42E3-D34A-AA86-CDC0EF5582F9}" dt="2020-01-09T16:33:41.265" v="0"/>
          <ac:picMkLst>
            <pc:docMk/>
            <pc:sldMk cId="2816986587" sldId="668"/>
            <ac:picMk id="5" creationId="{17A46C1D-AE7F-AA48-B3BA-68DBE5D6D342}"/>
          </ac:picMkLst>
        </pc:picChg>
      </pc:sldChg>
      <pc:sldChg chg="modSp del">
        <pc:chgData name="Chris Droessler" userId="625c3661-9d64-47fa-b83c-4b49393bd161" providerId="ADAL" clId="{9F66A07C-42E3-D34A-AA86-CDC0EF5582F9}" dt="2020-01-09T16:37:56.660" v="35" actId="2696"/>
        <pc:sldMkLst>
          <pc:docMk/>
          <pc:sldMk cId="3355172008" sldId="669"/>
        </pc:sldMkLst>
        <pc:spChg chg="mod">
          <ac:chgData name="Chris Droessler" userId="625c3661-9d64-47fa-b83c-4b49393bd161" providerId="ADAL" clId="{9F66A07C-42E3-D34A-AA86-CDC0EF5582F9}" dt="2020-01-09T16:33:41.265" v="0"/>
          <ac:spMkLst>
            <pc:docMk/>
            <pc:sldMk cId="3355172008" sldId="669"/>
            <ac:spMk id="3" creationId="{C0B44734-EB67-0341-9C2D-F2AB003EDC38}"/>
          </ac:spMkLst>
        </pc:spChg>
        <pc:picChg chg="mod">
          <ac:chgData name="Chris Droessler" userId="625c3661-9d64-47fa-b83c-4b49393bd161" providerId="ADAL" clId="{9F66A07C-42E3-D34A-AA86-CDC0EF5582F9}" dt="2020-01-09T16:33:41.265" v="0"/>
          <ac:picMkLst>
            <pc:docMk/>
            <pc:sldMk cId="3355172008" sldId="669"/>
            <ac:picMk id="5" creationId="{9E2F54B0-4872-C748-AD3D-D8327037B57E}"/>
          </ac:picMkLst>
        </pc:picChg>
      </pc:sldChg>
      <pc:sldChg chg="modSp del">
        <pc:chgData name="Chris Droessler" userId="625c3661-9d64-47fa-b83c-4b49393bd161" providerId="ADAL" clId="{9F66A07C-42E3-D34A-AA86-CDC0EF5582F9}" dt="2020-01-09T16:37:56.669" v="36" actId="2696"/>
        <pc:sldMkLst>
          <pc:docMk/>
          <pc:sldMk cId="57700198" sldId="670"/>
        </pc:sldMkLst>
        <pc:spChg chg="mod">
          <ac:chgData name="Chris Droessler" userId="625c3661-9d64-47fa-b83c-4b49393bd161" providerId="ADAL" clId="{9F66A07C-42E3-D34A-AA86-CDC0EF5582F9}" dt="2020-01-09T16:33:41.265" v="0"/>
          <ac:spMkLst>
            <pc:docMk/>
            <pc:sldMk cId="57700198" sldId="670"/>
            <ac:spMk id="3" creationId="{C0B44734-EB67-0341-9C2D-F2AB003EDC38}"/>
          </ac:spMkLst>
        </pc:spChg>
        <pc:picChg chg="mod">
          <ac:chgData name="Chris Droessler" userId="625c3661-9d64-47fa-b83c-4b49393bd161" providerId="ADAL" clId="{9F66A07C-42E3-D34A-AA86-CDC0EF5582F9}" dt="2020-01-09T16:33:41.265" v="0"/>
          <ac:picMkLst>
            <pc:docMk/>
            <pc:sldMk cId="57700198" sldId="670"/>
            <ac:picMk id="4" creationId="{33B33AC8-7739-6E45-B19A-60743C21B24C}"/>
          </ac:picMkLst>
        </pc:picChg>
      </pc:sldChg>
      <pc:sldChg chg="modSp del">
        <pc:chgData name="Chris Droessler" userId="625c3661-9d64-47fa-b83c-4b49393bd161" providerId="ADAL" clId="{9F66A07C-42E3-D34A-AA86-CDC0EF5582F9}" dt="2020-01-09T16:37:56.677" v="37" actId="2696"/>
        <pc:sldMkLst>
          <pc:docMk/>
          <pc:sldMk cId="4073427048" sldId="671"/>
        </pc:sldMkLst>
        <pc:spChg chg="mod">
          <ac:chgData name="Chris Droessler" userId="625c3661-9d64-47fa-b83c-4b49393bd161" providerId="ADAL" clId="{9F66A07C-42E3-D34A-AA86-CDC0EF5582F9}" dt="2020-01-09T16:33:41.265" v="0"/>
          <ac:spMkLst>
            <pc:docMk/>
            <pc:sldMk cId="4073427048" sldId="671"/>
            <ac:spMk id="3" creationId="{C0B44734-EB67-0341-9C2D-F2AB003EDC38}"/>
          </ac:spMkLst>
        </pc:spChg>
        <pc:picChg chg="mod">
          <ac:chgData name="Chris Droessler" userId="625c3661-9d64-47fa-b83c-4b49393bd161" providerId="ADAL" clId="{9F66A07C-42E3-D34A-AA86-CDC0EF5582F9}" dt="2020-01-09T16:33:41.265" v="0"/>
          <ac:picMkLst>
            <pc:docMk/>
            <pc:sldMk cId="4073427048" sldId="671"/>
            <ac:picMk id="7" creationId="{E836D409-D73B-524D-8BB2-A55595234045}"/>
          </ac:picMkLst>
        </pc:picChg>
      </pc:sldChg>
      <pc:sldChg chg="modSp del">
        <pc:chgData name="Chris Droessler" userId="625c3661-9d64-47fa-b83c-4b49393bd161" providerId="ADAL" clId="{9F66A07C-42E3-D34A-AA86-CDC0EF5582F9}" dt="2020-01-09T16:37:56.685" v="38" actId="2696"/>
        <pc:sldMkLst>
          <pc:docMk/>
          <pc:sldMk cId="2312103838" sldId="672"/>
        </pc:sldMkLst>
        <pc:spChg chg="mod">
          <ac:chgData name="Chris Droessler" userId="625c3661-9d64-47fa-b83c-4b49393bd161" providerId="ADAL" clId="{9F66A07C-42E3-D34A-AA86-CDC0EF5582F9}" dt="2020-01-09T16:33:41.265" v="0"/>
          <ac:spMkLst>
            <pc:docMk/>
            <pc:sldMk cId="2312103838" sldId="672"/>
            <ac:spMk id="3" creationId="{C0B44734-EB67-0341-9C2D-F2AB003EDC38}"/>
          </ac:spMkLst>
        </pc:spChg>
        <pc:picChg chg="mod">
          <ac:chgData name="Chris Droessler" userId="625c3661-9d64-47fa-b83c-4b49393bd161" providerId="ADAL" clId="{9F66A07C-42E3-D34A-AA86-CDC0EF5582F9}" dt="2020-01-09T16:33:41.265" v="0"/>
          <ac:picMkLst>
            <pc:docMk/>
            <pc:sldMk cId="2312103838" sldId="672"/>
            <ac:picMk id="4" creationId="{2DA1AFE0-DF67-E84B-922D-AE641AE7617B}"/>
          </ac:picMkLst>
        </pc:picChg>
      </pc:sldChg>
      <pc:sldChg chg="modSp del">
        <pc:chgData name="Chris Droessler" userId="625c3661-9d64-47fa-b83c-4b49393bd161" providerId="ADAL" clId="{9F66A07C-42E3-D34A-AA86-CDC0EF5582F9}" dt="2020-01-09T16:37:56.693" v="39" actId="2696"/>
        <pc:sldMkLst>
          <pc:docMk/>
          <pc:sldMk cId="880189499" sldId="673"/>
        </pc:sldMkLst>
        <pc:spChg chg="mod">
          <ac:chgData name="Chris Droessler" userId="625c3661-9d64-47fa-b83c-4b49393bd161" providerId="ADAL" clId="{9F66A07C-42E3-D34A-AA86-CDC0EF5582F9}" dt="2020-01-09T16:33:41.265" v="0"/>
          <ac:spMkLst>
            <pc:docMk/>
            <pc:sldMk cId="880189499" sldId="673"/>
            <ac:spMk id="3" creationId="{C0B44734-EB67-0341-9C2D-F2AB003EDC38}"/>
          </ac:spMkLst>
        </pc:spChg>
        <pc:picChg chg="mod">
          <ac:chgData name="Chris Droessler" userId="625c3661-9d64-47fa-b83c-4b49393bd161" providerId="ADAL" clId="{9F66A07C-42E3-D34A-AA86-CDC0EF5582F9}" dt="2020-01-09T16:33:41.265" v="0"/>
          <ac:picMkLst>
            <pc:docMk/>
            <pc:sldMk cId="880189499" sldId="673"/>
            <ac:picMk id="5" creationId="{154A600F-2A3B-4B45-9654-483CFF25FA60}"/>
          </ac:picMkLst>
        </pc:picChg>
      </pc:sldChg>
      <pc:sldChg chg="del">
        <pc:chgData name="Chris Droessler" userId="625c3661-9d64-47fa-b83c-4b49393bd161" providerId="ADAL" clId="{9F66A07C-42E3-D34A-AA86-CDC0EF5582F9}" dt="2020-01-09T16:37:56.605" v="29" actId="2696"/>
        <pc:sldMkLst>
          <pc:docMk/>
          <pc:sldMk cId="1845352423" sldId="674"/>
        </pc:sldMkLst>
      </pc:sldChg>
      <pc:sldChg chg="modSp del">
        <pc:chgData name="Chris Droessler" userId="625c3661-9d64-47fa-b83c-4b49393bd161" providerId="ADAL" clId="{9F66A07C-42E3-D34A-AA86-CDC0EF5582F9}" dt="2020-01-09T16:38:03.082" v="43" actId="2696"/>
        <pc:sldMkLst>
          <pc:docMk/>
          <pc:sldMk cId="375794531" sldId="676"/>
        </pc:sldMkLst>
        <pc:picChg chg="mod">
          <ac:chgData name="Chris Droessler" userId="625c3661-9d64-47fa-b83c-4b49393bd161" providerId="ADAL" clId="{9F66A07C-42E3-D34A-AA86-CDC0EF5582F9}" dt="2020-01-09T16:33:41.265" v="0"/>
          <ac:picMkLst>
            <pc:docMk/>
            <pc:sldMk cId="375794531" sldId="676"/>
            <ac:picMk id="9" creationId="{B97586CD-663D-194B-9D00-12951D1A1DF2}"/>
          </ac:picMkLst>
        </pc:picChg>
      </pc:sldChg>
      <pc:sldChg chg="del">
        <pc:chgData name="Chris Droessler" userId="625c3661-9d64-47fa-b83c-4b49393bd161" providerId="ADAL" clId="{9F66A07C-42E3-D34A-AA86-CDC0EF5582F9}" dt="2020-01-09T17:06:22.291" v="427" actId="2696"/>
        <pc:sldMkLst>
          <pc:docMk/>
          <pc:sldMk cId="3948723620" sldId="677"/>
        </pc:sldMkLst>
      </pc:sldChg>
      <pc:sldChg chg="del">
        <pc:chgData name="Chris Droessler" userId="625c3661-9d64-47fa-b83c-4b49393bd161" providerId="ADAL" clId="{9F66A07C-42E3-D34A-AA86-CDC0EF5582F9}" dt="2020-01-09T17:06:21.849" v="426" actId="2696"/>
        <pc:sldMkLst>
          <pc:docMk/>
          <pc:sldMk cId="561125537" sldId="678"/>
        </pc:sldMkLst>
      </pc:sldChg>
      <pc:sldChg chg="addSp delSp modSp">
        <pc:chgData name="Chris Droessler" userId="625c3661-9d64-47fa-b83c-4b49393bd161" providerId="ADAL" clId="{9F66A07C-42E3-D34A-AA86-CDC0EF5582F9}" dt="2020-01-09T17:04:19.199" v="402"/>
        <pc:sldMkLst>
          <pc:docMk/>
          <pc:sldMk cId="3804131059" sldId="679"/>
        </pc:sldMkLst>
        <pc:spChg chg="add del mod">
          <ac:chgData name="Chris Droessler" userId="625c3661-9d64-47fa-b83c-4b49393bd161" providerId="ADAL" clId="{9F66A07C-42E3-D34A-AA86-CDC0EF5582F9}" dt="2020-01-09T17:04:19.199" v="402"/>
          <ac:spMkLst>
            <pc:docMk/>
            <pc:sldMk cId="3804131059" sldId="679"/>
            <ac:spMk id="4" creationId="{51D31983-7F82-2F47-9731-1948C7EAF71D}"/>
          </ac:spMkLst>
        </pc:spChg>
        <pc:spChg chg="add del mod">
          <ac:chgData name="Chris Droessler" userId="625c3661-9d64-47fa-b83c-4b49393bd161" providerId="ADAL" clId="{9F66A07C-42E3-D34A-AA86-CDC0EF5582F9}" dt="2020-01-09T17:04:19.199" v="402"/>
          <ac:spMkLst>
            <pc:docMk/>
            <pc:sldMk cId="3804131059" sldId="679"/>
            <ac:spMk id="5" creationId="{D7D412AC-AC64-AA44-B0E1-9BA90D934C84}"/>
          </ac:spMkLst>
        </pc:spChg>
      </pc:sldChg>
      <pc:sldChg chg="addSp modSp modAnim">
        <pc:chgData name="Chris Droessler" userId="625c3661-9d64-47fa-b83c-4b49393bd161" providerId="ADAL" clId="{9F66A07C-42E3-D34A-AA86-CDC0EF5582F9}" dt="2020-01-13T16:50:24.356" v="997" actId="14100"/>
        <pc:sldMkLst>
          <pc:docMk/>
          <pc:sldMk cId="2740154125" sldId="680"/>
        </pc:sldMkLst>
        <pc:spChg chg="mod">
          <ac:chgData name="Chris Droessler" userId="625c3661-9d64-47fa-b83c-4b49393bd161" providerId="ADAL" clId="{9F66A07C-42E3-D34A-AA86-CDC0EF5582F9}" dt="2020-01-09T16:33:41.265" v="0"/>
          <ac:spMkLst>
            <pc:docMk/>
            <pc:sldMk cId="2740154125" sldId="680"/>
            <ac:spMk id="3" creationId="{280E86D7-3E17-AE48-91BC-43C859DD99F4}"/>
          </ac:spMkLst>
        </pc:spChg>
        <pc:spChg chg="add mod">
          <ac:chgData name="Chris Droessler" userId="625c3661-9d64-47fa-b83c-4b49393bd161" providerId="ADAL" clId="{9F66A07C-42E3-D34A-AA86-CDC0EF5582F9}" dt="2020-01-13T16:50:24.356" v="997" actId="14100"/>
          <ac:spMkLst>
            <pc:docMk/>
            <pc:sldMk cId="2740154125" sldId="680"/>
            <ac:spMk id="4" creationId="{BD9DDBA6-7EB8-CB45-8ACA-CC00EF533AE0}"/>
          </ac:spMkLst>
        </pc:spChg>
        <pc:picChg chg="mod">
          <ac:chgData name="Chris Droessler" userId="625c3661-9d64-47fa-b83c-4b49393bd161" providerId="ADAL" clId="{9F66A07C-42E3-D34A-AA86-CDC0EF5582F9}" dt="2020-01-09T16:33:41.265" v="0"/>
          <ac:picMkLst>
            <pc:docMk/>
            <pc:sldMk cId="2740154125" sldId="680"/>
            <ac:picMk id="9" creationId="{87AD5777-8098-5346-A09D-D20E7BE9B725}"/>
          </ac:picMkLst>
        </pc:picChg>
      </pc:sldChg>
      <pc:sldChg chg="addSp delSp modSp modAnim">
        <pc:chgData name="Chris Droessler" userId="625c3661-9d64-47fa-b83c-4b49393bd161" providerId="ADAL" clId="{9F66A07C-42E3-D34A-AA86-CDC0EF5582F9}" dt="2020-01-13T17:02:20.650" v="1099" actId="14100"/>
        <pc:sldMkLst>
          <pc:docMk/>
          <pc:sldMk cId="3136171279" sldId="681"/>
        </pc:sldMkLst>
        <pc:spChg chg="add del mod">
          <ac:chgData name="Chris Droessler" userId="625c3661-9d64-47fa-b83c-4b49393bd161" providerId="ADAL" clId="{9F66A07C-42E3-D34A-AA86-CDC0EF5582F9}" dt="2020-01-13T17:01:29.521" v="1090" actId="478"/>
          <ac:spMkLst>
            <pc:docMk/>
            <pc:sldMk cId="3136171279" sldId="681"/>
            <ac:spMk id="2" creationId="{BD0974D0-3560-7148-9D9F-B94FF12A1097}"/>
          </ac:spMkLst>
        </pc:spChg>
        <pc:spChg chg="add mod">
          <ac:chgData name="Chris Droessler" userId="625c3661-9d64-47fa-b83c-4b49393bd161" providerId="ADAL" clId="{9F66A07C-42E3-D34A-AA86-CDC0EF5582F9}" dt="2020-01-13T17:02:03.475" v="1095" actId="208"/>
          <ac:spMkLst>
            <pc:docMk/>
            <pc:sldMk cId="3136171279" sldId="681"/>
            <ac:spMk id="7" creationId="{DDEFB358-8881-024A-9C2E-F9DB3C58065D}"/>
          </ac:spMkLst>
        </pc:spChg>
        <pc:spChg chg="add mod">
          <ac:chgData name="Chris Droessler" userId="625c3661-9d64-47fa-b83c-4b49393bd161" providerId="ADAL" clId="{9F66A07C-42E3-D34A-AA86-CDC0EF5582F9}" dt="2020-01-13T17:02:20.650" v="1099" actId="14100"/>
          <ac:spMkLst>
            <pc:docMk/>
            <pc:sldMk cId="3136171279" sldId="681"/>
            <ac:spMk id="8" creationId="{E8EA7004-1056-A84A-8EC8-083B0EC02747}"/>
          </ac:spMkLst>
        </pc:spChg>
        <pc:picChg chg="del mod">
          <ac:chgData name="Chris Droessler" userId="625c3661-9d64-47fa-b83c-4b49393bd161" providerId="ADAL" clId="{9F66A07C-42E3-D34A-AA86-CDC0EF5582F9}" dt="2020-01-13T17:01:21.665" v="1086" actId="478"/>
          <ac:picMkLst>
            <pc:docMk/>
            <pc:sldMk cId="3136171279" sldId="681"/>
            <ac:picMk id="5" creationId="{E43BDC89-0699-5544-93AB-4D59BDC8AD6E}"/>
          </ac:picMkLst>
        </pc:picChg>
        <pc:picChg chg="add mod">
          <ac:chgData name="Chris Droessler" userId="625c3661-9d64-47fa-b83c-4b49393bd161" providerId="ADAL" clId="{9F66A07C-42E3-D34A-AA86-CDC0EF5582F9}" dt="2020-01-13T17:01:40.169" v="1091" actId="14100"/>
          <ac:picMkLst>
            <pc:docMk/>
            <pc:sldMk cId="3136171279" sldId="681"/>
            <ac:picMk id="6" creationId="{25F0C2E8-F186-FA4C-9967-E8A02B496352}"/>
          </ac:picMkLst>
        </pc:picChg>
      </pc:sldChg>
      <pc:sldChg chg="del">
        <pc:chgData name="Chris Droessler" userId="625c3661-9d64-47fa-b83c-4b49393bd161" providerId="ADAL" clId="{9F66A07C-42E3-D34A-AA86-CDC0EF5582F9}" dt="2020-01-09T16:38:03.075" v="42" actId="2696"/>
        <pc:sldMkLst>
          <pc:docMk/>
          <pc:sldMk cId="3588130731" sldId="682"/>
        </pc:sldMkLst>
      </pc:sldChg>
      <pc:sldChg chg="modSp del">
        <pc:chgData name="Chris Droessler" userId="625c3661-9d64-47fa-b83c-4b49393bd161" providerId="ADAL" clId="{9F66A07C-42E3-D34A-AA86-CDC0EF5582F9}" dt="2020-01-09T16:38:03.089" v="44" actId="2696"/>
        <pc:sldMkLst>
          <pc:docMk/>
          <pc:sldMk cId="2949219974" sldId="686"/>
        </pc:sldMkLst>
        <pc:picChg chg="mod">
          <ac:chgData name="Chris Droessler" userId="625c3661-9d64-47fa-b83c-4b49393bd161" providerId="ADAL" clId="{9F66A07C-42E3-D34A-AA86-CDC0EF5582F9}" dt="2020-01-09T16:33:41.265" v="0"/>
          <ac:picMkLst>
            <pc:docMk/>
            <pc:sldMk cId="2949219974" sldId="686"/>
            <ac:picMk id="3" creationId="{A4168571-9779-1D43-A03F-F286C073C604}"/>
          </ac:picMkLst>
        </pc:picChg>
      </pc:sldChg>
      <pc:sldChg chg="modSp del">
        <pc:chgData name="Chris Droessler" userId="625c3661-9d64-47fa-b83c-4b49393bd161" providerId="ADAL" clId="{9F66A07C-42E3-D34A-AA86-CDC0EF5582F9}" dt="2020-01-09T16:38:03.096" v="45" actId="2696"/>
        <pc:sldMkLst>
          <pc:docMk/>
          <pc:sldMk cId="256205867" sldId="687"/>
        </pc:sldMkLst>
        <pc:picChg chg="mod">
          <ac:chgData name="Chris Droessler" userId="625c3661-9d64-47fa-b83c-4b49393bd161" providerId="ADAL" clId="{9F66A07C-42E3-D34A-AA86-CDC0EF5582F9}" dt="2020-01-09T16:33:41.265" v="0"/>
          <ac:picMkLst>
            <pc:docMk/>
            <pc:sldMk cId="256205867" sldId="687"/>
            <ac:picMk id="4" creationId="{26C15DFD-C424-9345-8420-D742FDF8FE33}"/>
          </ac:picMkLst>
        </pc:picChg>
      </pc:sldChg>
      <pc:sldChg chg="modSp del">
        <pc:chgData name="Chris Droessler" userId="625c3661-9d64-47fa-b83c-4b49393bd161" providerId="ADAL" clId="{9F66A07C-42E3-D34A-AA86-CDC0EF5582F9}" dt="2020-01-09T16:38:03.102" v="46" actId="2696"/>
        <pc:sldMkLst>
          <pc:docMk/>
          <pc:sldMk cId="1931899030" sldId="688"/>
        </pc:sldMkLst>
        <pc:picChg chg="mod">
          <ac:chgData name="Chris Droessler" userId="625c3661-9d64-47fa-b83c-4b49393bd161" providerId="ADAL" clId="{9F66A07C-42E3-D34A-AA86-CDC0EF5582F9}" dt="2020-01-09T16:33:41.265" v="0"/>
          <ac:picMkLst>
            <pc:docMk/>
            <pc:sldMk cId="1931899030" sldId="688"/>
            <ac:picMk id="3" creationId="{50DB0537-0AFD-EC4D-B9F2-9ADE23E6AFA3}"/>
          </ac:picMkLst>
        </pc:picChg>
      </pc:sldChg>
      <pc:sldChg chg="modSp del">
        <pc:chgData name="Chris Droessler" userId="625c3661-9d64-47fa-b83c-4b49393bd161" providerId="ADAL" clId="{9F66A07C-42E3-D34A-AA86-CDC0EF5582F9}" dt="2020-01-09T17:06:40.538" v="429" actId="2696"/>
        <pc:sldMkLst>
          <pc:docMk/>
          <pc:sldMk cId="859119533" sldId="690"/>
        </pc:sldMkLst>
        <pc:picChg chg="mod">
          <ac:chgData name="Chris Droessler" userId="625c3661-9d64-47fa-b83c-4b49393bd161" providerId="ADAL" clId="{9F66A07C-42E3-D34A-AA86-CDC0EF5582F9}" dt="2020-01-09T16:33:41.265" v="0"/>
          <ac:picMkLst>
            <pc:docMk/>
            <pc:sldMk cId="859119533" sldId="690"/>
            <ac:picMk id="2" creationId="{DEB08E74-6FD5-9545-9649-A2F7CEC52B01}"/>
          </ac:picMkLst>
        </pc:picChg>
      </pc:sldChg>
      <pc:sldChg chg="del">
        <pc:chgData name="Chris Droessler" userId="625c3661-9d64-47fa-b83c-4b49393bd161" providerId="ADAL" clId="{9F66A07C-42E3-D34A-AA86-CDC0EF5582F9}" dt="2020-01-09T16:38:07.307" v="47" actId="2696"/>
        <pc:sldMkLst>
          <pc:docMk/>
          <pc:sldMk cId="2791526154" sldId="691"/>
        </pc:sldMkLst>
      </pc:sldChg>
      <pc:sldChg chg="modSp del">
        <pc:chgData name="Chris Droessler" userId="625c3661-9d64-47fa-b83c-4b49393bd161" providerId="ADAL" clId="{9F66A07C-42E3-D34A-AA86-CDC0EF5582F9}" dt="2020-01-09T16:38:07.313" v="48" actId="2696"/>
        <pc:sldMkLst>
          <pc:docMk/>
          <pc:sldMk cId="1717423471" sldId="692"/>
        </pc:sldMkLst>
        <pc:picChg chg="mod">
          <ac:chgData name="Chris Droessler" userId="625c3661-9d64-47fa-b83c-4b49393bd161" providerId="ADAL" clId="{9F66A07C-42E3-D34A-AA86-CDC0EF5582F9}" dt="2020-01-09T16:33:41.265" v="0"/>
          <ac:picMkLst>
            <pc:docMk/>
            <pc:sldMk cId="1717423471" sldId="692"/>
            <ac:picMk id="3" creationId="{C9618640-D7BD-9840-A240-A195E43AB530}"/>
          </ac:picMkLst>
        </pc:picChg>
      </pc:sldChg>
      <pc:sldChg chg="modSp del">
        <pc:chgData name="Chris Droessler" userId="625c3661-9d64-47fa-b83c-4b49393bd161" providerId="ADAL" clId="{9F66A07C-42E3-D34A-AA86-CDC0EF5582F9}" dt="2020-01-09T16:38:07.319" v="49" actId="2696"/>
        <pc:sldMkLst>
          <pc:docMk/>
          <pc:sldMk cId="3535299361" sldId="693"/>
        </pc:sldMkLst>
        <pc:picChg chg="mod">
          <ac:chgData name="Chris Droessler" userId="625c3661-9d64-47fa-b83c-4b49393bd161" providerId="ADAL" clId="{9F66A07C-42E3-D34A-AA86-CDC0EF5582F9}" dt="2020-01-09T16:33:41.265" v="0"/>
          <ac:picMkLst>
            <pc:docMk/>
            <pc:sldMk cId="3535299361" sldId="693"/>
            <ac:picMk id="2" creationId="{E22B7C5F-05BF-3D4C-B92C-44738B4CA06C}"/>
          </ac:picMkLst>
        </pc:picChg>
        <pc:picChg chg="mod">
          <ac:chgData name="Chris Droessler" userId="625c3661-9d64-47fa-b83c-4b49393bd161" providerId="ADAL" clId="{9F66A07C-42E3-D34A-AA86-CDC0EF5582F9}" dt="2020-01-09T16:33:41.265" v="0"/>
          <ac:picMkLst>
            <pc:docMk/>
            <pc:sldMk cId="3535299361" sldId="693"/>
            <ac:picMk id="5" creationId="{89EE96E0-5A22-404D-8700-E048FC290021}"/>
          </ac:picMkLst>
        </pc:picChg>
      </pc:sldChg>
      <pc:sldChg chg="modSp del">
        <pc:chgData name="Chris Droessler" userId="625c3661-9d64-47fa-b83c-4b49393bd161" providerId="ADAL" clId="{9F66A07C-42E3-D34A-AA86-CDC0EF5582F9}" dt="2020-01-09T16:38:07.325" v="50" actId="2696"/>
        <pc:sldMkLst>
          <pc:docMk/>
          <pc:sldMk cId="1162427880" sldId="694"/>
        </pc:sldMkLst>
        <pc:picChg chg="mod">
          <ac:chgData name="Chris Droessler" userId="625c3661-9d64-47fa-b83c-4b49393bd161" providerId="ADAL" clId="{9F66A07C-42E3-D34A-AA86-CDC0EF5582F9}" dt="2020-01-09T16:33:41.265" v="0"/>
          <ac:picMkLst>
            <pc:docMk/>
            <pc:sldMk cId="1162427880" sldId="694"/>
            <ac:picMk id="3" creationId="{6E6C2058-F717-6A4D-B89B-17A4F688F37F}"/>
          </ac:picMkLst>
        </pc:picChg>
      </pc:sldChg>
      <pc:sldChg chg="modSp del">
        <pc:chgData name="Chris Droessler" userId="625c3661-9d64-47fa-b83c-4b49393bd161" providerId="ADAL" clId="{9F66A07C-42E3-D34A-AA86-CDC0EF5582F9}" dt="2020-01-09T16:38:07.330" v="51" actId="2696"/>
        <pc:sldMkLst>
          <pc:docMk/>
          <pc:sldMk cId="4173704362" sldId="695"/>
        </pc:sldMkLst>
        <pc:picChg chg="mod">
          <ac:chgData name="Chris Droessler" userId="625c3661-9d64-47fa-b83c-4b49393bd161" providerId="ADAL" clId="{9F66A07C-42E3-D34A-AA86-CDC0EF5582F9}" dt="2020-01-09T16:33:41.265" v="0"/>
          <ac:picMkLst>
            <pc:docMk/>
            <pc:sldMk cId="4173704362" sldId="695"/>
            <ac:picMk id="2" creationId="{FC8D2DD8-7EFD-A344-8510-CAFD416F8E9E}"/>
          </ac:picMkLst>
        </pc:picChg>
      </pc:sldChg>
      <pc:sldChg chg="modSp del">
        <pc:chgData name="Chris Droessler" userId="625c3661-9d64-47fa-b83c-4b49393bd161" providerId="ADAL" clId="{9F66A07C-42E3-D34A-AA86-CDC0EF5582F9}" dt="2020-01-09T16:37:56.701" v="40" actId="2696"/>
        <pc:sldMkLst>
          <pc:docMk/>
          <pc:sldMk cId="530140680" sldId="697"/>
        </pc:sldMkLst>
        <pc:picChg chg="mod">
          <ac:chgData name="Chris Droessler" userId="625c3661-9d64-47fa-b83c-4b49393bd161" providerId="ADAL" clId="{9F66A07C-42E3-D34A-AA86-CDC0EF5582F9}" dt="2020-01-09T16:33:41.265" v="0"/>
          <ac:picMkLst>
            <pc:docMk/>
            <pc:sldMk cId="530140680" sldId="697"/>
            <ac:picMk id="3" creationId="{F911D17F-3E23-E84A-A3E6-38F73E857FAA}"/>
          </ac:picMkLst>
        </pc:picChg>
      </pc:sldChg>
      <pc:sldChg chg="modSp del">
        <pc:chgData name="Chris Droessler" userId="625c3661-9d64-47fa-b83c-4b49393bd161" providerId="ADAL" clId="{9F66A07C-42E3-D34A-AA86-CDC0EF5582F9}" dt="2020-01-09T16:37:56.709" v="41" actId="2696"/>
        <pc:sldMkLst>
          <pc:docMk/>
          <pc:sldMk cId="555923657" sldId="698"/>
        </pc:sldMkLst>
        <pc:picChg chg="mod">
          <ac:chgData name="Chris Droessler" userId="625c3661-9d64-47fa-b83c-4b49393bd161" providerId="ADAL" clId="{9F66A07C-42E3-D34A-AA86-CDC0EF5582F9}" dt="2020-01-09T16:33:41.265" v="0"/>
          <ac:picMkLst>
            <pc:docMk/>
            <pc:sldMk cId="555923657" sldId="698"/>
            <ac:picMk id="3" creationId="{0F23F5DC-9A43-9046-A1B1-EE27CB4D1C25}"/>
          </ac:picMkLst>
        </pc:picChg>
      </pc:sldChg>
      <pc:sldChg chg="modSp del">
        <pc:chgData name="Chris Droessler" userId="625c3661-9d64-47fa-b83c-4b49393bd161" providerId="ADAL" clId="{9F66A07C-42E3-D34A-AA86-CDC0EF5582F9}" dt="2020-01-09T17:06:38.699" v="428" actId="2696"/>
        <pc:sldMkLst>
          <pc:docMk/>
          <pc:sldMk cId="1687222541" sldId="699"/>
        </pc:sldMkLst>
        <pc:picChg chg="mod">
          <ac:chgData name="Chris Droessler" userId="625c3661-9d64-47fa-b83c-4b49393bd161" providerId="ADAL" clId="{9F66A07C-42E3-D34A-AA86-CDC0EF5582F9}" dt="2020-01-09T16:33:41.265" v="0"/>
          <ac:picMkLst>
            <pc:docMk/>
            <pc:sldMk cId="1687222541" sldId="699"/>
            <ac:picMk id="2" creationId="{454A3B82-F4F2-6C40-99A1-492D9C6FCF5A}"/>
          </ac:picMkLst>
        </pc:picChg>
      </pc:sldChg>
      <pc:sldChg chg="del">
        <pc:chgData name="Chris Droessler" userId="625c3661-9d64-47fa-b83c-4b49393bd161" providerId="ADAL" clId="{9F66A07C-42E3-D34A-AA86-CDC0EF5582F9}" dt="2020-01-09T16:38:07.336" v="52" actId="2696"/>
        <pc:sldMkLst>
          <pc:docMk/>
          <pc:sldMk cId="2565975212" sldId="701"/>
        </pc:sldMkLst>
      </pc:sldChg>
      <pc:sldChg chg="addSp delSp modSp add del modTransition">
        <pc:chgData name="Chris Droessler" userId="625c3661-9d64-47fa-b83c-4b49393bd161" providerId="ADAL" clId="{9F66A07C-42E3-D34A-AA86-CDC0EF5582F9}" dt="2020-01-09T16:58:36.142" v="291" actId="2696"/>
        <pc:sldMkLst>
          <pc:docMk/>
          <pc:sldMk cId="4215927879" sldId="702"/>
        </pc:sldMkLst>
        <pc:spChg chg="add del mod">
          <ac:chgData name="Chris Droessler" userId="625c3661-9d64-47fa-b83c-4b49393bd161" providerId="ADAL" clId="{9F66A07C-42E3-D34A-AA86-CDC0EF5582F9}" dt="2020-01-09T16:53:34.299" v="174"/>
          <ac:spMkLst>
            <pc:docMk/>
            <pc:sldMk cId="4215927879" sldId="702"/>
            <ac:spMk id="2" creationId="{38CC9AC5-C901-B545-94BF-D66499F52628}"/>
          </ac:spMkLst>
        </pc:spChg>
        <pc:spChg chg="add del mod">
          <ac:chgData name="Chris Droessler" userId="625c3661-9d64-47fa-b83c-4b49393bd161" providerId="ADAL" clId="{9F66A07C-42E3-D34A-AA86-CDC0EF5582F9}" dt="2020-01-09T16:53:34.299" v="174"/>
          <ac:spMkLst>
            <pc:docMk/>
            <pc:sldMk cId="4215927879" sldId="702"/>
            <ac:spMk id="3" creationId="{AFEABC17-6189-3040-862F-02CA1835C3A6}"/>
          </ac:spMkLst>
        </pc:spChg>
        <pc:spChg chg="add del mod">
          <ac:chgData name="Chris Droessler" userId="625c3661-9d64-47fa-b83c-4b49393bd161" providerId="ADAL" clId="{9F66A07C-42E3-D34A-AA86-CDC0EF5582F9}" dt="2020-01-09T16:53:35.219" v="175"/>
          <ac:spMkLst>
            <pc:docMk/>
            <pc:sldMk cId="4215927879" sldId="702"/>
            <ac:spMk id="4" creationId="{7A8D2211-D04C-AC4D-AB0E-BF0FD747A3D9}"/>
          </ac:spMkLst>
        </pc:spChg>
        <pc:spChg chg="add del mod">
          <ac:chgData name="Chris Droessler" userId="625c3661-9d64-47fa-b83c-4b49393bd161" providerId="ADAL" clId="{9F66A07C-42E3-D34A-AA86-CDC0EF5582F9}" dt="2020-01-09T16:53:35.219" v="175"/>
          <ac:spMkLst>
            <pc:docMk/>
            <pc:sldMk cId="4215927879" sldId="702"/>
            <ac:spMk id="5" creationId="{8E4C1D46-3C4D-D04E-9BF8-20BF9B8153B1}"/>
          </ac:spMkLst>
        </pc:spChg>
        <pc:spChg chg="mod">
          <ac:chgData name="Chris Droessler" userId="625c3661-9d64-47fa-b83c-4b49393bd161" providerId="ADAL" clId="{9F66A07C-42E3-D34A-AA86-CDC0EF5582F9}" dt="2020-01-09T16:54:49.693" v="178"/>
          <ac:spMkLst>
            <pc:docMk/>
            <pc:sldMk cId="4215927879" sldId="702"/>
            <ac:spMk id="158" creationId="{00000000-0000-0000-0000-000000000000}"/>
          </ac:spMkLst>
        </pc:spChg>
        <pc:spChg chg="mod">
          <ac:chgData name="Chris Droessler" userId="625c3661-9d64-47fa-b83c-4b49393bd161" providerId="ADAL" clId="{9F66A07C-42E3-D34A-AA86-CDC0EF5582F9}" dt="2020-01-09T16:37:31.783" v="28"/>
          <ac:spMkLst>
            <pc:docMk/>
            <pc:sldMk cId="4215927879" sldId="702"/>
            <ac:spMk id="159" creationId="{00000000-0000-0000-0000-000000000000}"/>
          </ac:spMkLst>
        </pc:spChg>
      </pc:sldChg>
      <pc:sldChg chg="addSp delSp modSp add modTransition modNotesTx">
        <pc:chgData name="Chris Droessler" userId="625c3661-9d64-47fa-b83c-4b49393bd161" providerId="ADAL" clId="{9F66A07C-42E3-D34A-AA86-CDC0EF5582F9}" dt="2020-01-13T16:46:13.742" v="958" actId="20577"/>
        <pc:sldMkLst>
          <pc:docMk/>
          <pc:sldMk cId="2815973237" sldId="703"/>
        </pc:sldMkLst>
        <pc:spChg chg="add del mod">
          <ac:chgData name="Chris Droessler" userId="625c3661-9d64-47fa-b83c-4b49393bd161" providerId="ADAL" clId="{9F66A07C-42E3-D34A-AA86-CDC0EF5582F9}" dt="2020-01-09T16:59:20.079" v="302"/>
          <ac:spMkLst>
            <pc:docMk/>
            <pc:sldMk cId="2815973237" sldId="703"/>
            <ac:spMk id="2" creationId="{416DBEE3-B7C4-FD47-8872-5BD040404544}"/>
          </ac:spMkLst>
        </pc:spChg>
        <pc:spChg chg="add del mod">
          <ac:chgData name="Chris Droessler" userId="625c3661-9d64-47fa-b83c-4b49393bd161" providerId="ADAL" clId="{9F66A07C-42E3-D34A-AA86-CDC0EF5582F9}" dt="2020-01-09T16:59:20.079" v="302"/>
          <ac:spMkLst>
            <pc:docMk/>
            <pc:sldMk cId="2815973237" sldId="703"/>
            <ac:spMk id="3" creationId="{B7755CDB-918B-5944-9218-6B0FA6A6E1F1}"/>
          </ac:spMkLst>
        </pc:spChg>
        <pc:spChg chg="add del mod">
          <ac:chgData name="Chris Droessler" userId="625c3661-9d64-47fa-b83c-4b49393bd161" providerId="ADAL" clId="{9F66A07C-42E3-D34A-AA86-CDC0EF5582F9}" dt="2020-01-09T16:59:20.678" v="303"/>
          <ac:spMkLst>
            <pc:docMk/>
            <pc:sldMk cId="2815973237" sldId="703"/>
            <ac:spMk id="4" creationId="{CFA59A6B-6A3C-7E4E-8370-DFE14DAFC302}"/>
          </ac:spMkLst>
        </pc:spChg>
        <pc:spChg chg="add del mod">
          <ac:chgData name="Chris Droessler" userId="625c3661-9d64-47fa-b83c-4b49393bd161" providerId="ADAL" clId="{9F66A07C-42E3-D34A-AA86-CDC0EF5582F9}" dt="2020-01-09T16:59:20.678" v="303"/>
          <ac:spMkLst>
            <pc:docMk/>
            <pc:sldMk cId="2815973237" sldId="703"/>
            <ac:spMk id="5" creationId="{BFE47748-5823-4446-B740-424E23866236}"/>
          </ac:spMkLst>
        </pc:spChg>
        <pc:spChg chg="add del mod">
          <ac:chgData name="Chris Droessler" userId="625c3661-9d64-47fa-b83c-4b49393bd161" providerId="ADAL" clId="{9F66A07C-42E3-D34A-AA86-CDC0EF5582F9}" dt="2020-01-09T16:59:20.870" v="304"/>
          <ac:spMkLst>
            <pc:docMk/>
            <pc:sldMk cId="2815973237" sldId="703"/>
            <ac:spMk id="6" creationId="{D068D320-CF63-4141-9366-EACB595C2BA7}"/>
          </ac:spMkLst>
        </pc:spChg>
        <pc:spChg chg="add del mod">
          <ac:chgData name="Chris Droessler" userId="625c3661-9d64-47fa-b83c-4b49393bd161" providerId="ADAL" clId="{9F66A07C-42E3-D34A-AA86-CDC0EF5582F9}" dt="2020-01-09T16:59:20.870" v="304"/>
          <ac:spMkLst>
            <pc:docMk/>
            <pc:sldMk cId="2815973237" sldId="703"/>
            <ac:spMk id="7" creationId="{8265670E-A1C4-6443-A804-DAAF48B34857}"/>
          </ac:spMkLst>
        </pc:spChg>
        <pc:spChg chg="add del mod">
          <ac:chgData name="Chris Droessler" userId="625c3661-9d64-47fa-b83c-4b49393bd161" providerId="ADAL" clId="{9F66A07C-42E3-D34A-AA86-CDC0EF5582F9}" dt="2020-01-09T17:00:15.256" v="309"/>
          <ac:spMkLst>
            <pc:docMk/>
            <pc:sldMk cId="2815973237" sldId="703"/>
            <ac:spMk id="8" creationId="{42255884-457D-2D47-A245-931988E59DA3}"/>
          </ac:spMkLst>
        </pc:spChg>
        <pc:spChg chg="add del mod">
          <ac:chgData name="Chris Droessler" userId="625c3661-9d64-47fa-b83c-4b49393bd161" providerId="ADAL" clId="{9F66A07C-42E3-D34A-AA86-CDC0EF5582F9}" dt="2020-01-09T17:00:15.256" v="309"/>
          <ac:spMkLst>
            <pc:docMk/>
            <pc:sldMk cId="2815973237" sldId="703"/>
            <ac:spMk id="9" creationId="{A31D64DB-62CF-134D-9996-52B2100E390B}"/>
          </ac:spMkLst>
        </pc:spChg>
        <pc:spChg chg="add del mod">
          <ac:chgData name="Chris Droessler" userId="625c3661-9d64-47fa-b83c-4b49393bd161" providerId="ADAL" clId="{9F66A07C-42E3-D34A-AA86-CDC0EF5582F9}" dt="2020-01-09T17:00:15.839" v="310"/>
          <ac:spMkLst>
            <pc:docMk/>
            <pc:sldMk cId="2815973237" sldId="703"/>
            <ac:spMk id="10" creationId="{5305AFF2-BAA3-D948-A5F4-9F448A0246EB}"/>
          </ac:spMkLst>
        </pc:spChg>
        <pc:spChg chg="add del mod">
          <ac:chgData name="Chris Droessler" userId="625c3661-9d64-47fa-b83c-4b49393bd161" providerId="ADAL" clId="{9F66A07C-42E3-D34A-AA86-CDC0EF5582F9}" dt="2020-01-09T17:00:15.839" v="310"/>
          <ac:spMkLst>
            <pc:docMk/>
            <pc:sldMk cId="2815973237" sldId="703"/>
            <ac:spMk id="11" creationId="{F9F4A502-C5EA-804E-B3AA-A7D7C293AC3C}"/>
          </ac:spMkLst>
        </pc:spChg>
        <pc:spChg chg="add del mod">
          <ac:chgData name="Chris Droessler" userId="625c3661-9d64-47fa-b83c-4b49393bd161" providerId="ADAL" clId="{9F66A07C-42E3-D34A-AA86-CDC0EF5582F9}" dt="2020-01-09T17:00:16.023" v="311"/>
          <ac:spMkLst>
            <pc:docMk/>
            <pc:sldMk cId="2815973237" sldId="703"/>
            <ac:spMk id="12" creationId="{16A28AFB-B179-9C41-A577-B1DFDE945E37}"/>
          </ac:spMkLst>
        </pc:spChg>
        <pc:spChg chg="add del mod">
          <ac:chgData name="Chris Droessler" userId="625c3661-9d64-47fa-b83c-4b49393bd161" providerId="ADAL" clId="{9F66A07C-42E3-D34A-AA86-CDC0EF5582F9}" dt="2020-01-09T17:00:16.023" v="311"/>
          <ac:spMkLst>
            <pc:docMk/>
            <pc:sldMk cId="2815973237" sldId="703"/>
            <ac:spMk id="13" creationId="{F7445079-B804-D64B-93A8-842EAA96EB71}"/>
          </ac:spMkLst>
        </pc:spChg>
        <pc:spChg chg="mod">
          <ac:chgData name="Chris Droessler" userId="625c3661-9d64-47fa-b83c-4b49393bd161" providerId="ADAL" clId="{9F66A07C-42E3-D34A-AA86-CDC0EF5582F9}" dt="2020-01-09T16:38:32.763" v="54" actId="27636"/>
          <ac:spMkLst>
            <pc:docMk/>
            <pc:sldMk cId="2815973237" sldId="703"/>
            <ac:spMk id="157" creationId="{00000000-0000-0000-0000-000000000000}"/>
          </ac:spMkLst>
        </pc:spChg>
        <pc:spChg chg="mod">
          <ac:chgData name="Chris Droessler" userId="625c3661-9d64-47fa-b83c-4b49393bd161" providerId="ADAL" clId="{9F66A07C-42E3-D34A-AA86-CDC0EF5582F9}" dt="2020-01-13T16:46:13.742" v="958" actId="20577"/>
          <ac:spMkLst>
            <pc:docMk/>
            <pc:sldMk cId="2815973237" sldId="703"/>
            <ac:spMk id="158" creationId="{00000000-0000-0000-0000-000000000000}"/>
          </ac:spMkLst>
        </pc:spChg>
        <pc:spChg chg="mod">
          <ac:chgData name="Chris Droessler" userId="625c3661-9d64-47fa-b83c-4b49393bd161" providerId="ADAL" clId="{9F66A07C-42E3-D34A-AA86-CDC0EF5582F9}" dt="2020-01-09T16:37:31.783" v="28"/>
          <ac:spMkLst>
            <pc:docMk/>
            <pc:sldMk cId="2815973237" sldId="703"/>
            <ac:spMk id="159" creationId="{00000000-0000-0000-0000-000000000000}"/>
          </ac:spMkLst>
        </pc:spChg>
      </pc:sldChg>
      <pc:sldChg chg="addSp delSp modSp add modTransition">
        <pc:chgData name="Chris Droessler" userId="625c3661-9d64-47fa-b83c-4b49393bd161" providerId="ADAL" clId="{9F66A07C-42E3-D34A-AA86-CDC0EF5582F9}" dt="2020-01-10T14:11:23.027" v="584" actId="20577"/>
        <pc:sldMkLst>
          <pc:docMk/>
          <pc:sldMk cId="3749445932" sldId="704"/>
        </pc:sldMkLst>
        <pc:spChg chg="mod">
          <ac:chgData name="Chris Droessler" userId="625c3661-9d64-47fa-b83c-4b49393bd161" providerId="ADAL" clId="{9F66A07C-42E3-D34A-AA86-CDC0EF5582F9}" dt="2020-01-10T14:11:23.027" v="584" actId="20577"/>
          <ac:spMkLst>
            <pc:docMk/>
            <pc:sldMk cId="3749445932" sldId="704"/>
            <ac:spMk id="3" creationId="{420FD414-E693-9242-9A7C-AEF4082D6A0C}"/>
          </ac:spMkLst>
        </pc:spChg>
        <pc:spChg chg="add del mod">
          <ac:chgData name="Chris Droessler" userId="625c3661-9d64-47fa-b83c-4b49393bd161" providerId="ADAL" clId="{9F66A07C-42E3-D34A-AA86-CDC0EF5582F9}" dt="2020-01-09T17:00:28" v="312"/>
          <ac:spMkLst>
            <pc:docMk/>
            <pc:sldMk cId="3749445932" sldId="704"/>
            <ac:spMk id="4" creationId="{5781E44B-9847-0346-815D-499BFBDDCBDE}"/>
          </ac:spMkLst>
        </pc:spChg>
        <pc:spChg chg="add del mod">
          <ac:chgData name="Chris Droessler" userId="625c3661-9d64-47fa-b83c-4b49393bd161" providerId="ADAL" clId="{9F66A07C-42E3-D34A-AA86-CDC0EF5582F9}" dt="2020-01-09T17:00:28" v="312"/>
          <ac:spMkLst>
            <pc:docMk/>
            <pc:sldMk cId="3749445932" sldId="704"/>
            <ac:spMk id="5" creationId="{C2FDC06E-8831-AE4C-ABC9-A2149CF79C0B}"/>
          </ac:spMkLst>
        </pc:spChg>
        <pc:spChg chg="add del mod">
          <ac:chgData name="Chris Droessler" userId="625c3661-9d64-47fa-b83c-4b49393bd161" providerId="ADAL" clId="{9F66A07C-42E3-D34A-AA86-CDC0EF5582F9}" dt="2020-01-09T17:00:28.608" v="313"/>
          <ac:spMkLst>
            <pc:docMk/>
            <pc:sldMk cId="3749445932" sldId="704"/>
            <ac:spMk id="6" creationId="{E85CAFA3-236B-974B-BA1D-E9D7D4BE78AA}"/>
          </ac:spMkLst>
        </pc:spChg>
        <pc:spChg chg="add del mod">
          <ac:chgData name="Chris Droessler" userId="625c3661-9d64-47fa-b83c-4b49393bd161" providerId="ADAL" clId="{9F66A07C-42E3-D34A-AA86-CDC0EF5582F9}" dt="2020-01-09T17:00:28.608" v="313"/>
          <ac:spMkLst>
            <pc:docMk/>
            <pc:sldMk cId="3749445932" sldId="704"/>
            <ac:spMk id="7" creationId="{6208186B-BD9F-2C41-A93C-3AAF26373EB3}"/>
          </ac:spMkLst>
        </pc:spChg>
      </pc:sldChg>
      <pc:sldChg chg="addSp delSp modSp add modTransition modNotesTx">
        <pc:chgData name="Chris Droessler" userId="625c3661-9d64-47fa-b83c-4b49393bd161" providerId="ADAL" clId="{9F66A07C-42E3-D34A-AA86-CDC0EF5582F9}" dt="2020-01-13T16:51:50.625" v="1067" actId="20577"/>
        <pc:sldMkLst>
          <pc:docMk/>
          <pc:sldMk cId="3121605373" sldId="705"/>
        </pc:sldMkLst>
        <pc:spChg chg="mod">
          <ac:chgData name="Chris Droessler" userId="625c3661-9d64-47fa-b83c-4b49393bd161" providerId="ADAL" clId="{9F66A07C-42E3-D34A-AA86-CDC0EF5582F9}" dt="2020-01-13T16:48:30.067" v="994" actId="20577"/>
          <ac:spMkLst>
            <pc:docMk/>
            <pc:sldMk cId="3121605373" sldId="705"/>
            <ac:spMk id="3" creationId="{B655E33F-579A-5E41-89CA-554A9C87B15D}"/>
          </ac:spMkLst>
        </pc:spChg>
        <pc:spChg chg="add del mod">
          <ac:chgData name="Chris Droessler" userId="625c3661-9d64-47fa-b83c-4b49393bd161" providerId="ADAL" clId="{9F66A07C-42E3-D34A-AA86-CDC0EF5582F9}" dt="2020-01-09T17:03:38.693" v="392"/>
          <ac:spMkLst>
            <pc:docMk/>
            <pc:sldMk cId="3121605373" sldId="705"/>
            <ac:spMk id="6" creationId="{F3643225-1C74-CC41-8118-9A3FA1C57819}"/>
          </ac:spMkLst>
        </pc:spChg>
        <pc:spChg chg="add del mod">
          <ac:chgData name="Chris Droessler" userId="625c3661-9d64-47fa-b83c-4b49393bd161" providerId="ADAL" clId="{9F66A07C-42E3-D34A-AA86-CDC0EF5582F9}" dt="2020-01-09T17:03:38.693" v="392"/>
          <ac:spMkLst>
            <pc:docMk/>
            <pc:sldMk cId="3121605373" sldId="705"/>
            <ac:spMk id="7" creationId="{5797B76F-11A8-344C-973C-802F9D58B73A}"/>
          </ac:spMkLst>
        </pc:spChg>
        <pc:picChg chg="add mod">
          <ac:chgData name="Chris Droessler" userId="625c3661-9d64-47fa-b83c-4b49393bd161" providerId="ADAL" clId="{9F66A07C-42E3-D34A-AA86-CDC0EF5582F9}" dt="2020-01-13T16:48:14.433" v="975" actId="14100"/>
          <ac:picMkLst>
            <pc:docMk/>
            <pc:sldMk cId="3121605373" sldId="705"/>
            <ac:picMk id="5" creationId="{5AC7A153-D452-BE44-8FFF-583AE4020D1D}"/>
          </ac:picMkLst>
        </pc:picChg>
      </pc:sldChg>
      <pc:sldChg chg="addSp delSp modSp add modTransition">
        <pc:chgData name="Chris Droessler" userId="625c3661-9d64-47fa-b83c-4b49393bd161" providerId="ADAL" clId="{9F66A07C-42E3-D34A-AA86-CDC0EF5582F9}" dt="2020-01-13T16:54:17.082" v="1084"/>
        <pc:sldMkLst>
          <pc:docMk/>
          <pc:sldMk cId="372870561" sldId="706"/>
        </pc:sldMkLst>
        <pc:spChg chg="mod">
          <ac:chgData name="Chris Droessler" userId="625c3661-9d64-47fa-b83c-4b49393bd161" providerId="ADAL" clId="{9F66A07C-42E3-D34A-AA86-CDC0EF5582F9}" dt="2020-01-13T16:54:17.082" v="1084"/>
          <ac:spMkLst>
            <pc:docMk/>
            <pc:sldMk cId="372870561" sldId="706"/>
            <ac:spMk id="3" creationId="{420FD414-E693-9242-9A7C-AEF4082D6A0C}"/>
          </ac:spMkLst>
        </pc:spChg>
        <pc:spChg chg="add del mod">
          <ac:chgData name="Chris Droessler" userId="625c3661-9d64-47fa-b83c-4b49393bd161" providerId="ADAL" clId="{9F66A07C-42E3-D34A-AA86-CDC0EF5582F9}" dt="2020-01-09T17:03:49.134" v="395"/>
          <ac:spMkLst>
            <pc:docMk/>
            <pc:sldMk cId="372870561" sldId="706"/>
            <ac:spMk id="4" creationId="{E557926C-96F9-EC43-94E0-6A51C3805E8A}"/>
          </ac:spMkLst>
        </pc:spChg>
        <pc:spChg chg="add del mod">
          <ac:chgData name="Chris Droessler" userId="625c3661-9d64-47fa-b83c-4b49393bd161" providerId="ADAL" clId="{9F66A07C-42E3-D34A-AA86-CDC0EF5582F9}" dt="2020-01-09T17:03:49.134" v="395"/>
          <ac:spMkLst>
            <pc:docMk/>
            <pc:sldMk cId="372870561" sldId="706"/>
            <ac:spMk id="5" creationId="{18BE4D8C-C507-C84E-8540-E8D15EC0768B}"/>
          </ac:spMkLst>
        </pc:spChg>
        <pc:spChg chg="add del mod">
          <ac:chgData name="Chris Droessler" userId="625c3661-9d64-47fa-b83c-4b49393bd161" providerId="ADAL" clId="{9F66A07C-42E3-D34A-AA86-CDC0EF5582F9}" dt="2020-01-09T17:03:49.509" v="396"/>
          <ac:spMkLst>
            <pc:docMk/>
            <pc:sldMk cId="372870561" sldId="706"/>
            <ac:spMk id="6" creationId="{542CD693-DCE0-AE45-9AE5-F3A6858E27DD}"/>
          </ac:spMkLst>
        </pc:spChg>
        <pc:spChg chg="add del mod">
          <ac:chgData name="Chris Droessler" userId="625c3661-9d64-47fa-b83c-4b49393bd161" providerId="ADAL" clId="{9F66A07C-42E3-D34A-AA86-CDC0EF5582F9}" dt="2020-01-09T17:03:49.509" v="396"/>
          <ac:spMkLst>
            <pc:docMk/>
            <pc:sldMk cId="372870561" sldId="706"/>
            <ac:spMk id="7" creationId="{22DB5698-A634-E04A-A8DE-4E7272312BFD}"/>
          </ac:spMkLst>
        </pc:spChg>
      </pc:sldChg>
      <pc:sldChg chg="modSp add">
        <pc:chgData name="Chris Droessler" userId="625c3661-9d64-47fa-b83c-4b49393bd161" providerId="ADAL" clId="{9F66A07C-42E3-D34A-AA86-CDC0EF5582F9}" dt="2020-01-09T16:51:42.546" v="159"/>
        <pc:sldMkLst>
          <pc:docMk/>
          <pc:sldMk cId="235505661" sldId="707"/>
        </pc:sldMkLst>
        <pc:spChg chg="mod">
          <ac:chgData name="Chris Droessler" userId="625c3661-9d64-47fa-b83c-4b49393bd161" providerId="ADAL" clId="{9F66A07C-42E3-D34A-AA86-CDC0EF5582F9}" dt="2020-01-09T16:51:42.546" v="159"/>
          <ac:spMkLst>
            <pc:docMk/>
            <pc:sldMk cId="235505661" sldId="707"/>
            <ac:spMk id="4" creationId="{00000000-0000-0000-0000-000000000000}"/>
          </ac:spMkLst>
        </pc:spChg>
      </pc:sldChg>
      <pc:sldChg chg="modSp add modNotesTx">
        <pc:chgData name="Chris Droessler" userId="625c3661-9d64-47fa-b83c-4b49393bd161" providerId="ADAL" clId="{9F66A07C-42E3-D34A-AA86-CDC0EF5582F9}" dt="2020-01-13T17:14:15.489" v="1169" actId="20577"/>
        <pc:sldMkLst>
          <pc:docMk/>
          <pc:sldMk cId="4253841091" sldId="708"/>
        </pc:sldMkLst>
        <pc:spChg chg="mod">
          <ac:chgData name="Chris Droessler" userId="625c3661-9d64-47fa-b83c-4b49393bd161" providerId="ADAL" clId="{9F66A07C-42E3-D34A-AA86-CDC0EF5582F9}" dt="2020-01-13T16:38:45.048" v="725" actId="20577"/>
          <ac:spMkLst>
            <pc:docMk/>
            <pc:sldMk cId="4253841091" sldId="708"/>
            <ac:spMk id="157" creationId="{00000000-0000-0000-0000-000000000000}"/>
          </ac:spMkLst>
        </pc:spChg>
        <pc:spChg chg="mod">
          <ac:chgData name="Chris Droessler" userId="625c3661-9d64-47fa-b83c-4b49393bd161" providerId="ADAL" clId="{9F66A07C-42E3-D34A-AA86-CDC0EF5582F9}" dt="2020-01-13T17:14:15.489" v="1169" actId="20577"/>
          <ac:spMkLst>
            <pc:docMk/>
            <pc:sldMk cId="4253841091" sldId="708"/>
            <ac:spMk id="158" creationId="{00000000-0000-0000-0000-000000000000}"/>
          </ac:spMkLst>
        </pc:spChg>
      </pc:sldChg>
      <pc:sldMasterChg chg="modSp modSldLayout">
        <pc:chgData name="Chris Droessler" userId="625c3661-9d64-47fa-b83c-4b49393bd161" providerId="ADAL" clId="{9F66A07C-42E3-D34A-AA86-CDC0EF5582F9}" dt="2020-01-09T16:35:56.635" v="27" actId="14100"/>
        <pc:sldMasterMkLst>
          <pc:docMk/>
          <pc:sldMasterMk cId="2999785688" sldId="2147483648"/>
        </pc:sldMasterMkLst>
        <pc:spChg chg="mod">
          <ac:chgData name="Chris Droessler" userId="625c3661-9d64-47fa-b83c-4b49393bd161" providerId="ADAL" clId="{9F66A07C-42E3-D34A-AA86-CDC0EF5582F9}" dt="2020-01-09T16:33:41.265" v="0"/>
          <ac:spMkLst>
            <pc:docMk/>
            <pc:sldMasterMk cId="2999785688" sldId="2147483648"/>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ac:spMk id="3" creationId="{00000000-0000-0000-0000-000000000000}"/>
          </ac:spMkLst>
        </pc:spChg>
        <pc:sldLayoutChg chg="modSp">
          <pc:chgData name="Chris Droessler" userId="625c3661-9d64-47fa-b83c-4b49393bd161" providerId="ADAL" clId="{9F66A07C-42E3-D34A-AA86-CDC0EF5582F9}" dt="2020-01-09T16:35:05.106" v="23" actId="14100"/>
          <pc:sldLayoutMkLst>
            <pc:docMk/>
            <pc:sldMasterMk cId="2999785688" sldId="2147483648"/>
            <pc:sldLayoutMk cId="813769049" sldId="2147483649"/>
          </pc:sldLayoutMkLst>
          <pc:spChg chg="mod">
            <ac:chgData name="Chris Droessler" userId="625c3661-9d64-47fa-b83c-4b49393bd161" providerId="ADAL" clId="{9F66A07C-42E3-D34A-AA86-CDC0EF5582F9}" dt="2020-01-09T16:33:41.265" v="0"/>
            <ac:spMkLst>
              <pc:docMk/>
              <pc:sldMasterMk cId="2999785688" sldId="2147483648"/>
              <pc:sldLayoutMk cId="813769049" sldId="2147483649"/>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813769049" sldId="2147483649"/>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813769049" sldId="2147483649"/>
              <ac:spMk id="9" creationId="{00000000-0000-0000-0000-000000000000}"/>
            </ac:spMkLst>
          </pc:spChg>
          <pc:picChg chg="mod">
            <ac:chgData name="Chris Droessler" userId="625c3661-9d64-47fa-b83c-4b49393bd161" providerId="ADAL" clId="{9F66A07C-42E3-D34A-AA86-CDC0EF5582F9}" dt="2020-01-09T16:35:05.106" v="23" actId="14100"/>
            <ac:picMkLst>
              <pc:docMk/>
              <pc:sldMasterMk cId="2999785688" sldId="2147483648"/>
              <pc:sldLayoutMk cId="813769049" sldId="2147483649"/>
              <ac:picMk id="11"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813769049" sldId="2147483649"/>
              <ac:cxnSpMk id="10" creationId="{00000000-0000-0000-0000-000000000000}"/>
            </ac:cxnSpMkLst>
          </pc:cxnChg>
        </pc:sldLayoutChg>
        <pc:sldLayoutChg chg="modSp">
          <pc:chgData name="Chris Droessler" userId="625c3661-9d64-47fa-b83c-4b49393bd161" providerId="ADAL" clId="{9F66A07C-42E3-D34A-AA86-CDC0EF5582F9}" dt="2020-01-09T16:35:24.754" v="24" actId="14100"/>
          <pc:sldLayoutMkLst>
            <pc:docMk/>
            <pc:sldMasterMk cId="2999785688" sldId="2147483648"/>
            <pc:sldLayoutMk cId="2476938013" sldId="2147483650"/>
          </pc:sldLayoutMkLst>
          <pc:spChg chg="mod">
            <ac:chgData name="Chris Droessler" userId="625c3661-9d64-47fa-b83c-4b49393bd161" providerId="ADAL" clId="{9F66A07C-42E3-D34A-AA86-CDC0EF5582F9}" dt="2020-01-09T16:33:41.265" v="0"/>
            <ac:spMkLst>
              <pc:docMk/>
              <pc:sldMasterMk cId="2999785688" sldId="2147483648"/>
              <pc:sldLayoutMk cId="2476938013" sldId="2147483650"/>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476938013" sldId="2147483650"/>
              <ac:spMk id="9" creationId="{00000000-0000-0000-0000-000000000000}"/>
            </ac:spMkLst>
          </pc:spChg>
          <pc:picChg chg="mod">
            <ac:chgData name="Chris Droessler" userId="625c3661-9d64-47fa-b83c-4b49393bd161" providerId="ADAL" clId="{9F66A07C-42E3-D34A-AA86-CDC0EF5582F9}" dt="2020-01-09T16:35:24.754" v="24" actId="14100"/>
            <ac:picMkLst>
              <pc:docMk/>
              <pc:sldMasterMk cId="2999785688" sldId="2147483648"/>
              <pc:sldLayoutMk cId="2476938013" sldId="2147483650"/>
              <ac:picMk id="11"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2476938013" sldId="2147483650"/>
              <ac:cxnSpMk id="10"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181749020" sldId="2147483651"/>
          </pc:sldLayoutMkLst>
          <pc:spChg chg="mod">
            <ac:chgData name="Chris Droessler" userId="625c3661-9d64-47fa-b83c-4b49393bd161" providerId="ADAL" clId="{9F66A07C-42E3-D34A-AA86-CDC0EF5582F9}" dt="2020-01-09T16:33:41.265" v="0"/>
            <ac:spMkLst>
              <pc:docMk/>
              <pc:sldMasterMk cId="2999785688" sldId="2147483648"/>
              <pc:sldLayoutMk cId="181749020" sldId="2147483651"/>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81749020" sldId="2147483651"/>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81749020" sldId="2147483651"/>
              <ac:spMk id="9"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181749020" sldId="2147483651"/>
              <ac:picMk id="10" creationId="{00000000-0000-0000-0000-000000000000}"/>
            </ac:picMkLst>
          </pc:picChg>
        </pc:sldLayoutChg>
        <pc:sldLayoutChg chg="modSp">
          <pc:chgData name="Chris Droessler" userId="625c3661-9d64-47fa-b83c-4b49393bd161" providerId="ADAL" clId="{9F66A07C-42E3-D34A-AA86-CDC0EF5582F9}" dt="2020-01-09T16:35:40.626" v="25" actId="14100"/>
          <pc:sldLayoutMkLst>
            <pc:docMk/>
            <pc:sldMasterMk cId="2999785688" sldId="2147483648"/>
            <pc:sldLayoutMk cId="3620936448" sldId="2147483652"/>
          </pc:sldLayoutMkLst>
          <pc:spChg chg="mod">
            <ac:chgData name="Chris Droessler" userId="625c3661-9d64-47fa-b83c-4b49393bd161" providerId="ADAL" clId="{9F66A07C-42E3-D34A-AA86-CDC0EF5582F9}" dt="2020-01-09T16:33:41.265" v="0"/>
            <ac:spMkLst>
              <pc:docMk/>
              <pc:sldMasterMk cId="2999785688" sldId="2147483648"/>
              <pc:sldLayoutMk cId="3620936448" sldId="2147483652"/>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620936448" sldId="2147483652"/>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620936448" sldId="2147483652"/>
              <ac:spMk id="4" creationId="{00000000-0000-0000-0000-000000000000}"/>
            </ac:spMkLst>
          </pc:spChg>
          <pc:picChg chg="mod">
            <ac:chgData name="Chris Droessler" userId="625c3661-9d64-47fa-b83c-4b49393bd161" providerId="ADAL" clId="{9F66A07C-42E3-D34A-AA86-CDC0EF5582F9}" dt="2020-01-09T16:35:40.626" v="25" actId="14100"/>
            <ac:picMkLst>
              <pc:docMk/>
              <pc:sldMasterMk cId="2999785688" sldId="2147483648"/>
              <pc:sldLayoutMk cId="3620936448" sldId="2147483652"/>
              <ac:picMk id="12"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3620936448" sldId="2147483652"/>
              <ac:cxnSpMk id="14" creationId="{00000000-0000-0000-0000-000000000000}"/>
            </ac:cxnSpMkLst>
          </pc:cxnChg>
        </pc:sldLayoutChg>
        <pc:sldLayoutChg chg="modSp">
          <pc:chgData name="Chris Droessler" userId="625c3661-9d64-47fa-b83c-4b49393bd161" providerId="ADAL" clId="{9F66A07C-42E3-D34A-AA86-CDC0EF5582F9}" dt="2020-01-09T16:35:48.619" v="26" actId="14100"/>
          <pc:sldLayoutMkLst>
            <pc:docMk/>
            <pc:sldMasterMk cId="2999785688" sldId="2147483648"/>
            <pc:sldLayoutMk cId="1429955895" sldId="2147483653"/>
          </pc:sldLayoutMkLst>
          <pc:spChg chg="mod">
            <ac:chgData name="Chris Droessler" userId="625c3661-9d64-47fa-b83c-4b49393bd161" providerId="ADAL" clId="{9F66A07C-42E3-D34A-AA86-CDC0EF5582F9}" dt="2020-01-09T16:33:41.265" v="0"/>
            <ac:spMkLst>
              <pc:docMk/>
              <pc:sldMasterMk cId="2999785688" sldId="2147483648"/>
              <pc:sldLayoutMk cId="1429955895" sldId="2147483653"/>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1429955895" sldId="2147483653"/>
              <ac:spMk id="15" creationId="{00000000-0000-0000-0000-000000000000}"/>
            </ac:spMkLst>
          </pc:spChg>
          <pc:picChg chg="mod">
            <ac:chgData name="Chris Droessler" userId="625c3661-9d64-47fa-b83c-4b49393bd161" providerId="ADAL" clId="{9F66A07C-42E3-D34A-AA86-CDC0EF5582F9}" dt="2020-01-09T16:35:48.619" v="26" actId="14100"/>
            <ac:picMkLst>
              <pc:docMk/>
              <pc:sldMasterMk cId="2999785688" sldId="2147483648"/>
              <pc:sldLayoutMk cId="1429955895" sldId="2147483653"/>
              <ac:picMk id="16"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1429955895" sldId="2147483653"/>
              <ac:cxnSpMk id="14" creationId="{00000000-0000-0000-0000-000000000000}"/>
            </ac:cxnSpMkLst>
          </pc:cxnChg>
        </pc:sldLayoutChg>
        <pc:sldLayoutChg chg="modSp">
          <pc:chgData name="Chris Droessler" userId="625c3661-9d64-47fa-b83c-4b49393bd161" providerId="ADAL" clId="{9F66A07C-42E3-D34A-AA86-CDC0EF5582F9}" dt="2020-01-09T16:35:56.635" v="27" actId="14100"/>
          <pc:sldLayoutMkLst>
            <pc:docMk/>
            <pc:sldMasterMk cId="2999785688" sldId="2147483648"/>
            <pc:sldLayoutMk cId="4137827336" sldId="2147483654"/>
          </pc:sldLayoutMkLst>
          <pc:spChg chg="mod">
            <ac:chgData name="Chris Droessler" userId="625c3661-9d64-47fa-b83c-4b49393bd161" providerId="ADAL" clId="{9F66A07C-42E3-D34A-AA86-CDC0EF5582F9}" dt="2020-01-09T16:33:41.265" v="0"/>
            <ac:spMkLst>
              <pc:docMk/>
              <pc:sldMasterMk cId="2999785688" sldId="2147483648"/>
              <pc:sldLayoutMk cId="4137827336" sldId="2147483654"/>
              <ac:spMk id="12" creationId="{00000000-0000-0000-0000-000000000000}"/>
            </ac:spMkLst>
          </pc:spChg>
          <pc:picChg chg="mod">
            <ac:chgData name="Chris Droessler" userId="625c3661-9d64-47fa-b83c-4b49393bd161" providerId="ADAL" clId="{9F66A07C-42E3-D34A-AA86-CDC0EF5582F9}" dt="2020-01-09T16:35:56.635" v="27" actId="14100"/>
            <ac:picMkLst>
              <pc:docMk/>
              <pc:sldMasterMk cId="2999785688" sldId="2147483648"/>
              <pc:sldLayoutMk cId="4137827336" sldId="2147483654"/>
              <ac:picMk id="13"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4137827336" sldId="2147483654"/>
              <ac:cxnSpMk id="14"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3752020858" sldId="2147483656"/>
          </pc:sldLayoutMkLst>
          <pc:spChg chg="mod">
            <ac:chgData name="Chris Droessler" userId="625c3661-9d64-47fa-b83c-4b49393bd161" providerId="ADAL" clId="{9F66A07C-42E3-D34A-AA86-CDC0EF5582F9}" dt="2020-01-09T16:33:41.265" v="0"/>
            <ac:spMkLst>
              <pc:docMk/>
              <pc:sldMasterMk cId="2999785688" sldId="2147483648"/>
              <pc:sldLayoutMk cId="3752020858" sldId="2147483656"/>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7"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752020858" sldId="2147483656"/>
              <ac:spMk id="8"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752020858" sldId="2147483656"/>
              <ac:picMk id="9"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3585843231" sldId="2147483657"/>
          </pc:sldLayoutMkLst>
          <pc:spChg chg="mod">
            <ac:chgData name="Chris Droessler" userId="625c3661-9d64-47fa-b83c-4b49393bd161" providerId="ADAL" clId="{9F66A07C-42E3-D34A-AA86-CDC0EF5582F9}" dt="2020-01-09T16:33:41.265" v="0"/>
            <ac:spMkLst>
              <pc:docMk/>
              <pc:sldMasterMk cId="2999785688" sldId="2147483648"/>
              <pc:sldLayoutMk cId="3585843231" sldId="2147483657"/>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5"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7"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585843231" sldId="2147483657"/>
              <ac:spMk id="8"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585843231" sldId="2147483657"/>
              <ac:picMk id="9"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2165617839" sldId="2147483658"/>
          </pc:sldLayoutMkLst>
          <pc:spChg chg="mod">
            <ac:chgData name="Chris Droessler" userId="625c3661-9d64-47fa-b83c-4b49393bd161" providerId="ADAL" clId="{9F66A07C-42E3-D34A-AA86-CDC0EF5582F9}" dt="2020-01-09T16:33:41.265" v="0"/>
            <ac:spMkLst>
              <pc:docMk/>
              <pc:sldMasterMk cId="2999785688" sldId="2147483648"/>
              <pc:sldLayoutMk cId="2165617839" sldId="2147483658"/>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165617839" sldId="2147483658"/>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165617839" sldId="2147483658"/>
              <ac:spMk id="7"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2165617839" sldId="2147483658"/>
              <ac:picMk id="8" creationId="{00000000-0000-0000-0000-000000000000}"/>
            </ac:picMkLst>
          </pc:picChg>
          <pc:picChg chg="mod">
            <ac:chgData name="Chris Droessler" userId="625c3661-9d64-47fa-b83c-4b49393bd161" providerId="ADAL" clId="{9F66A07C-42E3-D34A-AA86-CDC0EF5582F9}" dt="2020-01-09T16:33:41.265" v="0"/>
            <ac:picMkLst>
              <pc:docMk/>
              <pc:sldMasterMk cId="2999785688" sldId="2147483648"/>
              <pc:sldLayoutMk cId="2165617839" sldId="2147483658"/>
              <ac:picMk id="9" creationId="{00000000-0000-0000-0000-000000000000}"/>
            </ac:picMkLst>
          </pc:picChg>
          <pc:cxnChg chg="mod">
            <ac:chgData name="Chris Droessler" userId="625c3661-9d64-47fa-b83c-4b49393bd161" providerId="ADAL" clId="{9F66A07C-42E3-D34A-AA86-CDC0EF5582F9}" dt="2020-01-09T16:33:41.265" v="0"/>
            <ac:cxnSpMkLst>
              <pc:docMk/>
              <pc:sldMasterMk cId="2999785688" sldId="2147483648"/>
              <pc:sldLayoutMk cId="2165617839" sldId="2147483658"/>
              <ac:cxnSpMk id="10" creationId="{00000000-0000-0000-0000-000000000000}"/>
            </ac:cxnSpMkLst>
          </pc:cxnChg>
        </pc:sldLayoutChg>
        <pc:sldLayoutChg chg="modSp">
          <pc:chgData name="Chris Droessler" userId="625c3661-9d64-47fa-b83c-4b49393bd161" providerId="ADAL" clId="{9F66A07C-42E3-D34A-AA86-CDC0EF5582F9}" dt="2020-01-09T16:33:41.265" v="0"/>
          <pc:sldLayoutMkLst>
            <pc:docMk/>
            <pc:sldMasterMk cId="2999785688" sldId="2147483648"/>
            <pc:sldLayoutMk cId="3063052919" sldId="2147483659"/>
          </pc:sldLayoutMkLst>
          <pc:spChg chg="mod">
            <ac:chgData name="Chris Droessler" userId="625c3661-9d64-47fa-b83c-4b49393bd161" providerId="ADAL" clId="{9F66A07C-42E3-D34A-AA86-CDC0EF5582F9}" dt="2020-01-09T16:33:41.265" v="0"/>
            <ac:spMkLst>
              <pc:docMk/>
              <pc:sldMasterMk cId="2999785688" sldId="2147483648"/>
              <pc:sldLayoutMk cId="3063052919" sldId="2147483659"/>
              <ac:spMk id="2"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4"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6"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3063052919" sldId="2147483659"/>
              <ac:spMk id="7" creationId="{00000000-0000-0000-0000-000000000000}"/>
            </ac:spMkLst>
          </pc:spChg>
          <pc:picChg chg="mod">
            <ac:chgData name="Chris Droessler" userId="625c3661-9d64-47fa-b83c-4b49393bd161" providerId="ADAL" clId="{9F66A07C-42E3-D34A-AA86-CDC0EF5582F9}" dt="2020-01-09T16:33:41.265" v="0"/>
            <ac:picMkLst>
              <pc:docMk/>
              <pc:sldMasterMk cId="2999785688" sldId="2147483648"/>
              <pc:sldLayoutMk cId="3063052919" sldId="2147483659"/>
              <ac:picMk id="8" creationId="{00000000-0000-0000-0000-000000000000}"/>
            </ac:picMkLst>
          </pc:picChg>
        </pc:sldLayoutChg>
        <pc:sldLayoutChg chg="modSp">
          <pc:chgData name="Chris Droessler" userId="625c3661-9d64-47fa-b83c-4b49393bd161" providerId="ADAL" clId="{9F66A07C-42E3-D34A-AA86-CDC0EF5582F9}" dt="2020-01-09T16:33:41.265" v="0"/>
          <pc:sldLayoutMkLst>
            <pc:docMk/>
            <pc:sldMasterMk cId="2999785688" sldId="2147483648"/>
            <pc:sldLayoutMk cId="781414520" sldId="2147483660"/>
          </pc:sldLayoutMkLst>
          <pc:spChg chg="mod">
            <ac:chgData name="Chris Droessler" userId="625c3661-9d64-47fa-b83c-4b49393bd161" providerId="ADAL" clId="{9F66A07C-42E3-D34A-AA86-CDC0EF5582F9}" dt="2020-01-09T16:33:41.265" v="0"/>
            <ac:spMkLst>
              <pc:docMk/>
              <pc:sldMasterMk cId="2999785688" sldId="2147483648"/>
              <pc:sldLayoutMk cId="781414520" sldId="2147483660"/>
              <ac:spMk id="58" creationId="{00000000-0000-0000-0000-000000000000}"/>
            </ac:spMkLst>
          </pc:spChg>
        </pc:sldLayoutChg>
        <pc:sldLayoutChg chg="modSp">
          <pc:chgData name="Chris Droessler" userId="625c3661-9d64-47fa-b83c-4b49393bd161" providerId="ADAL" clId="{9F66A07C-42E3-D34A-AA86-CDC0EF5582F9}" dt="2020-01-09T16:33:41.265" v="0"/>
          <pc:sldLayoutMkLst>
            <pc:docMk/>
            <pc:sldMasterMk cId="2999785688" sldId="2147483648"/>
            <pc:sldLayoutMk cId="2544995135" sldId="2147483661"/>
          </pc:sldLayoutMkLst>
          <pc:spChg chg="mod">
            <ac:chgData name="Chris Droessler" userId="625c3661-9d64-47fa-b83c-4b49393bd161" providerId="ADAL" clId="{9F66A07C-42E3-D34A-AA86-CDC0EF5582F9}" dt="2020-01-09T16:33:41.265" v="0"/>
            <ac:spMkLst>
              <pc:docMk/>
              <pc:sldMasterMk cId="2999785688" sldId="2147483648"/>
              <pc:sldLayoutMk cId="2544995135" sldId="2147483661"/>
              <ac:spMk id="93" creationId="{00000000-0000-0000-0000-000000000000}"/>
            </ac:spMkLst>
          </pc:spChg>
          <pc:spChg chg="mod">
            <ac:chgData name="Chris Droessler" userId="625c3661-9d64-47fa-b83c-4b49393bd161" providerId="ADAL" clId="{9F66A07C-42E3-D34A-AA86-CDC0EF5582F9}" dt="2020-01-09T16:33:41.265" v="0"/>
            <ac:spMkLst>
              <pc:docMk/>
              <pc:sldMasterMk cId="2999785688" sldId="2147483648"/>
              <pc:sldLayoutMk cId="2544995135" sldId="2147483661"/>
              <ac:spMk id="94" creationId="{00000000-0000-0000-0000-000000000000}"/>
            </ac:spMkLst>
          </pc:spChg>
        </pc:sldLayoutChg>
      </pc:sldMasterChg>
    </pc:docChg>
  </pc:docChgLst>
  <pc:docChgLst>
    <pc:chgData name="Chris Droessler" userId="625c3661-9d64-47fa-b83c-4b49393bd161" providerId="ADAL" clId="{730E5ED1-6EA5-5844-B02E-7B01B67DA671}"/>
    <pc:docChg chg="modSld">
      <pc:chgData name="Chris Droessler" userId="625c3661-9d64-47fa-b83c-4b49393bd161" providerId="ADAL" clId="{730E5ED1-6EA5-5844-B02E-7B01B67DA671}" dt="2020-01-14T13:01:36.643" v="4" actId="20577"/>
      <pc:docMkLst>
        <pc:docMk/>
      </pc:docMkLst>
      <pc:sldChg chg="modSp">
        <pc:chgData name="Chris Droessler" userId="625c3661-9d64-47fa-b83c-4b49393bd161" providerId="ADAL" clId="{730E5ED1-6EA5-5844-B02E-7B01B67DA671}" dt="2020-01-14T13:01:24.294" v="1" actId="12"/>
        <pc:sldMkLst>
          <pc:docMk/>
          <pc:sldMk cId="467587892" sldId="259"/>
        </pc:sldMkLst>
        <pc:spChg chg="mod">
          <ac:chgData name="Chris Droessler" userId="625c3661-9d64-47fa-b83c-4b49393bd161" providerId="ADAL" clId="{730E5ED1-6EA5-5844-B02E-7B01B67DA671}" dt="2020-01-14T13:01:24.294" v="1" actId="12"/>
          <ac:spMkLst>
            <pc:docMk/>
            <pc:sldMk cId="467587892" sldId="259"/>
            <ac:spMk id="158" creationId="{00000000-0000-0000-0000-000000000000}"/>
          </ac:spMkLst>
        </pc:spChg>
      </pc:sldChg>
      <pc:sldChg chg="modSp">
        <pc:chgData name="Chris Droessler" userId="625c3661-9d64-47fa-b83c-4b49393bd161" providerId="ADAL" clId="{730E5ED1-6EA5-5844-B02E-7B01B67DA671}" dt="2020-01-14T13:01:36.643" v="4" actId="20577"/>
        <pc:sldMkLst>
          <pc:docMk/>
          <pc:sldMk cId="4253841091" sldId="708"/>
        </pc:sldMkLst>
        <pc:spChg chg="mod">
          <ac:chgData name="Chris Droessler" userId="625c3661-9d64-47fa-b83c-4b49393bd161" providerId="ADAL" clId="{730E5ED1-6EA5-5844-B02E-7B01B67DA671}" dt="2020-01-14T13:01:36.643" v="4" actId="20577"/>
          <ac:spMkLst>
            <pc:docMk/>
            <pc:sldMk cId="4253841091" sldId="708"/>
            <ac:spMk id="158" creationId="{00000000-0000-0000-0000-000000000000}"/>
          </ac:spMkLst>
        </pc:spChg>
      </pc:sldChg>
    </pc:docChg>
  </pc:docChgLst>
  <pc:docChgLst>
    <pc:chgData name="Chris Droessler" userId="625c3661-9d64-47fa-b83c-4b49393bd161" providerId="ADAL" clId="{2FB715A2-91B6-224A-939E-53A3D76590B7}"/>
    <pc:docChg chg="undo custSel addSld modSld">
      <pc:chgData name="Chris Droessler" userId="625c3661-9d64-47fa-b83c-4b49393bd161" providerId="ADAL" clId="{2FB715A2-91B6-224A-939E-53A3D76590B7}" dt="2020-01-13T17:27:56.241" v="28" actId="403"/>
      <pc:docMkLst>
        <pc:docMk/>
      </pc:docMkLst>
      <pc:sldChg chg="modSp add">
        <pc:chgData name="Chris Droessler" userId="625c3661-9d64-47fa-b83c-4b49393bd161" providerId="ADAL" clId="{2FB715A2-91B6-224A-939E-53A3D76590B7}" dt="2020-01-13T17:27:56.241" v="28" actId="403"/>
        <pc:sldMkLst>
          <pc:docMk/>
          <pc:sldMk cId="2484892678" sldId="709"/>
        </pc:sldMkLst>
        <pc:spChg chg="mod">
          <ac:chgData name="Chris Droessler" userId="625c3661-9d64-47fa-b83c-4b49393bd161" providerId="ADAL" clId="{2FB715A2-91B6-224A-939E-53A3D76590B7}" dt="2020-01-13T17:24:20.035" v="6" actId="20577"/>
          <ac:spMkLst>
            <pc:docMk/>
            <pc:sldMk cId="2484892678" sldId="709"/>
            <ac:spMk id="2" creationId="{00000000-0000-0000-0000-000000000000}"/>
          </ac:spMkLst>
        </pc:spChg>
        <pc:spChg chg="mod">
          <ac:chgData name="Chris Droessler" userId="625c3661-9d64-47fa-b83c-4b49393bd161" providerId="ADAL" clId="{2FB715A2-91B6-224A-939E-53A3D76590B7}" dt="2020-01-13T17:27:56.241" v="28" actId="403"/>
          <ac:spMkLst>
            <pc:docMk/>
            <pc:sldMk cId="2484892678" sldId="709"/>
            <ac:spMk id="3" creationId="{00000000-0000-0000-0000-000000000000}"/>
          </ac:spMkLst>
        </pc:spChg>
        <pc:spChg chg="mod">
          <ac:chgData name="Chris Droessler" userId="625c3661-9d64-47fa-b83c-4b49393bd161" providerId="ADAL" clId="{2FB715A2-91B6-224A-939E-53A3D76590B7}" dt="2020-01-13T17:27:22.719" v="27" actId="1076"/>
          <ac:spMkLst>
            <pc:docMk/>
            <pc:sldMk cId="2484892678" sldId="709"/>
            <ac:spMk id="8" creationId="{E0C6E870-5B2B-4F44-A384-852B956C10A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E9B6F52-CC10-4425-9195-EDF28B435798}" type="datetimeFigureOut">
              <a:rPr lang="en-US" smtClean="0"/>
              <a:t>1/14/20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2D3CF6-D097-446F-BA20-84B1F837E572}" type="datetimeFigureOut">
              <a:rPr lang="en-US" smtClean="0"/>
              <a:t>1/14/20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717550" y="1162050"/>
            <a:ext cx="5575300" cy="3136900"/>
          </a:xfrm>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r>
              <a:rPr dirty="0"/>
              <a:t>Perkins V “Strengthening Career and Technical Education” is an enhancement of The Perkins IV act of 2006 </a:t>
            </a:r>
          </a:p>
          <a:p>
            <a:r>
              <a:rPr dirty="0"/>
              <a:t>Stressing Academic, Technical, and Employability Skills </a:t>
            </a:r>
          </a:p>
          <a:p>
            <a:r>
              <a:rPr dirty="0"/>
              <a:t>Funding Secondary and Postsecondary CTE </a:t>
            </a:r>
          </a:p>
          <a:p>
            <a:r>
              <a:rPr dirty="0"/>
              <a:t>Focusing on  Students who elect to enroll in CTE Programs of Study   </a:t>
            </a:r>
          </a:p>
        </p:txBody>
      </p:sp>
    </p:spTree>
    <p:extLst>
      <p:ext uri="{BB962C8B-B14F-4D97-AF65-F5344CB8AC3E}">
        <p14:creationId xmlns:p14="http://schemas.microsoft.com/office/powerpoint/2010/main" val="1124201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January 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19</a:t>
            </a:fld>
            <a:endParaRPr lang="en-US"/>
          </a:p>
        </p:txBody>
      </p:sp>
    </p:spTree>
    <p:extLst>
      <p:ext uri="{BB962C8B-B14F-4D97-AF65-F5344CB8AC3E}">
        <p14:creationId xmlns:p14="http://schemas.microsoft.com/office/powerpoint/2010/main" val="2245468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20</a:t>
            </a:fld>
            <a:endParaRPr lang="en-US"/>
          </a:p>
        </p:txBody>
      </p:sp>
    </p:spTree>
    <p:extLst>
      <p:ext uri="{BB962C8B-B14F-4D97-AF65-F5344CB8AC3E}">
        <p14:creationId xmlns:p14="http://schemas.microsoft.com/office/powerpoint/2010/main" val="1738815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Register now and let the system remind you.</a:t>
            </a:r>
          </a:p>
        </p:txBody>
      </p:sp>
      <p:sp>
        <p:nvSpPr>
          <p:cNvPr id="4" name="Slide Number Placeholder 3"/>
          <p:cNvSpPr>
            <a:spLocks noGrp="1"/>
          </p:cNvSpPr>
          <p:nvPr>
            <p:ph type="sldNum" sz="quarter" idx="10"/>
          </p:nvPr>
        </p:nvSpPr>
        <p:spPr/>
        <p:txBody>
          <a:bodyPr/>
          <a:lstStyle/>
          <a:p>
            <a:fld id="{3D52D8DC-3CCA-4826-966D-69131461ECBB}" type="slidenum">
              <a:rPr lang="en-US" smtClean="0"/>
              <a:t>21</a:t>
            </a:fld>
            <a:endParaRPr lang="en-US"/>
          </a:p>
        </p:txBody>
      </p:sp>
    </p:spTree>
    <p:extLst>
      <p:ext uri="{BB962C8B-B14F-4D97-AF65-F5344CB8AC3E}">
        <p14:creationId xmlns:p14="http://schemas.microsoft.com/office/powerpoint/2010/main" val="1981920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22</a:t>
            </a:fld>
            <a:endParaRPr lang="en-US"/>
          </a:p>
        </p:txBody>
      </p:sp>
    </p:spTree>
    <p:extLst>
      <p:ext uri="{BB962C8B-B14F-4D97-AF65-F5344CB8AC3E}">
        <p14:creationId xmlns:p14="http://schemas.microsoft.com/office/powerpoint/2010/main" val="2535002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http://</a:t>
            </a:r>
            <a:r>
              <a:rPr lang="en-US" dirty="0" err="1"/>
              <a:t>www.ncperkins.org</a:t>
            </a:r>
            <a:r>
              <a:rPr lang="en-US" dirty="0"/>
              <a:t>/course/</a:t>
            </a:r>
            <a:r>
              <a:rPr lang="en-US" dirty="0" err="1"/>
              <a:t>view.php?id</a:t>
            </a:r>
            <a:r>
              <a:rPr lang="en-US" dirty="0"/>
              <a:t>=6</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23</a:t>
            </a:fld>
            <a:endParaRPr lang="en-US"/>
          </a:p>
        </p:txBody>
      </p:sp>
    </p:spTree>
    <p:extLst>
      <p:ext uri="{BB962C8B-B14F-4D97-AF65-F5344CB8AC3E}">
        <p14:creationId xmlns:p14="http://schemas.microsoft.com/office/powerpoint/2010/main" val="3787571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August 2019</a:t>
            </a:r>
          </a:p>
          <a:p>
            <a:pPr marL="285750" indent="-285750">
              <a:buFont typeface="Arial" panose="020B0604020202020204" pitchFamily="34" charset="0"/>
              <a:buChar char="•"/>
            </a:pPr>
            <a:r>
              <a:rPr lang="en-US" dirty="0"/>
              <a:t>Alamance CC</a:t>
            </a:r>
          </a:p>
          <a:p>
            <a:endParaRPr lang="en-US" dirty="0"/>
          </a:p>
          <a:p>
            <a:r>
              <a:rPr lang="en-US" dirty="0"/>
              <a:t>Sept 2019</a:t>
            </a:r>
          </a:p>
          <a:p>
            <a:pPr marL="285750" indent="-285750">
              <a:buFont typeface="Arial" panose="020B0604020202020204" pitchFamily="34" charset="0"/>
              <a:buChar char="•"/>
            </a:pPr>
            <a:r>
              <a:rPr lang="en-US" dirty="0"/>
              <a:t>Blue Ridge CC</a:t>
            </a:r>
          </a:p>
          <a:p>
            <a:pPr marL="285750" indent="-285750">
              <a:buFont typeface="Arial" panose="020B0604020202020204" pitchFamily="34" charset="0"/>
              <a:buChar char="•"/>
            </a:pPr>
            <a:r>
              <a:rPr lang="en-US" dirty="0"/>
              <a:t>Brunswick CC</a:t>
            </a:r>
          </a:p>
          <a:p>
            <a:endParaRPr lang="en-US" dirty="0"/>
          </a:p>
          <a:p>
            <a:r>
              <a:rPr lang="en-US" dirty="0"/>
              <a:t>Oct 2019</a:t>
            </a:r>
          </a:p>
          <a:p>
            <a:pPr marL="285750" indent="-285750">
              <a:buFont typeface="Arial" panose="020B0604020202020204" pitchFamily="34" charset="0"/>
              <a:buChar char="•"/>
            </a:pPr>
            <a:r>
              <a:rPr lang="en-US" dirty="0"/>
              <a:t>Caldwell CC &amp; TI</a:t>
            </a:r>
          </a:p>
          <a:p>
            <a:pPr marL="285750" indent="-285750">
              <a:buFont typeface="Arial" panose="020B0604020202020204" pitchFamily="34" charset="0"/>
              <a:buChar char="•"/>
            </a:pPr>
            <a:r>
              <a:rPr lang="en-US" dirty="0"/>
              <a:t>Carteret CC</a:t>
            </a:r>
          </a:p>
          <a:p>
            <a:endParaRPr lang="en-US" dirty="0"/>
          </a:p>
          <a:p>
            <a:r>
              <a:rPr lang="en-US" dirty="0"/>
              <a:t>November 2019</a:t>
            </a:r>
          </a:p>
          <a:p>
            <a:pPr marL="285750" indent="-285750">
              <a:buFont typeface="Arial" panose="020B0604020202020204" pitchFamily="34" charset="0"/>
              <a:buChar char="•"/>
            </a:pPr>
            <a:r>
              <a:rPr lang="en-US" dirty="0"/>
              <a:t>AB-Tech CC</a:t>
            </a:r>
          </a:p>
          <a:p>
            <a:pPr marL="285750" indent="-285750">
              <a:buFont typeface="Arial" panose="020B0604020202020204" pitchFamily="34" charset="0"/>
              <a:buChar char="•"/>
            </a:pPr>
            <a:r>
              <a:rPr lang="en-US" dirty="0"/>
              <a:t>Coastal CC</a:t>
            </a:r>
          </a:p>
          <a:p>
            <a:endParaRPr lang="en-US" dirty="0"/>
          </a:p>
          <a:p>
            <a:r>
              <a:rPr lang="en-US" dirty="0"/>
              <a:t>January 2020</a:t>
            </a:r>
          </a:p>
          <a:p>
            <a:pPr marL="285750" indent="-285750">
              <a:buFont typeface="Arial" panose="020B0604020202020204" pitchFamily="34" charset="0"/>
              <a:buChar char="•"/>
            </a:pPr>
            <a:r>
              <a:rPr lang="en-US" dirty="0"/>
              <a:t>Pitt CC</a:t>
            </a:r>
          </a:p>
          <a:p>
            <a:pPr marL="285750" indent="-285750">
              <a:buFont typeface="Arial" panose="020B0604020202020204" pitchFamily="34" charset="0"/>
              <a:buChar char="•"/>
            </a:pPr>
            <a:r>
              <a:rPr lang="en-US" dirty="0"/>
              <a:t>Rowan-Cabarrus CC</a:t>
            </a:r>
          </a:p>
          <a:p>
            <a:endParaRPr lang="en-US" dirty="0"/>
          </a:p>
          <a:p>
            <a:r>
              <a:rPr lang="en-US" dirty="0"/>
              <a:t>February 2020</a:t>
            </a:r>
          </a:p>
          <a:p>
            <a:pPr marL="285750" indent="-285750">
              <a:buFont typeface="Arial" panose="020B0604020202020204" pitchFamily="34" charset="0"/>
              <a:buChar char="•"/>
            </a:pPr>
            <a:r>
              <a:rPr lang="en-US" dirty="0"/>
              <a:t>Craven CC</a:t>
            </a:r>
          </a:p>
          <a:p>
            <a:pPr marL="285750" indent="-285750">
              <a:buFont typeface="Arial" panose="020B0604020202020204" pitchFamily="34" charset="0"/>
              <a:buChar char="•"/>
            </a:pPr>
            <a:r>
              <a:rPr lang="en-US" dirty="0"/>
              <a:t>Fayetteville Tech CC</a:t>
            </a:r>
          </a:p>
          <a:p>
            <a:endParaRPr lang="en-US" dirty="0"/>
          </a:p>
          <a:p>
            <a:r>
              <a:rPr lang="en-US" dirty="0"/>
              <a:t>March 2020</a:t>
            </a:r>
          </a:p>
          <a:p>
            <a:pPr marL="285750" indent="-285750">
              <a:buFont typeface="Arial" panose="020B0604020202020204" pitchFamily="34" charset="0"/>
              <a:buChar char="•"/>
            </a:pPr>
            <a:r>
              <a:rPr lang="en-US" dirty="0"/>
              <a:t>Gaston CC</a:t>
            </a:r>
          </a:p>
          <a:p>
            <a:pPr marL="285750" indent="-285750">
              <a:buFont typeface="Arial" panose="020B0604020202020204" pitchFamily="34" charset="0"/>
              <a:buChar char="•"/>
            </a:pPr>
            <a:r>
              <a:rPr lang="en-US" dirty="0"/>
              <a:t>Halifax CC</a:t>
            </a:r>
          </a:p>
          <a:p>
            <a:endParaRPr lang="en-US" dirty="0"/>
          </a:p>
          <a:p>
            <a:r>
              <a:rPr lang="en-US" dirty="0"/>
              <a:t>April 2020</a:t>
            </a:r>
          </a:p>
          <a:p>
            <a:pPr marL="285750" indent="-285750">
              <a:buFont typeface="Arial" panose="020B0604020202020204" pitchFamily="34" charset="0"/>
              <a:buChar char="•"/>
            </a:pPr>
            <a:r>
              <a:rPr lang="en-US" dirty="0"/>
              <a:t>Haywood CC</a:t>
            </a:r>
          </a:p>
          <a:p>
            <a:pPr marL="285750" indent="-285750">
              <a:buFont typeface="Arial" panose="020B0604020202020204" pitchFamily="34" charset="0"/>
              <a:buChar char="•"/>
            </a:pPr>
            <a:r>
              <a:rPr lang="en-US" dirty="0"/>
              <a:t>Isothermal CC</a:t>
            </a:r>
          </a:p>
          <a:p>
            <a:endParaRPr lang="en-US" dirty="0"/>
          </a:p>
          <a:p>
            <a:r>
              <a:rPr lang="en-US" dirty="0"/>
              <a:t>May 2020</a:t>
            </a:r>
          </a:p>
          <a:p>
            <a:pPr marL="285750" indent="-285750">
              <a:buFont typeface="Arial" panose="020B0604020202020204" pitchFamily="34" charset="0"/>
              <a:buChar char="•"/>
            </a:pPr>
            <a:r>
              <a:rPr lang="en-US" dirty="0"/>
              <a:t>James </a:t>
            </a:r>
            <a:r>
              <a:rPr lang="en-US" dirty="0" err="1"/>
              <a:t>Sprunt</a:t>
            </a:r>
            <a:r>
              <a:rPr lang="en-US" dirty="0"/>
              <a:t> CC</a:t>
            </a:r>
          </a:p>
          <a:p>
            <a:pPr marL="285750" indent="-285750">
              <a:buFont typeface="Arial" panose="020B0604020202020204" pitchFamily="34" charset="0"/>
              <a:buChar char="•"/>
            </a:pPr>
            <a:r>
              <a:rPr lang="en-US" dirty="0"/>
              <a:t>Johnston CC</a:t>
            </a:r>
          </a:p>
          <a:p>
            <a:endParaRPr lang="en-US" dirty="0"/>
          </a:p>
          <a:p>
            <a:r>
              <a:rPr lang="en-US" dirty="0"/>
              <a:t>June 2020</a:t>
            </a:r>
          </a:p>
          <a:p>
            <a:pPr marL="285750" indent="-285750">
              <a:buFont typeface="Arial" panose="020B0604020202020204" pitchFamily="34" charset="0"/>
              <a:buChar char="•"/>
            </a:pPr>
            <a:r>
              <a:rPr lang="en-US" dirty="0"/>
              <a:t>Lenoir CC</a:t>
            </a:r>
          </a:p>
          <a:p>
            <a:pPr marL="285750" indent="-285750">
              <a:buFont typeface="Arial" panose="020B0604020202020204" pitchFamily="34" charset="0"/>
              <a:buChar char="•"/>
            </a:pPr>
            <a:r>
              <a:rPr lang="en-US" dirty="0"/>
              <a:t>Nash CC</a:t>
            </a:r>
          </a:p>
          <a:p>
            <a:endParaRPr lang="en-US" dirty="0"/>
          </a:p>
          <a:p>
            <a:r>
              <a:rPr lang="en-US" dirty="0"/>
              <a:t>2020</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Southwestern CC</a:t>
            </a:r>
          </a:p>
          <a:p>
            <a:pPr marL="285750" indent="-285750">
              <a:buFont typeface="Arial" panose="020B0604020202020204" pitchFamily="34" charset="0"/>
              <a:buChar char="•"/>
            </a:pPr>
            <a:r>
              <a:rPr lang="en-US" dirty="0"/>
              <a:t>Stanly CC</a:t>
            </a:r>
          </a:p>
          <a:p>
            <a:pPr marL="285750" indent="-285750">
              <a:buFont typeface="Arial" panose="020B0604020202020204" pitchFamily="34" charset="0"/>
              <a:buChar char="•"/>
            </a:pPr>
            <a:r>
              <a:rPr lang="en-US" dirty="0"/>
              <a:t>Surry CC</a:t>
            </a:r>
          </a:p>
          <a:p>
            <a:pPr marL="285750" indent="-285750">
              <a:buFont typeface="Arial" panose="020B0604020202020204" pitchFamily="34" charset="0"/>
              <a:buChar char="•"/>
            </a:pPr>
            <a:r>
              <a:rPr lang="en-US" dirty="0"/>
              <a:t>Wilkes CC</a:t>
            </a:r>
          </a:p>
          <a:p>
            <a:pPr marL="285750" indent="-285750">
              <a:buFont typeface="Arial" panose="020B0604020202020204" pitchFamily="34" charset="0"/>
              <a:buChar char="•"/>
            </a:pPr>
            <a:r>
              <a:rPr lang="en-US" dirty="0"/>
              <a:t>Wilson CC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3</a:t>
            </a:fld>
            <a:endParaRPr lang="en-US"/>
          </a:p>
        </p:txBody>
      </p:sp>
    </p:spTree>
    <p:extLst>
      <p:ext uri="{BB962C8B-B14F-4D97-AF65-F5344CB8AC3E}">
        <p14:creationId xmlns:p14="http://schemas.microsoft.com/office/powerpoint/2010/main" val="3417881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noRot="1" noChangeAspect="1"/>
          </p:cNvSpPr>
          <p:nvPr>
            <p:ph type="sldImg"/>
          </p:nvPr>
        </p:nvSpPr>
        <p:spPr>
          <a:prstGeom prst="rect">
            <a:avLst/>
          </a:prstGeom>
        </p:spPr>
        <p:txBody>
          <a:bodyPr/>
          <a:lstStyle/>
          <a:p>
            <a:endParaRPr/>
          </a:p>
        </p:txBody>
      </p:sp>
      <p:sp>
        <p:nvSpPr>
          <p:cNvPr id="161" name="Shape 161"/>
          <p:cNvSpPr>
            <a:spLocks noGrp="1"/>
          </p:cNvSpPr>
          <p:nvPr>
            <p:ph type="body" sz="quarter" idx="1"/>
          </p:nvPr>
        </p:nvSpPr>
        <p:spPr>
          <a:prstGeom prst="rect">
            <a:avLst/>
          </a:prstGeom>
        </p:spPr>
        <p:txBody>
          <a:bodyPr/>
          <a:lstStyle/>
          <a:p>
            <a:pPr defTabSz="914400">
              <a:lnSpc>
                <a:spcPct val="150000"/>
              </a:lnSpc>
              <a:defRPr sz="2000">
                <a:latin typeface="Calibri"/>
                <a:ea typeface="Calibri"/>
                <a:cs typeface="Calibri"/>
                <a:sym typeface="Calibri"/>
              </a:defRPr>
            </a:pPr>
            <a:r>
              <a:rPr lang="en-US" dirty="0"/>
              <a:t>Mary for Surry – Past Experiences and Committees </a:t>
            </a:r>
          </a:p>
          <a:p>
            <a:pPr defTabSz="914400">
              <a:lnSpc>
                <a:spcPct val="150000"/>
              </a:lnSpc>
              <a:defRPr sz="2000">
                <a:latin typeface="Calibri"/>
                <a:ea typeface="Calibri"/>
                <a:cs typeface="Calibri"/>
                <a:sym typeface="Calibri"/>
              </a:defRPr>
            </a:pPr>
            <a:r>
              <a:rPr lang="en-US" dirty="0"/>
              <a:t>Planned work – Committees </a:t>
            </a:r>
          </a:p>
          <a:p>
            <a:pPr defTabSz="914400">
              <a:lnSpc>
                <a:spcPct val="150000"/>
              </a:lnSpc>
              <a:defRPr sz="2000">
                <a:latin typeface="Calibri"/>
                <a:ea typeface="Calibri"/>
                <a:cs typeface="Calibri"/>
                <a:sym typeface="Calibri"/>
              </a:defRPr>
            </a:pPr>
            <a:r>
              <a:rPr lang="en-US" dirty="0"/>
              <a:t>Pathways Perkins – </a:t>
            </a:r>
          </a:p>
          <a:p>
            <a:pPr defTabSz="914400">
              <a:lnSpc>
                <a:spcPct val="150000"/>
              </a:lnSpc>
              <a:defRPr sz="2000">
                <a:latin typeface="Calibri"/>
                <a:ea typeface="Calibri"/>
                <a:cs typeface="Calibri"/>
                <a:sym typeface="Calibri"/>
              </a:defRPr>
            </a:pPr>
            <a:r>
              <a:rPr lang="en-US" dirty="0"/>
              <a:t>Monitoring Programs of Study </a:t>
            </a:r>
          </a:p>
          <a:p>
            <a:pPr defTabSz="914400">
              <a:lnSpc>
                <a:spcPct val="150000"/>
              </a:lnSpc>
              <a:defRPr sz="2000">
                <a:latin typeface="Calibri"/>
                <a:ea typeface="Calibri"/>
                <a:cs typeface="Calibri"/>
                <a:sym typeface="Calibri"/>
              </a:defRPr>
            </a:pPr>
            <a:r>
              <a:rPr lang="en-US" dirty="0"/>
              <a:t>Consulting with College</a:t>
            </a:r>
          </a:p>
          <a:p>
            <a:pPr defTabSz="914400">
              <a:lnSpc>
                <a:spcPct val="150000"/>
              </a:lnSpc>
              <a:defRPr sz="2000">
                <a:latin typeface="Calibri"/>
                <a:ea typeface="Calibri"/>
                <a:cs typeface="Calibri"/>
                <a:sym typeface="Calibri"/>
              </a:defRPr>
            </a:pPr>
            <a:r>
              <a:rPr lang="en-US" dirty="0"/>
              <a:t>Invite for Site Visit, Advisory Committee Meetings </a:t>
            </a:r>
          </a:p>
          <a:p>
            <a:pPr defTabSz="914400">
              <a:lnSpc>
                <a:spcPct val="150000"/>
              </a:lnSpc>
              <a:defRPr sz="2000">
                <a:latin typeface="Calibri"/>
                <a:ea typeface="Calibri"/>
                <a:cs typeface="Calibri"/>
                <a:sym typeface="Calibri"/>
              </a:defRPr>
            </a:pPr>
            <a:r>
              <a:rPr lang="en-US" dirty="0"/>
              <a:t>Engages with Colleges </a:t>
            </a:r>
            <a:endParaRPr dirty="0"/>
          </a:p>
        </p:txBody>
      </p:sp>
    </p:spTree>
    <p:extLst>
      <p:ext uri="{BB962C8B-B14F-4D97-AF65-F5344CB8AC3E}">
        <p14:creationId xmlns:p14="http://schemas.microsoft.com/office/powerpoint/2010/main" val="1732828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noRot="1" noChangeAspect="1"/>
          </p:cNvSpPr>
          <p:nvPr>
            <p:ph type="sldImg"/>
          </p:nvPr>
        </p:nvSpPr>
        <p:spPr>
          <a:prstGeom prst="rect">
            <a:avLst/>
          </a:prstGeom>
        </p:spPr>
        <p:txBody>
          <a:bodyPr/>
          <a:lstStyle/>
          <a:p>
            <a:endParaRPr/>
          </a:p>
        </p:txBody>
      </p:sp>
      <p:sp>
        <p:nvSpPr>
          <p:cNvPr id="161" name="Shape 161"/>
          <p:cNvSpPr>
            <a:spLocks noGrp="1"/>
          </p:cNvSpPr>
          <p:nvPr>
            <p:ph type="body" sz="quarter" idx="1"/>
          </p:nvPr>
        </p:nvSpPr>
        <p:spPr>
          <a:prstGeom prst="rect">
            <a:avLst/>
          </a:prstGeom>
        </p:spPr>
        <p:txBody>
          <a:bodyPr/>
          <a:lstStyle/>
          <a:p>
            <a:pPr defTabSz="914400">
              <a:lnSpc>
                <a:spcPct val="150000"/>
              </a:lnSpc>
              <a:defRPr sz="2000">
                <a:latin typeface="Calibri"/>
                <a:ea typeface="Calibri"/>
                <a:cs typeface="Calibri"/>
                <a:sym typeface="Calibri"/>
              </a:defRPr>
            </a:pPr>
            <a:endParaRPr dirty="0"/>
          </a:p>
        </p:txBody>
      </p:sp>
    </p:spTree>
    <p:extLst>
      <p:ext uri="{BB962C8B-B14F-4D97-AF65-F5344CB8AC3E}">
        <p14:creationId xmlns:p14="http://schemas.microsoft.com/office/powerpoint/2010/main" val="1130142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noRot="1" noChangeAspect="1"/>
          </p:cNvSpPr>
          <p:nvPr>
            <p:ph type="sldImg"/>
          </p:nvPr>
        </p:nvSpPr>
        <p:spPr>
          <a:prstGeom prst="rect">
            <a:avLst/>
          </a:prstGeom>
        </p:spPr>
        <p:txBody>
          <a:bodyPr/>
          <a:lstStyle/>
          <a:p>
            <a:endParaRPr/>
          </a:p>
        </p:txBody>
      </p:sp>
      <p:sp>
        <p:nvSpPr>
          <p:cNvPr id="161" name="Shape 161"/>
          <p:cNvSpPr>
            <a:spLocks noGrp="1"/>
          </p:cNvSpPr>
          <p:nvPr>
            <p:ph type="body" sz="quarter" idx="1"/>
          </p:nvPr>
        </p:nvSpPr>
        <p:spPr>
          <a:prstGeom prst="rect">
            <a:avLst/>
          </a:prstGeom>
        </p:spPr>
        <p:txBody>
          <a:bodyPr/>
          <a:lstStyle/>
          <a:p>
            <a:pPr defTabSz="914400">
              <a:lnSpc>
                <a:spcPct val="150000"/>
              </a:lnSpc>
              <a:defRPr sz="2000">
                <a:latin typeface="Calibri"/>
                <a:ea typeface="Calibri"/>
                <a:cs typeface="Calibri"/>
                <a:sym typeface="Calibri"/>
              </a:defRPr>
            </a:pPr>
            <a:r>
              <a:rPr lang="en-US" dirty="0"/>
              <a:t>Emphasis on Face to Face </a:t>
            </a:r>
          </a:p>
          <a:p>
            <a:pPr defTabSz="914400">
              <a:lnSpc>
                <a:spcPct val="150000"/>
              </a:lnSpc>
              <a:defRPr sz="2000">
                <a:latin typeface="Calibri"/>
                <a:ea typeface="Calibri"/>
                <a:cs typeface="Calibri"/>
                <a:sym typeface="Calibri"/>
              </a:defRPr>
            </a:pPr>
            <a:r>
              <a:rPr lang="en-US" dirty="0"/>
              <a:t>Share Promising Practices </a:t>
            </a:r>
          </a:p>
          <a:p>
            <a:pPr defTabSz="914400">
              <a:lnSpc>
                <a:spcPct val="150000"/>
              </a:lnSpc>
              <a:defRPr sz="2000">
                <a:latin typeface="Calibri"/>
                <a:ea typeface="Calibri"/>
                <a:cs typeface="Calibri"/>
                <a:sym typeface="Calibri"/>
              </a:defRPr>
            </a:pPr>
            <a:r>
              <a:rPr lang="en-US" dirty="0"/>
              <a:t>Smaller Groups more time to Share</a:t>
            </a:r>
          </a:p>
          <a:p>
            <a:pPr defTabSz="914400">
              <a:lnSpc>
                <a:spcPct val="150000"/>
              </a:lnSpc>
              <a:defRPr sz="2000">
                <a:latin typeface="Calibri"/>
                <a:ea typeface="Calibri"/>
                <a:cs typeface="Calibri"/>
                <a:sym typeface="Calibri"/>
              </a:defRPr>
            </a:pPr>
            <a:r>
              <a:rPr lang="en-US" dirty="0"/>
              <a:t>Regional meetings to save you time </a:t>
            </a:r>
          </a:p>
          <a:p>
            <a:pPr defTabSz="914400">
              <a:lnSpc>
                <a:spcPct val="150000"/>
              </a:lnSpc>
              <a:defRPr sz="2000">
                <a:latin typeface="Calibri"/>
                <a:ea typeface="Calibri"/>
                <a:cs typeface="Calibri"/>
                <a:sym typeface="Calibri"/>
              </a:defRPr>
            </a:pPr>
            <a:r>
              <a:rPr lang="en-US" dirty="0"/>
              <a:t>Gaps</a:t>
            </a:r>
          </a:p>
          <a:p>
            <a:pPr defTabSz="914400">
              <a:lnSpc>
                <a:spcPct val="150000"/>
              </a:lnSpc>
              <a:defRPr sz="2000">
                <a:latin typeface="Calibri"/>
                <a:ea typeface="Calibri"/>
                <a:cs typeface="Calibri"/>
                <a:sym typeface="Calibri"/>
              </a:defRPr>
            </a:pPr>
            <a:r>
              <a:rPr lang="en-US" dirty="0"/>
              <a:t>Need</a:t>
            </a:r>
          </a:p>
          <a:p>
            <a:pPr defTabSz="914400">
              <a:lnSpc>
                <a:spcPct val="150000"/>
              </a:lnSpc>
              <a:defRPr sz="2000">
                <a:latin typeface="Calibri"/>
                <a:ea typeface="Calibri"/>
                <a:cs typeface="Calibri"/>
                <a:sym typeface="Calibri"/>
              </a:defRPr>
            </a:pPr>
            <a:endParaRPr dirty="0"/>
          </a:p>
        </p:txBody>
      </p:sp>
    </p:spTree>
    <p:extLst>
      <p:ext uri="{BB962C8B-B14F-4D97-AF65-F5344CB8AC3E}">
        <p14:creationId xmlns:p14="http://schemas.microsoft.com/office/powerpoint/2010/main" val="150135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Memos will be coming out shortly </a:t>
            </a:r>
          </a:p>
          <a:p>
            <a:r>
              <a:rPr lang="en-US" dirty="0"/>
              <a:t>Split time and effort will look at proper documentation in place for Split and 100% funded Faculty and staff funded with Perkins $ </a:t>
            </a:r>
          </a:p>
          <a:p>
            <a:endParaRPr lang="en-US" dirty="0"/>
          </a:p>
          <a:p>
            <a:r>
              <a:rPr lang="en-US" dirty="0"/>
              <a:t>Equipment Monitoring will look at </a:t>
            </a:r>
          </a:p>
          <a:p>
            <a:r>
              <a:rPr lang="en-US" dirty="0"/>
              <a:t>Colleges exceeding the benchmark of 50% during 2018-19 program year </a:t>
            </a:r>
          </a:p>
          <a:p>
            <a:r>
              <a:rPr lang="en-US" dirty="0"/>
              <a:t>Ensure equipment planned for purchase in in place – copy of  paid invoice </a:t>
            </a:r>
          </a:p>
          <a:p>
            <a:r>
              <a:rPr lang="en-US" dirty="0"/>
              <a:t>Ensure college has a plan to track equipment – copy of college tracking log </a:t>
            </a:r>
          </a:p>
          <a:p>
            <a:r>
              <a:rPr lang="en-US" dirty="0"/>
              <a:t>Ensure Equipment is in place for CTE Programs of study – Photo </a:t>
            </a:r>
          </a:p>
          <a:p>
            <a:endParaRPr lang="en-US" dirty="0"/>
          </a:p>
          <a:p>
            <a:r>
              <a:rPr lang="en-US" dirty="0"/>
              <a:t>Site Monitoring </a:t>
            </a:r>
          </a:p>
          <a:p>
            <a:r>
              <a:rPr lang="en-US" dirty="0"/>
              <a:t>Review Comprehensive Local Needs Assessment, talk with faculty, HS CTE, Workforce Development Professionals </a:t>
            </a:r>
          </a:p>
          <a:p>
            <a:r>
              <a:rPr lang="en-US" dirty="0"/>
              <a:t>Ensure they have knowledge of Perkins and have looked as ways to integrate programs, services, and staff. </a:t>
            </a:r>
          </a:p>
          <a:p>
            <a:r>
              <a:rPr lang="en-US" dirty="0"/>
              <a:t>Look at mid year  Progress on Current Grant, Spending, Meeting intent of legislation in Required </a:t>
            </a:r>
            <a:r>
              <a:rPr lang="en-US" dirty="0" err="1"/>
              <a:t>Activitiesi</a:t>
            </a:r>
            <a:r>
              <a:rPr lang="en-US" dirty="0"/>
              <a:t> </a:t>
            </a:r>
          </a:p>
          <a:p>
            <a:r>
              <a:rPr lang="en-US" dirty="0"/>
              <a:t>Meeting with College </a:t>
            </a:r>
            <a:r>
              <a:rPr lang="en-US" dirty="0" err="1"/>
              <a:t>Adminsitration</a:t>
            </a:r>
            <a:r>
              <a:rPr lang="en-US" dirty="0"/>
              <a:t>  </a:t>
            </a:r>
          </a:p>
        </p:txBody>
      </p:sp>
      <p:sp>
        <p:nvSpPr>
          <p:cNvPr id="4" name="Slide Number Placeholder 3"/>
          <p:cNvSpPr>
            <a:spLocks noGrp="1"/>
          </p:cNvSpPr>
          <p:nvPr>
            <p:ph type="sldNum" sz="quarter" idx="5"/>
          </p:nvPr>
        </p:nvSpPr>
        <p:spPr/>
        <p:txBody>
          <a:bodyPr/>
          <a:lstStyle/>
          <a:p>
            <a:fld id="{C5F1CF2E-E139-A849-9103-6E135E80E5C0}" type="slidenum">
              <a:rPr lang="en-US" smtClean="0"/>
              <a:t>8</a:t>
            </a:fld>
            <a:endParaRPr lang="en-US"/>
          </a:p>
        </p:txBody>
      </p:sp>
    </p:spTree>
    <p:extLst>
      <p:ext uri="{BB962C8B-B14F-4D97-AF65-F5344CB8AC3E}">
        <p14:creationId xmlns:p14="http://schemas.microsoft.com/office/powerpoint/2010/main" val="84349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nceta.org</a:t>
            </a:r>
            <a:r>
              <a:rPr lang="en-US" dirty="0"/>
              <a:t>/</a:t>
            </a:r>
          </a:p>
          <a:p>
            <a:r>
              <a:rPr lang="en-US" dirty="0"/>
              <a:t>Encourage colleges to present</a:t>
            </a:r>
          </a:p>
          <a:p>
            <a:r>
              <a:rPr lang="en-US" dirty="0"/>
              <a:t>Gaps in service</a:t>
            </a:r>
          </a:p>
          <a:p>
            <a:endParaRPr lang="en-US" dirty="0"/>
          </a:p>
        </p:txBody>
      </p:sp>
      <p:sp>
        <p:nvSpPr>
          <p:cNvPr id="4" name="Slide Number Placeholder 3"/>
          <p:cNvSpPr>
            <a:spLocks noGrp="1"/>
          </p:cNvSpPr>
          <p:nvPr>
            <p:ph type="sldNum" sz="quarter" idx="5"/>
          </p:nvPr>
        </p:nvSpPr>
        <p:spPr/>
        <p:txBody>
          <a:bodyPr/>
          <a:lstStyle/>
          <a:p>
            <a:fld id="{C5F1CF2E-E139-A849-9103-6E135E80E5C0}" type="slidenum">
              <a:rPr lang="en-US" smtClean="0"/>
              <a:t>10</a:t>
            </a:fld>
            <a:endParaRPr lang="en-US"/>
          </a:p>
        </p:txBody>
      </p:sp>
    </p:spTree>
    <p:extLst>
      <p:ext uri="{BB962C8B-B14F-4D97-AF65-F5344CB8AC3E}">
        <p14:creationId xmlns:p14="http://schemas.microsoft.com/office/powerpoint/2010/main" val="3995860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www.ncperkins.org</a:t>
            </a:r>
            <a:endParaRPr lang="en-US" dirty="0"/>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15</a:t>
            </a:fld>
            <a:endParaRPr lang="en-US"/>
          </a:p>
        </p:txBody>
      </p:sp>
    </p:spTree>
    <p:extLst>
      <p:ext uri="{BB962C8B-B14F-4D97-AF65-F5344CB8AC3E}">
        <p14:creationId xmlns:p14="http://schemas.microsoft.com/office/powerpoint/2010/main" val="751908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17</a:t>
            </a:fld>
            <a:endParaRPr lang="en-US"/>
          </a:p>
        </p:txBody>
      </p:sp>
    </p:spTree>
    <p:extLst>
      <p:ext uri="{BB962C8B-B14F-4D97-AF65-F5344CB8AC3E}">
        <p14:creationId xmlns:p14="http://schemas.microsoft.com/office/powerpoint/2010/main" val="39063004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39375"/>
            <a:ext cx="7336465" cy="1071375"/>
          </a:xfrm>
        </p:spPr>
        <p:txBody>
          <a:bodyPr anchor="b">
            <a:normAutofit/>
          </a:bodyPr>
          <a:lstStyle>
            <a:lvl1pPr algn="ctr">
              <a:defRPr sz="3300" b="1">
                <a:latin typeface="+mn-lt"/>
              </a:defRPr>
            </a:lvl1pPr>
          </a:lstStyle>
          <a:p>
            <a:r>
              <a:rPr lang="en-US" dirty="0"/>
              <a:t>Click to edit Master title style</a:t>
            </a:r>
          </a:p>
        </p:txBody>
      </p:sp>
      <p:sp>
        <p:nvSpPr>
          <p:cNvPr id="3" name="Subtitle 2"/>
          <p:cNvSpPr>
            <a:spLocks noGrp="1"/>
          </p:cNvSpPr>
          <p:nvPr>
            <p:ph type="subTitle" idx="1"/>
          </p:nvPr>
        </p:nvSpPr>
        <p:spPr>
          <a:xfrm>
            <a:off x="914400" y="2910750"/>
            <a:ext cx="7336465" cy="1241822"/>
          </a:xfrm>
        </p:spPr>
        <p:txBody>
          <a:bodyPr>
            <a:normAutofit/>
          </a:bodyPr>
          <a:lstStyle>
            <a:lvl1pPr marL="0" indent="0" algn="ctr">
              <a:buNone/>
              <a:defRPr sz="2700"/>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lang="en-US" dirty="0"/>
              <a:t>Click to edit Master subtitle style</a:t>
            </a:r>
          </a:p>
        </p:txBody>
      </p:sp>
      <p:sp>
        <p:nvSpPr>
          <p:cNvPr id="9" name="Rectangle 8"/>
          <p:cNvSpPr/>
          <p:nvPr userDrawn="1"/>
        </p:nvSpPr>
        <p:spPr>
          <a:xfrm>
            <a:off x="1733354" y="366947"/>
            <a:ext cx="6025812" cy="799835"/>
          </a:xfrm>
          <a:prstGeom prst="rect">
            <a:avLst/>
          </a:prstGeom>
          <a:noFill/>
        </p:spPr>
        <p:txBody>
          <a:bodyPr wrap="square" lIns="51435" tIns="25718" rIns="51435" bIns="25718">
            <a:spAutoFit/>
          </a:bodyPr>
          <a:lstStyle/>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5" y="1398670"/>
            <a:ext cx="5705475" cy="1896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1116203" cy="1267946"/>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1/14/20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23247"/>
            <a:ext cx="971180" cy="1095372"/>
          </a:xfrm>
          <a:prstGeom prst="rect">
            <a:avLst/>
          </a:prstGeom>
        </p:spPr>
      </p:pic>
      <p:cxnSp>
        <p:nvCxnSpPr>
          <p:cNvPr id="10" name="Straight Connector 9" title="Gold Line"/>
          <p:cNvCxnSpPr/>
          <p:nvPr userDrawn="1"/>
        </p:nvCxnSpPr>
        <p:spPr>
          <a:xfrm flipV="1">
            <a:off x="1455549" y="1287265"/>
            <a:ext cx="7059802" cy="10217"/>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3"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1/14/20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5" y="4777668"/>
            <a:ext cx="3161741"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3" y="4767264"/>
            <a:ext cx="254263" cy="294650"/>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553200" y="4767263"/>
            <a:ext cx="2133600" cy="273844"/>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8141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892970" y="3355330"/>
            <a:ext cx="7358063" cy="243299"/>
          </a:xfrm>
          <a:prstGeom prst="rect">
            <a:avLst/>
          </a:prstGeom>
        </p:spPr>
        <p:txBody>
          <a:bodyPr anchor="t"/>
          <a:lstStyle>
            <a:lvl1pPr marL="0" indent="0" algn="ctr">
              <a:spcBef>
                <a:spcPts val="0"/>
              </a:spcBef>
              <a:buSzTx/>
              <a:buNone/>
              <a:defRPr sz="1265" i="1"/>
            </a:lvl1pPr>
            <a:lvl2pPr marL="485534" indent="-251138" algn="ctr">
              <a:spcBef>
                <a:spcPts val="0"/>
              </a:spcBef>
              <a:defRPr sz="1265" i="1"/>
            </a:lvl2pPr>
            <a:lvl3pPr marL="719930" indent="-251138" algn="ctr">
              <a:spcBef>
                <a:spcPts val="0"/>
              </a:spcBef>
              <a:defRPr sz="1265" i="1"/>
            </a:lvl3pPr>
            <a:lvl4pPr marL="954326" indent="-251138" algn="ctr">
              <a:spcBef>
                <a:spcPts val="0"/>
              </a:spcBef>
              <a:defRPr sz="1265" i="1"/>
            </a:lvl4pPr>
            <a:lvl5pPr marL="1188722" indent="-251138" algn="ctr">
              <a:spcBef>
                <a:spcPts val="0"/>
              </a:spcBef>
              <a:defRPr sz="1265"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892970" y="2250236"/>
            <a:ext cx="7358063" cy="321562"/>
          </a:xfrm>
          <a:prstGeom prst="rect">
            <a:avLst/>
          </a:prstGeom>
        </p:spPr>
        <p:txBody>
          <a:bodyPr/>
          <a:lstStyle>
            <a:lvl1pPr marL="0" indent="0" algn="ctr">
              <a:spcBef>
                <a:spcPts val="0"/>
              </a:spcBef>
              <a:buSzTx/>
              <a:buNone/>
              <a:defRPr sz="3400">
                <a:latin typeface="Helvetica Neue Medium"/>
                <a:ea typeface="Helvetica Neue Medium"/>
                <a:cs typeface="Helvetica Neue Medium"/>
                <a:sym typeface="Helvetica Neue Medium"/>
              </a:defRPr>
            </a:lvl1pPr>
          </a:lstStyle>
          <a:p>
            <a:pPr marL="0" indent="0" algn="ctr">
              <a:spcBef>
                <a:spcPts val="0"/>
              </a:spcBef>
              <a:buSzTx/>
              <a:buNone/>
              <a:defRPr sz="3400">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44995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0904"/>
            <a:ext cx="7886700" cy="3548753"/>
          </a:xfrm>
        </p:spPr>
        <p:txBody>
          <a:bodyPr>
            <a:normAutofit/>
          </a:bodyPr>
          <a:lstStyle>
            <a:lvl1pPr marL="175022" indent="-175022">
              <a:lnSpc>
                <a:spcPct val="100000"/>
              </a:lnSpc>
              <a:spcBef>
                <a:spcPts val="450"/>
              </a:spcBef>
              <a:tabLst/>
              <a:defRPr sz="2100"/>
            </a:lvl1pPr>
            <a:lvl2pPr marL="344091" indent="-151210">
              <a:lnSpc>
                <a:spcPct val="100000"/>
              </a:lnSpc>
              <a:spcBef>
                <a:spcPts val="225"/>
              </a:spcBef>
              <a:tabLst/>
              <a:defRPr sz="1800"/>
            </a:lvl2pPr>
            <a:lvl3pPr marL="519113" indent="-133350">
              <a:lnSpc>
                <a:spcPct val="100000"/>
              </a:lnSpc>
              <a:spcBef>
                <a:spcPts val="225"/>
              </a:spcBef>
              <a:tabLst/>
              <a:defRPr sz="1650"/>
            </a:lvl3pPr>
            <a:lvl4pPr marL="732235" indent="-153591">
              <a:lnSpc>
                <a:spcPct val="100000"/>
              </a:lnSpc>
              <a:spcBef>
                <a:spcPts val="225"/>
              </a:spcBef>
              <a:tabLst/>
              <a:defRPr sz="1500"/>
            </a:lvl4pPr>
            <a:lvl5pPr marL="900113" indent="-128588">
              <a:lnSpc>
                <a:spcPct val="100000"/>
              </a:lnSpc>
              <a:spcBef>
                <a:spcPts val="225"/>
              </a:spcBef>
              <a:tabLst/>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8"/>
            <a:ext cx="7886700" cy="2139553"/>
          </a:xfrm>
        </p:spPr>
        <p:txBody>
          <a:bodyPr anchor="b">
            <a:normAutofit/>
          </a:bodyPr>
          <a:lstStyle>
            <a:lvl1pPr algn="ctr">
              <a:defRPr sz="2700"/>
            </a:lvl1pPr>
          </a:lstStyle>
          <a:p>
            <a:r>
              <a:rPr lang="en-US" dirty="0"/>
              <a:t>Click to edit Master title style</a:t>
            </a:r>
          </a:p>
        </p:txBody>
      </p:sp>
      <p:sp>
        <p:nvSpPr>
          <p:cNvPr id="3" name="Text Placeholder 2"/>
          <p:cNvSpPr>
            <a:spLocks noGrp="1"/>
          </p:cNvSpPr>
          <p:nvPr>
            <p:ph type="body" idx="1"/>
          </p:nvPr>
        </p:nvSpPr>
        <p:spPr>
          <a:xfrm>
            <a:off x="623888" y="3442102"/>
            <a:ext cx="7886700" cy="1125140"/>
          </a:xfrm>
        </p:spPr>
        <p:txBody>
          <a:bodyPr>
            <a:normAutofit/>
          </a:bodyPr>
          <a:lstStyle>
            <a:lvl1pPr marL="0" indent="0" algn="ctr">
              <a:buNone/>
              <a:defRPr sz="2100">
                <a:solidFill>
                  <a:schemeClr val="tx1">
                    <a:tint val="75000"/>
                  </a:schemeClr>
                </a:solidFill>
              </a:defRPr>
            </a:lvl1pPr>
            <a:lvl2pPr marL="192881" indent="0">
              <a:buNone/>
              <a:defRPr sz="844">
                <a:solidFill>
                  <a:schemeClr val="tx1">
                    <a:tint val="75000"/>
                  </a:schemeClr>
                </a:solidFill>
              </a:defRPr>
            </a:lvl2pPr>
            <a:lvl3pPr marL="385763" indent="0">
              <a:buNone/>
              <a:defRPr sz="760">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4869657"/>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4818981"/>
            <a:ext cx="316698" cy="267898"/>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sp>
        <p:nvSpPr>
          <p:cNvPr id="3" name="Content Placeholder 2"/>
          <p:cNvSpPr>
            <a:spLocks noGrp="1"/>
          </p:cNvSpPr>
          <p:nvPr>
            <p:ph sz="half" idx="1"/>
          </p:nvPr>
        </p:nvSpPr>
        <p:spPr>
          <a:xfrm>
            <a:off x="6286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260872"/>
            <a:ext cx="3868340"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4" name="Content Placeholder 3"/>
          <p:cNvSpPr>
            <a:spLocks noGrp="1"/>
          </p:cNvSpPr>
          <p:nvPr>
            <p:ph sz="half" idx="2"/>
          </p:nvPr>
        </p:nvSpPr>
        <p:spPr>
          <a:xfrm>
            <a:off x="629842" y="1878806"/>
            <a:ext cx="3868340"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3" y="1260872"/>
            <a:ext cx="3887391"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6" name="Content Placeholder 5"/>
          <p:cNvSpPr>
            <a:spLocks noGrp="1"/>
          </p:cNvSpPr>
          <p:nvPr>
            <p:ph sz="quarter" idx="4"/>
          </p:nvPr>
        </p:nvSpPr>
        <p:spPr>
          <a:xfrm>
            <a:off x="4629153" y="1878806"/>
            <a:ext cx="3887391"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Content Placeholder 2"/>
          <p:cNvSpPr>
            <a:spLocks noGrp="1"/>
          </p:cNvSpPr>
          <p:nvPr>
            <p:ph idx="1"/>
          </p:nvPr>
        </p:nvSpPr>
        <p:spPr>
          <a:xfrm>
            <a:off x="3887391" y="740573"/>
            <a:ext cx="4629150" cy="3655219"/>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1/14/20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Picture Placeholder 2"/>
          <p:cNvSpPr>
            <a:spLocks noGrp="1"/>
          </p:cNvSpPr>
          <p:nvPr>
            <p:ph type="pic" idx="1"/>
          </p:nvPr>
        </p:nvSpPr>
        <p:spPr>
          <a:xfrm>
            <a:off x="3887391" y="740573"/>
            <a:ext cx="4629150" cy="3655219"/>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lang="en-US"/>
              <a:t>Drag picture to placeholder or click icon to add</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1/14/20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273847"/>
            <a:ext cx="7059802" cy="994172"/>
          </a:xfrm>
          <a:prstGeom prst="rect">
            <a:avLst/>
          </a:prstGeom>
        </p:spPr>
        <p:txBody>
          <a:bodyPr vert="horz" lIns="91440" tIns="45720" rIns="91440" bIns="45720" rtlCol="0" anchor="ctr">
            <a:normAutofit/>
          </a:bodyPr>
          <a:lstStyle/>
          <a:p>
            <a:pPr>
              <a:lnSpc>
                <a:spcPct val="80000"/>
              </a:lnSpc>
            </a:pPr>
            <a:r>
              <a:rPr lang="en-US" sz="2025" b="0" cap="none" spc="0" dirty="0">
                <a:ln w="0"/>
                <a:solidFill>
                  <a:srgbClr val="003767"/>
                </a:solidFill>
                <a:effectLst>
                  <a:outerShdw blurRad="38100" dist="25400" dir="5400000" algn="ctr" rotWithShape="0">
                    <a:srgbClr val="6E747A">
                      <a:alpha val="43000"/>
                    </a:srgbClr>
                  </a:outerShdw>
                </a:effectLst>
              </a:rPr>
              <a:t>North Carolina </a:t>
            </a:r>
            <a:br>
              <a:rPr lang="en-US" sz="2025" b="0" cap="none" spc="0" dirty="0">
                <a:ln w="0"/>
                <a:solidFill>
                  <a:srgbClr val="003767"/>
                </a:solidFill>
                <a:effectLst>
                  <a:outerShdw blurRad="38100" dist="25400" dir="5400000" algn="ctr" rotWithShape="0">
                    <a:srgbClr val="6E747A">
                      <a:alpha val="43000"/>
                    </a:srgbClr>
                  </a:outerShdw>
                </a:effectLst>
              </a:rPr>
            </a:br>
            <a:r>
              <a:rPr lang="en-US" sz="2025"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385763" rtl="0" eaLnBrk="1" latinLnBrk="0" hangingPunct="1">
        <a:lnSpc>
          <a:spcPct val="90000"/>
        </a:lnSpc>
        <a:spcBef>
          <a:spcPct val="0"/>
        </a:spcBef>
        <a:buNone/>
        <a:defRPr sz="3000" b="1" kern="1200">
          <a:ln w="0">
            <a:solidFill>
              <a:schemeClr val="accent1"/>
            </a:solidFill>
          </a:ln>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sz="2100" kern="1200">
          <a:solidFill>
            <a:schemeClr val="tx1"/>
          </a:solidFill>
          <a:latin typeface="Times New Roman" charset="0"/>
          <a:ea typeface="Times New Roman" charset="0"/>
          <a:cs typeface="Times New Roman" charset="0"/>
        </a:defRPr>
      </a:lvl1pPr>
      <a:lvl2pPr marL="289322" indent="-96441" algn="l" defTabSz="385763" rtl="0" eaLnBrk="1" latinLnBrk="0" hangingPunct="1">
        <a:lnSpc>
          <a:spcPct val="90000"/>
        </a:lnSpc>
        <a:spcBef>
          <a:spcPts val="21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2pPr>
      <a:lvl3pPr marL="482204" indent="-96441" algn="l" defTabSz="385763" rtl="0" eaLnBrk="1" latinLnBrk="0" hangingPunct="1">
        <a:lnSpc>
          <a:spcPct val="90000"/>
        </a:lnSpc>
        <a:spcBef>
          <a:spcPts val="211"/>
        </a:spcBef>
        <a:buFont typeface="Arial" panose="020B0604020202020204" pitchFamily="34" charset="0"/>
        <a:buChar char="•"/>
        <a:defRPr sz="1650" kern="1200">
          <a:solidFill>
            <a:schemeClr val="tx1"/>
          </a:solidFill>
          <a:latin typeface="Times New Roman" charset="0"/>
          <a:ea typeface="Times New Roman" charset="0"/>
          <a:cs typeface="Times New Roman" charset="0"/>
        </a:defRPr>
      </a:lvl3pPr>
      <a:lvl4pPr marL="675085" indent="-96441" algn="l" defTabSz="385763" rtl="0" eaLnBrk="1" latinLnBrk="0" hangingPunct="1">
        <a:lnSpc>
          <a:spcPct val="90000"/>
        </a:lnSpc>
        <a:spcBef>
          <a:spcPts val="211"/>
        </a:spcBef>
        <a:buFont typeface="Arial" panose="020B0604020202020204" pitchFamily="34" charset="0"/>
        <a:buChar char="•"/>
        <a:defRPr sz="1500" kern="1200">
          <a:solidFill>
            <a:schemeClr val="tx1"/>
          </a:solidFill>
          <a:latin typeface="Times New Roman" charset="0"/>
          <a:ea typeface="Times New Roman" charset="0"/>
          <a:cs typeface="Times New Roman" charset="0"/>
        </a:defRPr>
      </a:lvl4pPr>
      <a:lvl5pPr marL="867966" indent="-96441" algn="l" defTabSz="385763" rtl="0" eaLnBrk="1" latinLnBrk="0" hangingPunct="1">
        <a:lnSpc>
          <a:spcPct val="90000"/>
        </a:lnSpc>
        <a:spcBef>
          <a:spcPts val="211"/>
        </a:spcBef>
        <a:buFont typeface="Arial" panose="020B0604020202020204" pitchFamily="34" charset="0"/>
        <a:buChar char="•"/>
        <a:defRPr sz="1350" kern="1200">
          <a:solidFill>
            <a:schemeClr val="tx1"/>
          </a:solidFill>
          <a:latin typeface="Times New Roman" charset="0"/>
          <a:ea typeface="Times New Roman" charset="0"/>
          <a:cs typeface="Times New Roman" charset="0"/>
        </a:defRPr>
      </a:lvl5pPr>
      <a:lvl6pPr marL="1060847"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Perkins Update Webinar</a:t>
            </a:r>
          </a:p>
        </p:txBody>
      </p:sp>
      <p:sp>
        <p:nvSpPr>
          <p:cNvPr id="3" name="Subtitle 2"/>
          <p:cNvSpPr>
            <a:spLocks noGrp="1"/>
          </p:cNvSpPr>
          <p:nvPr>
            <p:ph type="subTitle" idx="1"/>
          </p:nvPr>
        </p:nvSpPr>
        <p:spPr/>
        <p:txBody>
          <a:bodyPr/>
          <a:lstStyle/>
          <a:p>
            <a:r>
              <a:rPr lang="en-US" dirty="0"/>
              <a:t>January 14, 2020</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800" y="3531661"/>
            <a:ext cx="4678926" cy="1472640"/>
          </a:xfrm>
          <a:prstGeom prst="rect">
            <a:avLst/>
          </a:prstGeom>
        </p:spPr>
      </p:pic>
    </p:spTree>
    <p:extLst>
      <p:ext uri="{BB962C8B-B14F-4D97-AF65-F5344CB8AC3E}">
        <p14:creationId xmlns:p14="http://schemas.microsoft.com/office/powerpoint/2010/main" val="971664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55E33F-579A-5E41-89CA-554A9C87B15D}"/>
              </a:ext>
            </a:extLst>
          </p:cNvPr>
          <p:cNvSpPr>
            <a:spLocks noGrp="1"/>
          </p:cNvSpPr>
          <p:nvPr>
            <p:ph idx="1"/>
          </p:nvPr>
        </p:nvSpPr>
        <p:spPr/>
        <p:txBody>
          <a:bodyPr/>
          <a:lstStyle/>
          <a:p>
            <a:r>
              <a:rPr lang="en-US" dirty="0"/>
              <a:t>April 1-3, 2020, in Wilmington, NC</a:t>
            </a:r>
          </a:p>
          <a:p>
            <a:r>
              <a:rPr lang="en-US" dirty="0"/>
              <a:t>Showcase best practices </a:t>
            </a:r>
          </a:p>
          <a:p>
            <a:r>
              <a:rPr lang="en-US" dirty="0"/>
              <a:t>Encourage collaboration with Workforce System </a:t>
            </a:r>
          </a:p>
          <a:p>
            <a:r>
              <a:rPr lang="en-US" dirty="0"/>
              <a:t>Better understanding of Perkin V and WIOA </a:t>
            </a:r>
          </a:p>
          <a:p>
            <a:r>
              <a:rPr lang="en-US" dirty="0"/>
              <a:t>https://</a:t>
            </a:r>
            <a:r>
              <a:rPr lang="en-US" dirty="0" err="1"/>
              <a:t>nceta.org</a:t>
            </a:r>
            <a:r>
              <a:rPr lang="en-US" dirty="0"/>
              <a:t>/</a:t>
            </a:r>
          </a:p>
        </p:txBody>
      </p:sp>
      <p:sp>
        <p:nvSpPr>
          <p:cNvPr id="2" name="Title 1">
            <a:extLst>
              <a:ext uri="{FF2B5EF4-FFF2-40B4-BE49-F238E27FC236}">
                <a16:creationId xmlns:a16="http://schemas.microsoft.com/office/drawing/2014/main" id="{080B70F3-D72A-B44D-A82B-2B19DA53947E}"/>
              </a:ext>
            </a:extLst>
          </p:cNvPr>
          <p:cNvSpPr>
            <a:spLocks noGrp="1"/>
          </p:cNvSpPr>
          <p:nvPr>
            <p:ph type="title"/>
          </p:nvPr>
        </p:nvSpPr>
        <p:spPr/>
        <p:txBody>
          <a:bodyPr/>
          <a:lstStyle/>
          <a:p>
            <a:r>
              <a:rPr lang="en-US" dirty="0"/>
              <a:t>NCETA Conference </a:t>
            </a:r>
          </a:p>
        </p:txBody>
      </p:sp>
      <p:pic>
        <p:nvPicPr>
          <p:cNvPr id="5" name="Picture 4" descr="A screenshot of a cell phone&#10;&#10;Description automatically generated">
            <a:extLst>
              <a:ext uri="{FF2B5EF4-FFF2-40B4-BE49-F238E27FC236}">
                <a16:creationId xmlns:a16="http://schemas.microsoft.com/office/drawing/2014/main" id="{5AC7A153-D452-BE44-8FFF-583AE4020D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3971" y="2214422"/>
            <a:ext cx="2929078" cy="2929078"/>
          </a:xfrm>
          <a:prstGeom prst="rect">
            <a:avLst/>
          </a:prstGeom>
        </p:spPr>
      </p:pic>
    </p:spTree>
    <p:extLst>
      <p:ext uri="{BB962C8B-B14F-4D97-AF65-F5344CB8AC3E}">
        <p14:creationId xmlns:p14="http://schemas.microsoft.com/office/powerpoint/2010/main" val="3121605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p:txBody>
          <a:bodyPr/>
          <a:lstStyle/>
          <a:p>
            <a:r>
              <a:rPr lang="en-US" dirty="0"/>
              <a:t>Third Thursday @ 9am</a:t>
            </a:r>
          </a:p>
          <a:p>
            <a:r>
              <a:rPr lang="en-US" dirty="0"/>
              <a:t>January 16, 2020</a:t>
            </a:r>
          </a:p>
          <a:p>
            <a:r>
              <a:rPr lang="en-US" dirty="0"/>
              <a:t>Careers in Automotive Technology</a:t>
            </a:r>
          </a:p>
          <a:p>
            <a:r>
              <a:rPr lang="en-US" dirty="0" err="1"/>
              <a:t>ncperkins.org</a:t>
            </a:r>
            <a:r>
              <a:rPr lang="en-US" dirty="0"/>
              <a:t>/presentations</a:t>
            </a:r>
          </a:p>
          <a:p>
            <a:endParaRPr lang="en-US" dirty="0"/>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Raising the Awareness of Career Pathways - Webinar </a:t>
            </a:r>
          </a:p>
        </p:txBody>
      </p:sp>
    </p:spTree>
    <p:extLst>
      <p:ext uri="{BB962C8B-B14F-4D97-AF65-F5344CB8AC3E}">
        <p14:creationId xmlns:p14="http://schemas.microsoft.com/office/powerpoint/2010/main" val="4278936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p:txBody>
          <a:bodyPr/>
          <a:lstStyle/>
          <a:p>
            <a:r>
              <a:rPr lang="en-US" dirty="0"/>
              <a:t>Do you have a Plan? </a:t>
            </a:r>
          </a:p>
          <a:p>
            <a:r>
              <a:rPr lang="en-US" dirty="0"/>
              <a:t>Spend your funds to enhance your CTE Programs.</a:t>
            </a:r>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Budget </a:t>
            </a:r>
          </a:p>
        </p:txBody>
      </p:sp>
    </p:spTree>
    <p:extLst>
      <p:ext uri="{BB962C8B-B14F-4D97-AF65-F5344CB8AC3E}">
        <p14:creationId xmlns:p14="http://schemas.microsoft.com/office/powerpoint/2010/main" val="2258648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p:txBody>
          <a:bodyPr/>
          <a:lstStyle/>
          <a:p>
            <a:pPr marL="457200" indent="-457200">
              <a:buFont typeface="+mj-lt"/>
              <a:buAutoNum type="arabicPeriod"/>
            </a:pPr>
            <a:r>
              <a:rPr lang="en-US" dirty="0"/>
              <a:t>Complete the Comprehensive Local Needs Assessment </a:t>
            </a:r>
          </a:p>
          <a:p>
            <a:pPr marL="457200" indent="-457200">
              <a:buFont typeface="+mj-lt"/>
              <a:buAutoNum type="arabicPeriod"/>
            </a:pPr>
            <a:r>
              <a:rPr lang="en-US" dirty="0"/>
              <a:t>Complete the Perkins 2020-24 Application - due March 6, 2020</a:t>
            </a:r>
          </a:p>
          <a:p>
            <a:pPr marL="457200" indent="-457200">
              <a:buFont typeface="+mj-lt"/>
              <a:buAutoNum type="arabicPeriod"/>
            </a:pPr>
            <a:r>
              <a:rPr lang="en-US" dirty="0"/>
              <a:t>Complete a Plan for 2020-21 - due May 15, 2020</a:t>
            </a:r>
          </a:p>
          <a:p>
            <a:pPr marL="457200" indent="-457200">
              <a:buFont typeface="+mj-lt"/>
              <a:buAutoNum type="arabicPeriod"/>
            </a:pPr>
            <a:r>
              <a:rPr lang="en-US" dirty="0"/>
              <a:t>Complete a Budget for 2020-21 - due May 15, 2020</a:t>
            </a:r>
          </a:p>
          <a:p>
            <a:pPr marL="457200" indent="-457200">
              <a:buFont typeface="+mj-lt"/>
              <a:buAutoNum type="arabicPeriod"/>
            </a:pPr>
            <a:endParaRPr lang="en-US" dirty="0"/>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Funding for 2020-21</a:t>
            </a:r>
          </a:p>
        </p:txBody>
      </p:sp>
    </p:spTree>
    <p:extLst>
      <p:ext uri="{BB962C8B-B14F-4D97-AF65-F5344CB8AC3E}">
        <p14:creationId xmlns:p14="http://schemas.microsoft.com/office/powerpoint/2010/main" val="372870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93437E-863D-594B-BC80-1B42AD471292}"/>
              </a:ext>
            </a:extLst>
          </p:cNvPr>
          <p:cNvSpPr>
            <a:spLocks noGrp="1"/>
          </p:cNvSpPr>
          <p:nvPr>
            <p:ph idx="1"/>
          </p:nvPr>
        </p:nvSpPr>
        <p:spPr/>
        <p:txBody>
          <a:bodyPr/>
          <a:lstStyle/>
          <a:p>
            <a:r>
              <a:rPr lang="en-US" dirty="0"/>
              <a:t>Released in December</a:t>
            </a:r>
          </a:p>
          <a:p>
            <a:r>
              <a:rPr lang="en-US" dirty="0"/>
              <a:t>On-line comments</a:t>
            </a:r>
          </a:p>
        </p:txBody>
      </p:sp>
      <p:sp>
        <p:nvSpPr>
          <p:cNvPr id="3" name="Title 2">
            <a:extLst>
              <a:ext uri="{FF2B5EF4-FFF2-40B4-BE49-F238E27FC236}">
                <a16:creationId xmlns:a16="http://schemas.microsoft.com/office/drawing/2014/main" id="{280E86D7-3E17-AE48-91BC-43C859DD99F4}"/>
              </a:ext>
            </a:extLst>
          </p:cNvPr>
          <p:cNvSpPr>
            <a:spLocks noGrp="1"/>
          </p:cNvSpPr>
          <p:nvPr>
            <p:ph type="title"/>
          </p:nvPr>
        </p:nvSpPr>
        <p:spPr/>
        <p:txBody>
          <a:bodyPr/>
          <a:lstStyle/>
          <a:p>
            <a:r>
              <a:rPr lang="en-US" dirty="0"/>
              <a:t>Public Comments wanted on Perkins V</a:t>
            </a:r>
          </a:p>
        </p:txBody>
      </p:sp>
    </p:spTree>
    <p:extLst>
      <p:ext uri="{BB962C8B-B14F-4D97-AF65-F5344CB8AC3E}">
        <p14:creationId xmlns:p14="http://schemas.microsoft.com/office/powerpoint/2010/main" val="3804131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0E86D7-3E17-AE48-91BC-43C859DD99F4}"/>
              </a:ext>
            </a:extLst>
          </p:cNvPr>
          <p:cNvSpPr>
            <a:spLocks noGrp="1"/>
          </p:cNvSpPr>
          <p:nvPr>
            <p:ph type="title" idx="4294967295"/>
          </p:nvPr>
        </p:nvSpPr>
        <p:spPr>
          <a:xfrm>
            <a:off x="2477691" y="126207"/>
            <a:ext cx="5523309" cy="994172"/>
          </a:xfrm>
        </p:spPr>
        <p:txBody>
          <a:bodyPr/>
          <a:lstStyle/>
          <a:p>
            <a:r>
              <a:rPr lang="en-US" dirty="0"/>
              <a:t>Public Comments wanted on Perkins V</a:t>
            </a:r>
          </a:p>
        </p:txBody>
      </p:sp>
      <p:pic>
        <p:nvPicPr>
          <p:cNvPr id="9" name="Picture 8" descr="A screenshot of a social media post&#10;&#10;Description automatically generated">
            <a:extLst>
              <a:ext uri="{FF2B5EF4-FFF2-40B4-BE49-F238E27FC236}">
                <a16:creationId xmlns:a16="http://schemas.microsoft.com/office/drawing/2014/main" id="{87AD5777-8098-5346-A09D-D20E7BE9B7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259773"/>
            <a:ext cx="6858000" cy="4623955"/>
          </a:xfrm>
          <a:prstGeom prst="rect">
            <a:avLst/>
          </a:prstGeom>
        </p:spPr>
      </p:pic>
      <p:sp>
        <p:nvSpPr>
          <p:cNvPr id="4" name="Rounded Rectangle 3">
            <a:extLst>
              <a:ext uri="{FF2B5EF4-FFF2-40B4-BE49-F238E27FC236}">
                <a16:creationId xmlns:a16="http://schemas.microsoft.com/office/drawing/2014/main" id="{BD9DDBA6-7EB8-CB45-8ACA-CC00EF533AE0}"/>
              </a:ext>
            </a:extLst>
          </p:cNvPr>
          <p:cNvSpPr>
            <a:spLocks noChangeArrowheads="1"/>
          </p:cNvSpPr>
          <p:nvPr/>
        </p:nvSpPr>
        <p:spPr bwMode="auto">
          <a:xfrm>
            <a:off x="3301180" y="1751746"/>
            <a:ext cx="2609763" cy="2210654"/>
          </a:xfrm>
          <a:prstGeom prst="roundRect">
            <a:avLst>
              <a:gd name="adj" fmla="val 16667"/>
            </a:avLst>
          </a:prstGeom>
          <a:noFill/>
          <a:ln w="88900">
            <a:solidFill>
              <a:srgbClr val="FF00FF"/>
            </a:solidFill>
            <a:round/>
            <a:headEnd/>
            <a:tailEnd/>
          </a:ln>
          <a:effectLst>
            <a:outerShdw blurRad="50800" dist="38100" dir="2700000" algn="tl" rotWithShape="0">
              <a:srgbClr val="000000">
                <a:alpha val="39998"/>
              </a:srgbClr>
            </a:outerShdw>
          </a:effectLst>
        </p:spPr>
        <p:txBody>
          <a:bodyPr/>
          <a:lstStyle/>
          <a:p>
            <a:pPr>
              <a:defRPr/>
            </a:pPr>
            <a:endParaRPr lang="en-US">
              <a:latin typeface="Arial" pitchFamily="-112" charset="0"/>
              <a:ea typeface="ヒラギノ角ゴ Pro W3" pitchFamily="-112" charset="-128"/>
              <a:cs typeface="+mn-cs"/>
            </a:endParaRPr>
          </a:p>
        </p:txBody>
      </p:sp>
    </p:spTree>
    <p:extLst>
      <p:ext uri="{BB962C8B-B14F-4D97-AF65-F5344CB8AC3E}">
        <p14:creationId xmlns:p14="http://schemas.microsoft.com/office/powerpoint/2010/main" val="2740154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0E86D7-3E17-AE48-91BC-43C859DD99F4}"/>
              </a:ext>
            </a:extLst>
          </p:cNvPr>
          <p:cNvSpPr>
            <a:spLocks noGrp="1"/>
          </p:cNvSpPr>
          <p:nvPr>
            <p:ph type="title"/>
          </p:nvPr>
        </p:nvSpPr>
        <p:spPr/>
        <p:txBody>
          <a:bodyPr/>
          <a:lstStyle/>
          <a:p>
            <a:r>
              <a:rPr lang="en-US" dirty="0"/>
              <a:t>Public Comments wanted on Perkins V</a:t>
            </a:r>
          </a:p>
        </p:txBody>
      </p:sp>
      <p:pic>
        <p:nvPicPr>
          <p:cNvPr id="6" name="Picture 5" descr="A screenshot of a social media post&#10;&#10;Description automatically generated">
            <a:extLst>
              <a:ext uri="{FF2B5EF4-FFF2-40B4-BE49-F238E27FC236}">
                <a16:creationId xmlns:a16="http://schemas.microsoft.com/office/drawing/2014/main" id="{25F0C2E8-F186-FA4C-9967-E8A02B4963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4717" y="-1"/>
            <a:ext cx="6431424" cy="5238687"/>
          </a:xfrm>
          <a:prstGeom prst="rect">
            <a:avLst/>
          </a:prstGeom>
        </p:spPr>
      </p:pic>
      <p:sp>
        <p:nvSpPr>
          <p:cNvPr id="7" name="Rectangle 6">
            <a:extLst>
              <a:ext uri="{FF2B5EF4-FFF2-40B4-BE49-F238E27FC236}">
                <a16:creationId xmlns:a16="http://schemas.microsoft.com/office/drawing/2014/main" id="{DDEFB358-8881-024A-9C2E-F9DB3C58065D}"/>
              </a:ext>
            </a:extLst>
          </p:cNvPr>
          <p:cNvSpPr/>
          <p:nvPr/>
        </p:nvSpPr>
        <p:spPr>
          <a:xfrm>
            <a:off x="5638800" y="-87086"/>
            <a:ext cx="2207341" cy="4898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a:extLst>
              <a:ext uri="{FF2B5EF4-FFF2-40B4-BE49-F238E27FC236}">
                <a16:creationId xmlns:a16="http://schemas.microsoft.com/office/drawing/2014/main" id="{E8EA7004-1056-A84A-8EC8-083B0EC02747}"/>
              </a:ext>
            </a:extLst>
          </p:cNvPr>
          <p:cNvSpPr>
            <a:spLocks noChangeArrowheads="1"/>
          </p:cNvSpPr>
          <p:nvPr/>
        </p:nvSpPr>
        <p:spPr bwMode="auto">
          <a:xfrm>
            <a:off x="1297860" y="3668485"/>
            <a:ext cx="5081170" cy="674915"/>
          </a:xfrm>
          <a:prstGeom prst="roundRect">
            <a:avLst>
              <a:gd name="adj" fmla="val 16667"/>
            </a:avLst>
          </a:prstGeom>
          <a:noFill/>
          <a:ln w="88900">
            <a:solidFill>
              <a:srgbClr val="FF00FF"/>
            </a:solidFill>
            <a:round/>
            <a:headEnd/>
            <a:tailEnd/>
          </a:ln>
          <a:effectLst>
            <a:outerShdw blurRad="50800" dist="38100" dir="2700000" algn="tl" rotWithShape="0">
              <a:srgbClr val="000000">
                <a:alpha val="39998"/>
              </a:srgbClr>
            </a:outerShdw>
          </a:effectLst>
        </p:spPr>
        <p:txBody>
          <a:bodyPr/>
          <a:lstStyle/>
          <a:p>
            <a:pPr>
              <a:defRPr/>
            </a:pPr>
            <a:endParaRPr lang="en-US">
              <a:latin typeface="Arial" pitchFamily="-112" charset="0"/>
              <a:ea typeface="ヒラギノ角ゴ Pro W3" pitchFamily="-112" charset="-128"/>
              <a:cs typeface="+mn-cs"/>
            </a:endParaRPr>
          </a:p>
        </p:txBody>
      </p:sp>
    </p:spTree>
    <p:extLst>
      <p:ext uri="{BB962C8B-B14F-4D97-AF65-F5344CB8AC3E}">
        <p14:creationId xmlns:p14="http://schemas.microsoft.com/office/powerpoint/2010/main" val="3136171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28650" y="1320904"/>
            <a:ext cx="7886700" cy="3822596"/>
          </a:xfrm>
        </p:spPr>
        <p:txBody>
          <a:bodyPr>
            <a:noAutofit/>
          </a:bodyPr>
          <a:lstStyle/>
          <a:p>
            <a:pPr marL="0" indent="0" algn="l">
              <a:lnSpc>
                <a:spcPct val="120000"/>
              </a:lnSpc>
              <a:spcBef>
                <a:spcPts val="0"/>
              </a:spcBef>
              <a:spcAft>
                <a:spcPts val="300"/>
              </a:spcAft>
              <a:buNone/>
            </a:pPr>
            <a:r>
              <a:rPr lang="en-US" sz="1050" dirty="0">
                <a:latin typeface="Arial" panose="020B0604020202020204" pitchFamily="34" charset="0"/>
                <a:cs typeface="Arial" panose="020B0604020202020204" pitchFamily="34" charset="0"/>
              </a:rPr>
              <a:t>Perkins V emphasizes leveling the playing field for all CTE students, including those from nine special populations. Universal Design for Learning (UDL) is an instructional strategy specifically referenced in Perkins V to effectively teach all students.</a:t>
            </a:r>
          </a:p>
          <a:p>
            <a:pPr marL="0" indent="0" algn="l">
              <a:lnSpc>
                <a:spcPct val="120000"/>
              </a:lnSpc>
              <a:spcBef>
                <a:spcPts val="0"/>
              </a:spcBef>
              <a:spcAft>
                <a:spcPts val="300"/>
              </a:spcAft>
              <a:buNone/>
            </a:pPr>
            <a:r>
              <a:rPr lang="en-US" sz="1050" dirty="0">
                <a:latin typeface="Arial" panose="020B0604020202020204" pitchFamily="34" charset="0"/>
                <a:cs typeface="Arial" panose="020B0604020202020204" pitchFamily="34" charset="0"/>
              </a:rPr>
              <a:t>We know from experience and neuroscience that individuals learn in varied ways. UDL provides educators with practical strategies and techniques to ensure that all learners can meet high expectations. In this introductory workshop</a:t>
            </a:r>
            <a:r>
              <a:rPr lang="en-US" sz="1050" b="1" dirty="0">
                <a:latin typeface="Arial" panose="020B0604020202020204" pitchFamily="34" charset="0"/>
                <a:cs typeface="Arial" panose="020B0604020202020204" pitchFamily="34" charset="0"/>
              </a:rPr>
              <a:t>, </a:t>
            </a:r>
            <a:r>
              <a:rPr lang="en-US" sz="1050" dirty="0">
                <a:latin typeface="Arial" panose="020B0604020202020204" pitchFamily="34" charset="0"/>
                <a:cs typeface="Arial" panose="020B0604020202020204" pitchFamily="34" charset="0"/>
              </a:rPr>
              <a:t>participants learn the research basis for UDL, practical applications of UDL for lesson design, and helpful technology tools that support flexible, inclusive instruction.</a:t>
            </a:r>
          </a:p>
          <a:p>
            <a:pPr marL="0" indent="0" algn="l">
              <a:spcBef>
                <a:spcPts val="0"/>
              </a:spcBef>
              <a:spcAft>
                <a:spcPts val="300"/>
              </a:spcAft>
              <a:buNone/>
            </a:pPr>
            <a:r>
              <a:rPr lang="en-US" sz="300" dirty="0">
                <a:latin typeface="Arial" panose="020B0604020202020204" pitchFamily="34" charset="0"/>
                <a:cs typeface="Arial" panose="020B0604020202020204" pitchFamily="34" charset="0"/>
              </a:rPr>
              <a:t> </a:t>
            </a:r>
          </a:p>
          <a:p>
            <a:pPr marL="0" indent="0" algn="l">
              <a:spcBef>
                <a:spcPts val="0"/>
              </a:spcBef>
              <a:spcAft>
                <a:spcPts val="300"/>
              </a:spcAft>
              <a:buNone/>
            </a:pPr>
            <a:r>
              <a:rPr lang="en-US" sz="1000" b="1" dirty="0">
                <a:latin typeface="Arial" panose="020B0604020202020204" pitchFamily="34" charset="0"/>
                <a:cs typeface="Arial" panose="020B0604020202020204" pitchFamily="34" charset="0"/>
              </a:rPr>
              <a:t>Using the UDL framework and its practical guidelines, participants will gain:</a:t>
            </a:r>
            <a:endParaRPr lang="en-US" sz="1000" dirty="0">
              <a:latin typeface="Arial" panose="020B0604020202020204" pitchFamily="34" charset="0"/>
              <a:cs typeface="Arial" panose="020B0604020202020204" pitchFamily="34" charset="0"/>
            </a:endParaRP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rPr>
              <a:t>A working knowledge of the neuroscience of learning and how individual variability plays out in different educational environments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rPr>
              <a:t>Guidelines and techniques to apply UDL principles to the design of lessons and curriculum units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rPr>
              <a:t>Strategies on how to improve classroom practice and college culture by raising awareness of variability and UDL</a:t>
            </a:r>
          </a:p>
          <a:p>
            <a:pPr marL="172641" indent="-172641" algn="l">
              <a:spcBef>
                <a:spcPts val="0"/>
              </a:spcBef>
              <a:spcAft>
                <a:spcPts val="300"/>
              </a:spcAft>
              <a:buSzPct val="150000"/>
              <a:buFont typeface="Arial" panose="020B0604020202020204" pitchFamily="34" charset="0"/>
              <a:buChar char="•"/>
            </a:pPr>
            <a:endParaRPr lang="en-US" sz="300" dirty="0">
              <a:latin typeface="Arial" panose="020B0604020202020204" pitchFamily="34" charset="0"/>
              <a:cs typeface="Arial" panose="020B0604020202020204" pitchFamily="34" charset="0"/>
            </a:endParaRPr>
          </a:p>
          <a:p>
            <a:pPr marL="0" indent="0" algn="l">
              <a:spcBef>
                <a:spcPts val="0"/>
              </a:spcBef>
              <a:spcAft>
                <a:spcPts val="300"/>
              </a:spcAft>
              <a:buSzPct val="150000"/>
              <a:buNone/>
            </a:pPr>
            <a:r>
              <a:rPr lang="en-US" sz="1000" b="1" dirty="0">
                <a:latin typeface="Arial" panose="020B0604020202020204" pitchFamily="34" charset="0"/>
                <a:cs typeface="Arial" panose="020B0604020202020204" pitchFamily="34" charset="0"/>
              </a:rPr>
              <a:t>College faculty will learn about:</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How to address the learner variability in every classroom </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How to support students to become expert learners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Cutting-edge research from the learning sciences</a:t>
            </a:r>
          </a:p>
          <a:p>
            <a:pPr marL="172641" indent="-172641" algn="l">
              <a:spcBef>
                <a:spcPts val="0"/>
              </a:spcBef>
              <a:spcAft>
                <a:spcPts val="300"/>
              </a:spcAft>
              <a:buSzPct val="150000"/>
              <a:buFont typeface="Arial" panose="020B0604020202020204" pitchFamily="34" charset="0"/>
              <a:buChar char="•"/>
            </a:pPr>
            <a:r>
              <a:rPr lang="en-US" sz="1000" dirty="0">
                <a:latin typeface="Arial" panose="020B0604020202020204" pitchFamily="34" charset="0"/>
                <a:cs typeface="Arial" panose="020B0604020202020204" pitchFamily="34" charset="0"/>
                <a:sym typeface="Wingdings 2" panose="05020102010507070707" pitchFamily="18" charset="2"/>
              </a:rPr>
              <a:t>How to implement UDL strategies into their practice. </a:t>
            </a:r>
          </a:p>
          <a:p>
            <a:pPr algn="l">
              <a:spcBef>
                <a:spcPts val="0"/>
              </a:spcBef>
              <a:spcAft>
                <a:spcPts val="300"/>
              </a:spcAft>
              <a:buSzPct val="150000"/>
            </a:pPr>
            <a:endParaRPr lang="en-US" sz="300" dirty="0">
              <a:latin typeface="Arial" panose="020B0604020202020204" pitchFamily="34" charset="0"/>
              <a:cs typeface="Arial" panose="020B0604020202020204" pitchFamily="34" charset="0"/>
              <a:sym typeface="Wingdings 2" panose="05020102010507070707" pitchFamily="18" charset="2"/>
            </a:endParaRPr>
          </a:p>
          <a:p>
            <a:pPr marL="0" indent="0" algn="l">
              <a:spcBef>
                <a:spcPts val="0"/>
              </a:spcBef>
              <a:spcAft>
                <a:spcPts val="300"/>
              </a:spcAft>
              <a:buSzPct val="150000"/>
              <a:buNone/>
            </a:pPr>
            <a:r>
              <a:rPr lang="en-US" sz="1050" b="1" dirty="0">
                <a:latin typeface="Arial" panose="020B0604020202020204" pitchFamily="34" charset="0"/>
                <a:cs typeface="Arial" panose="020B0604020202020204" pitchFamily="34" charset="0"/>
                <a:sym typeface="Wingdings 2" panose="05020102010507070707" pitchFamily="18" charset="2"/>
              </a:rPr>
              <a:t>For more information www.ncperkins.org/udl</a:t>
            </a:r>
            <a:endParaRPr lang="en-US" sz="1050" b="1"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solidFill>
            <a:schemeClr val="bg1"/>
          </a:solidFill>
        </p:spPr>
        <p:txBody>
          <a:bodyPr anchor="ctr">
            <a:normAutofit/>
          </a:bodyPr>
          <a:lstStyle/>
          <a:p>
            <a:r>
              <a:rPr lang="en-US" sz="2700" b="0" dirty="0"/>
              <a:t>Introduction to Universal Design for Learning </a:t>
            </a:r>
            <a:br>
              <a:rPr lang="en-US" sz="2700" b="0" dirty="0"/>
            </a:br>
            <a:r>
              <a:rPr lang="en-US" sz="2700" b="0" dirty="0"/>
              <a:t>for CTE Faculty</a:t>
            </a:r>
          </a:p>
        </p:txBody>
      </p:sp>
      <p:sp>
        <p:nvSpPr>
          <p:cNvPr id="8" name="TextBox 7">
            <a:extLst>
              <a:ext uri="{FF2B5EF4-FFF2-40B4-BE49-F238E27FC236}">
                <a16:creationId xmlns:a16="http://schemas.microsoft.com/office/drawing/2014/main" id="{E0C6E870-5B2B-4F44-A384-852B956C10A0}"/>
              </a:ext>
            </a:extLst>
          </p:cNvPr>
          <p:cNvSpPr txBox="1"/>
          <p:nvPr/>
        </p:nvSpPr>
        <p:spPr>
          <a:xfrm>
            <a:off x="5044363" y="3537019"/>
            <a:ext cx="3470987" cy="1318310"/>
          </a:xfrm>
          <a:prstGeom prst="rect">
            <a:avLst/>
          </a:prstGeom>
          <a:noFill/>
          <a:ln w="19050">
            <a:solidFill>
              <a:srgbClr val="003768"/>
            </a:solidFill>
          </a:ln>
        </p:spPr>
        <p:txBody>
          <a:bodyPr wrap="square" rtlCol="0">
            <a:spAutoFit/>
          </a:bodyPr>
          <a:lstStyle/>
          <a:p>
            <a:pPr>
              <a:tabLst>
                <a:tab pos="132160" algn="l"/>
              </a:tabLst>
            </a:pPr>
            <a:r>
              <a:rPr lang="en-US" sz="1000" b="1" dirty="0"/>
              <a:t>A Perkins V State Postsecondary Leadership Project Offering</a:t>
            </a:r>
          </a:p>
          <a:p>
            <a:pPr>
              <a:tabLst>
                <a:tab pos="132160" algn="l"/>
              </a:tabLst>
            </a:pPr>
            <a:endParaRPr lang="en-US" sz="900" dirty="0"/>
          </a:p>
          <a:p>
            <a:pPr>
              <a:spcAft>
                <a:spcPts val="225"/>
              </a:spcAft>
              <a:tabLst>
                <a:tab pos="132160" algn="l"/>
              </a:tabLst>
            </a:pPr>
            <a:r>
              <a:rPr lang="en-US" sz="900" dirty="0"/>
              <a:t>When: April 1-2, 2020</a:t>
            </a:r>
          </a:p>
          <a:p>
            <a:pPr>
              <a:spcAft>
                <a:spcPts val="225"/>
              </a:spcAft>
              <a:tabLst>
                <a:tab pos="132160" algn="l"/>
              </a:tabLst>
            </a:pPr>
            <a:r>
              <a:rPr lang="en-US" sz="900" dirty="0"/>
              <a:t>Where: Hawthorne Inn &amp; Conference Center, Winston-Salem, NC</a:t>
            </a:r>
          </a:p>
          <a:p>
            <a:pPr>
              <a:spcAft>
                <a:spcPts val="225"/>
              </a:spcAft>
              <a:tabLst>
                <a:tab pos="132160" algn="l"/>
              </a:tabLst>
            </a:pPr>
            <a:r>
              <a:rPr lang="en-US" sz="900" dirty="0"/>
              <a:t>Tuition: </a:t>
            </a:r>
            <a:r>
              <a:rPr lang="en-US" sz="900" b="1" dirty="0"/>
              <a:t>Free</a:t>
            </a:r>
            <a:r>
              <a:rPr lang="en-US" sz="900" dirty="0"/>
              <a:t>  (includes morning coffee and afternoon break)</a:t>
            </a:r>
          </a:p>
          <a:p>
            <a:pPr>
              <a:spcAft>
                <a:spcPts val="225"/>
              </a:spcAft>
              <a:tabLst>
                <a:tab pos="132160" algn="l"/>
              </a:tabLst>
            </a:pPr>
            <a:r>
              <a:rPr lang="en-US" sz="900" dirty="0"/>
              <a:t>Attendance: Limited to 50 CTE </a:t>
            </a:r>
            <a:r>
              <a:rPr lang="en-US" sz="900" b="1" dirty="0"/>
              <a:t>faculty</a:t>
            </a:r>
            <a:r>
              <a:rPr lang="en-US" sz="900" dirty="0"/>
              <a:t> </a:t>
            </a:r>
          </a:p>
          <a:p>
            <a:pPr algn="ctr">
              <a:tabLst>
                <a:tab pos="132160" algn="l"/>
              </a:tabLst>
            </a:pPr>
            <a:br>
              <a:rPr lang="en-US" sz="900" dirty="0"/>
            </a:br>
            <a:r>
              <a:rPr lang="en-US" sz="900" dirty="0"/>
              <a:t>You may use local Perkins funds to pay for travel, hotel &amp; meals </a:t>
            </a:r>
          </a:p>
        </p:txBody>
      </p:sp>
    </p:spTree>
    <p:extLst>
      <p:ext uri="{BB962C8B-B14F-4D97-AF65-F5344CB8AC3E}">
        <p14:creationId xmlns:p14="http://schemas.microsoft.com/office/powerpoint/2010/main" val="2484892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498E27-4A46-4D9F-B919-4A6091A07762}"/>
              </a:ext>
            </a:extLst>
          </p:cNvPr>
          <p:cNvSpPr>
            <a:spLocks noGrp="1"/>
          </p:cNvSpPr>
          <p:nvPr>
            <p:ph idx="1"/>
          </p:nvPr>
        </p:nvSpPr>
        <p:spPr/>
        <p:txBody>
          <a:bodyPr/>
          <a:lstStyle/>
          <a:p>
            <a:endParaRPr lang="en-US" dirty="0"/>
          </a:p>
          <a:p>
            <a:r>
              <a:rPr lang="en-US" dirty="0"/>
              <a:t>Date:		March 26, 2020</a:t>
            </a:r>
          </a:p>
          <a:p>
            <a:r>
              <a:rPr lang="en-US" dirty="0"/>
              <a:t>Time:	9am – 4pm ??</a:t>
            </a:r>
          </a:p>
          <a:p>
            <a:endParaRPr lang="en-US" dirty="0"/>
          </a:p>
          <a:p>
            <a:r>
              <a:rPr lang="en-US" dirty="0"/>
              <a:t>Location: TBD</a:t>
            </a:r>
          </a:p>
          <a:p>
            <a:endParaRPr lang="en-US" dirty="0"/>
          </a:p>
          <a:p>
            <a:r>
              <a:rPr lang="en-US" dirty="0"/>
              <a:t>We will review the CLNA &amp; application process and discuss the plan/budget step</a:t>
            </a:r>
          </a:p>
          <a:p>
            <a:endParaRPr lang="en-US" dirty="0"/>
          </a:p>
          <a:p>
            <a:endParaRPr lang="en-US" dirty="0"/>
          </a:p>
        </p:txBody>
      </p:sp>
      <p:sp>
        <p:nvSpPr>
          <p:cNvPr id="3" name="Title 2">
            <a:extLst>
              <a:ext uri="{FF2B5EF4-FFF2-40B4-BE49-F238E27FC236}">
                <a16:creationId xmlns:a16="http://schemas.microsoft.com/office/drawing/2014/main" id="{84FD1E09-3081-44D3-B18F-524252EDFB65}"/>
              </a:ext>
            </a:extLst>
          </p:cNvPr>
          <p:cNvSpPr>
            <a:spLocks noGrp="1"/>
          </p:cNvSpPr>
          <p:nvPr>
            <p:ph type="title"/>
          </p:nvPr>
        </p:nvSpPr>
        <p:spPr/>
        <p:txBody>
          <a:bodyPr/>
          <a:lstStyle/>
          <a:p>
            <a:r>
              <a:rPr lang="en-US" dirty="0"/>
              <a:t>Perkins Annual Meeting</a:t>
            </a:r>
          </a:p>
        </p:txBody>
      </p:sp>
      <p:pic>
        <p:nvPicPr>
          <p:cNvPr id="6" name="Picture 5">
            <a:extLst>
              <a:ext uri="{FF2B5EF4-FFF2-40B4-BE49-F238E27FC236}">
                <a16:creationId xmlns:a16="http://schemas.microsoft.com/office/drawing/2014/main" id="{7CA6E6DB-6B9D-7946-81BB-EDCCCBB0B4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3620" y="1588192"/>
            <a:ext cx="2737664" cy="861650"/>
          </a:xfrm>
          <a:prstGeom prst="rect">
            <a:avLst/>
          </a:prstGeom>
        </p:spPr>
      </p:pic>
    </p:spTree>
    <p:extLst>
      <p:ext uri="{BB962C8B-B14F-4D97-AF65-F5344CB8AC3E}">
        <p14:creationId xmlns:p14="http://schemas.microsoft.com/office/powerpoint/2010/main" val="2418671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US" b="1" dirty="0"/>
              <a:t>Rowan-Cabarrus Community College</a:t>
            </a:r>
          </a:p>
          <a:p>
            <a:r>
              <a:rPr lang="en-US" dirty="0"/>
              <a:t>Simulation, portable X-ray, and other new equipment to enhance Nursing student's clinical experiences.</a:t>
            </a:r>
          </a:p>
          <a:p>
            <a:pPr marL="0" indent="0">
              <a:buNone/>
            </a:pPr>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235505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Develop more full the academic knowledge and technical and employability skills of secondary education students and postsecondary education students who elect to enroll in CTE Programs and Programs of Study"/>
          <p:cNvSpPr txBox="1">
            <a:spLocks noGrp="1"/>
          </p:cNvSpPr>
          <p:nvPr>
            <p:ph idx="1"/>
          </p:nvPr>
        </p:nvSpPr>
        <p:spPr/>
        <p:txBody>
          <a:bodyPr>
            <a:normAutofit/>
          </a:bodyPr>
          <a:lstStyle/>
          <a:p>
            <a:pPr marL="0" indent="0">
              <a:lnSpc>
                <a:spcPct val="150000"/>
              </a:lnSpc>
              <a:buNone/>
            </a:pPr>
            <a:r>
              <a:rPr lang="en-US" sz="2400" dirty="0"/>
              <a:t>Develop more fully the </a:t>
            </a:r>
            <a:r>
              <a:rPr lang="en-US" sz="2400" b="1" dirty="0"/>
              <a:t>academic</a:t>
            </a:r>
            <a:r>
              <a:rPr lang="en-US" sz="2400" dirty="0"/>
              <a:t> knowledge and </a:t>
            </a:r>
            <a:r>
              <a:rPr lang="en-US" sz="2400" b="1" dirty="0"/>
              <a:t>technical</a:t>
            </a:r>
            <a:r>
              <a:rPr lang="en-US" sz="2400" dirty="0"/>
              <a:t> and </a:t>
            </a:r>
            <a:r>
              <a:rPr lang="en-US" sz="2400" b="1" dirty="0"/>
              <a:t>employability skills </a:t>
            </a:r>
            <a:r>
              <a:rPr lang="en-US" sz="2400" dirty="0"/>
              <a:t>of secondary education students and </a:t>
            </a:r>
            <a:r>
              <a:rPr lang="en-US" sz="2400" b="1" dirty="0"/>
              <a:t>postsecondary education students who elect to enroll</a:t>
            </a:r>
            <a:r>
              <a:rPr lang="en-US" sz="2400" dirty="0"/>
              <a:t> in CTE programs and programs of study</a:t>
            </a:r>
          </a:p>
        </p:txBody>
      </p:sp>
      <p:sp>
        <p:nvSpPr>
          <p:cNvPr id="122" name="Purpose"/>
          <p:cNvSpPr txBox="1">
            <a:spLocks noGrp="1"/>
          </p:cNvSpPr>
          <p:nvPr>
            <p:ph type="title"/>
          </p:nvPr>
        </p:nvSpPr>
        <p:spPr/>
        <p:txBody>
          <a:bodyPr/>
          <a:lstStyle/>
          <a:p>
            <a:r>
              <a:rPr lang="en-US" dirty="0"/>
              <a:t>Purpose of Perkins </a:t>
            </a:r>
          </a:p>
        </p:txBody>
      </p:sp>
    </p:spTree>
    <p:extLst>
      <p:ext uri="{BB962C8B-B14F-4D97-AF65-F5344CB8AC3E}">
        <p14:creationId xmlns:p14="http://schemas.microsoft.com/office/powerpoint/2010/main" val="411841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September 25, 2019    Edgar Training Raleigh…"/>
          <p:cNvSpPr txBox="1">
            <a:spLocks noGrp="1"/>
          </p:cNvSpPr>
          <p:nvPr>
            <p:ph idx="1"/>
          </p:nvPr>
        </p:nvSpPr>
        <p:spPr/>
        <p:txBody>
          <a:bodyPr/>
          <a:lstStyle/>
          <a:p>
            <a:r>
              <a:rPr lang="en-US" dirty="0"/>
              <a:t>Training online -  </a:t>
            </a:r>
            <a:r>
              <a:rPr lang="en-US" dirty="0" err="1"/>
              <a:t>www.ncperkins.org</a:t>
            </a:r>
            <a:endParaRPr lang="en-US" dirty="0"/>
          </a:p>
          <a:p>
            <a:r>
              <a:rPr lang="en-US" dirty="0"/>
              <a:t>Perkins Update Webinars - Second Tuesday </a:t>
            </a:r>
          </a:p>
          <a:p>
            <a:r>
              <a:rPr lang="en-US" dirty="0"/>
              <a:t>Career Pathways Webinars - Third Thursday (January 16)</a:t>
            </a:r>
          </a:p>
          <a:p>
            <a:r>
              <a:rPr lang="en-US" dirty="0"/>
              <a:t>At your College by request </a:t>
            </a:r>
          </a:p>
        </p:txBody>
      </p:sp>
      <p:sp>
        <p:nvSpPr>
          <p:cNvPr id="397" name="CTE Training"/>
          <p:cNvSpPr txBox="1">
            <a:spLocks noGrp="1"/>
          </p:cNvSpPr>
          <p:nvPr>
            <p:ph type="title"/>
          </p:nvPr>
        </p:nvSpPr>
        <p:spPr/>
        <p:txBody>
          <a:bodyPr/>
          <a:lstStyle/>
          <a:p>
            <a:r>
              <a:rPr lang="en-US" dirty="0"/>
              <a:t>CTE Training </a:t>
            </a:r>
          </a:p>
        </p:txBody>
      </p:sp>
      <p:sp>
        <p:nvSpPr>
          <p:cNvPr id="2" name="Rectangle 1">
            <a:extLst>
              <a:ext uri="{FF2B5EF4-FFF2-40B4-BE49-F238E27FC236}">
                <a16:creationId xmlns:a16="http://schemas.microsoft.com/office/drawing/2014/main" id="{B0D331E7-BF0F-0641-A40B-823AC0AD88A5}"/>
              </a:ext>
            </a:extLst>
          </p:cNvPr>
          <p:cNvSpPr/>
          <p:nvPr/>
        </p:nvSpPr>
        <p:spPr>
          <a:xfrm>
            <a:off x="2262868" y="4447788"/>
            <a:ext cx="4191725" cy="369332"/>
          </a:xfrm>
          <a:prstGeom prst="rect">
            <a:avLst/>
          </a:prstGeom>
        </p:spPr>
        <p:txBody>
          <a:bodyPr wrap="none">
            <a:spAutoFit/>
          </a:bodyPr>
          <a:lstStyle/>
          <a:p>
            <a:r>
              <a:rPr lang="en-US" dirty="0"/>
              <a:t>https://</a:t>
            </a:r>
            <a:r>
              <a:rPr lang="en-US" dirty="0" err="1"/>
              <a:t>www.ncperkins.org</a:t>
            </a:r>
            <a:r>
              <a:rPr lang="en-US" dirty="0"/>
              <a:t>/presentations/</a:t>
            </a:r>
          </a:p>
        </p:txBody>
      </p:sp>
    </p:spTree>
    <p:extLst>
      <p:ext uri="{BB962C8B-B14F-4D97-AF65-F5344CB8AC3E}">
        <p14:creationId xmlns:p14="http://schemas.microsoft.com/office/powerpoint/2010/main" val="3048565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E7FB36-DF07-B44D-8D38-59F39D617117}"/>
              </a:ext>
            </a:extLst>
          </p:cNvPr>
          <p:cNvSpPr>
            <a:spLocks noGrp="1"/>
          </p:cNvSpPr>
          <p:nvPr>
            <p:ph idx="1"/>
          </p:nvPr>
        </p:nvSpPr>
        <p:spPr/>
        <p:txBody>
          <a:bodyPr/>
          <a:lstStyle/>
          <a:p>
            <a:r>
              <a:rPr lang="en-US" dirty="0"/>
              <a:t>2</a:t>
            </a:r>
            <a:r>
              <a:rPr lang="en-US" baseline="30000" dirty="0"/>
              <a:t>nd</a:t>
            </a:r>
            <a:r>
              <a:rPr lang="en-US" dirty="0"/>
              <a:t> Tuesday of the month</a:t>
            </a:r>
          </a:p>
          <a:p>
            <a:r>
              <a:rPr lang="en-US" dirty="0"/>
              <a:t>9 am</a:t>
            </a:r>
          </a:p>
          <a:p>
            <a:r>
              <a:rPr lang="en-US" dirty="0"/>
              <a:t>Via </a:t>
            </a:r>
            <a:r>
              <a:rPr lang="en-US" dirty="0" err="1"/>
              <a:t>GoToWebinar</a:t>
            </a:r>
            <a:endParaRPr lang="en-US" dirty="0"/>
          </a:p>
          <a:p>
            <a:r>
              <a:rPr lang="en-US" dirty="0"/>
              <a:t>Find the registration links at </a:t>
            </a:r>
            <a:r>
              <a:rPr lang="en-US" dirty="0" err="1"/>
              <a:t>NCperkins.org</a:t>
            </a:r>
            <a:r>
              <a:rPr lang="en-US" dirty="0"/>
              <a:t>/presentations</a:t>
            </a:r>
          </a:p>
          <a:p>
            <a:endParaRPr lang="en-US" dirty="0"/>
          </a:p>
          <a:p>
            <a:r>
              <a:rPr lang="en-US" dirty="0"/>
              <a:t>Next Update:  Tuesday, February 11, 2020 </a:t>
            </a:r>
          </a:p>
        </p:txBody>
      </p:sp>
      <p:sp>
        <p:nvSpPr>
          <p:cNvPr id="3" name="Title 2">
            <a:extLst>
              <a:ext uri="{FF2B5EF4-FFF2-40B4-BE49-F238E27FC236}">
                <a16:creationId xmlns:a16="http://schemas.microsoft.com/office/drawing/2014/main" id="{9D026ACD-B92E-C041-8CDF-1A1E842B77D4}"/>
              </a:ext>
            </a:extLst>
          </p:cNvPr>
          <p:cNvSpPr>
            <a:spLocks noGrp="1"/>
          </p:cNvSpPr>
          <p:nvPr>
            <p:ph type="title"/>
          </p:nvPr>
        </p:nvSpPr>
        <p:spPr/>
        <p:txBody>
          <a:bodyPr/>
          <a:lstStyle/>
          <a:p>
            <a:r>
              <a:rPr lang="en-US" dirty="0"/>
              <a:t>Perkins Updates</a:t>
            </a:r>
          </a:p>
        </p:txBody>
      </p:sp>
      <p:pic>
        <p:nvPicPr>
          <p:cNvPr id="4" name="Picture 3">
            <a:extLst>
              <a:ext uri="{FF2B5EF4-FFF2-40B4-BE49-F238E27FC236}">
                <a16:creationId xmlns:a16="http://schemas.microsoft.com/office/drawing/2014/main" id="{1BA95F95-508F-D24C-AD92-363A99834E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5828" y="4574381"/>
            <a:ext cx="3743325" cy="295275"/>
          </a:xfrm>
          <a:prstGeom prst="rect">
            <a:avLst/>
          </a:prstGeom>
        </p:spPr>
      </p:pic>
    </p:spTree>
    <p:extLst>
      <p:ext uri="{BB962C8B-B14F-4D97-AF65-F5344CB8AC3E}">
        <p14:creationId xmlns:p14="http://schemas.microsoft.com/office/powerpoint/2010/main" val="2392971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342724-5EC7-EF4B-89AC-A4C2D3A94FFB}"/>
              </a:ext>
            </a:extLst>
          </p:cNvPr>
          <p:cNvSpPr>
            <a:spLocks noGrp="1"/>
          </p:cNvSpPr>
          <p:nvPr>
            <p:ph idx="1"/>
          </p:nvPr>
        </p:nvSpPr>
        <p:spPr/>
        <p:txBody>
          <a:bodyPr/>
          <a:lstStyle/>
          <a:p>
            <a:pPr marL="0" indent="0">
              <a:buNone/>
            </a:pPr>
            <a:r>
              <a:rPr lang="en-US" i="1" dirty="0"/>
              <a:t>Register now and get reminder emails</a:t>
            </a:r>
          </a:p>
          <a:p>
            <a:r>
              <a:rPr lang="en-US" dirty="0"/>
              <a:t>Feb 11, 2020</a:t>
            </a:r>
          </a:p>
          <a:p>
            <a:r>
              <a:rPr lang="en-US" dirty="0"/>
              <a:t>Mar 10, 2020</a:t>
            </a:r>
          </a:p>
          <a:p>
            <a:r>
              <a:rPr lang="en-US" dirty="0"/>
              <a:t>Apr 14, 2020</a:t>
            </a:r>
          </a:p>
          <a:p>
            <a:r>
              <a:rPr lang="en-US" dirty="0"/>
              <a:t>May 12, 2020</a:t>
            </a:r>
          </a:p>
          <a:p>
            <a:r>
              <a:rPr lang="en-US" dirty="0"/>
              <a:t>Jun 9, 2020</a:t>
            </a:r>
          </a:p>
          <a:p>
            <a:endParaRPr lang="en-US" dirty="0"/>
          </a:p>
          <a:p>
            <a:r>
              <a:rPr lang="en-US" dirty="0"/>
              <a:t>https://</a:t>
            </a:r>
            <a:r>
              <a:rPr lang="en-US" dirty="0" err="1"/>
              <a:t>www.ncperkins.org</a:t>
            </a:r>
            <a:r>
              <a:rPr lang="en-US" dirty="0"/>
              <a:t>/presentations</a:t>
            </a:r>
          </a:p>
          <a:p>
            <a:endParaRPr lang="en-US" dirty="0"/>
          </a:p>
        </p:txBody>
      </p:sp>
      <p:sp>
        <p:nvSpPr>
          <p:cNvPr id="3" name="Title 2">
            <a:extLst>
              <a:ext uri="{FF2B5EF4-FFF2-40B4-BE49-F238E27FC236}">
                <a16:creationId xmlns:a16="http://schemas.microsoft.com/office/drawing/2014/main" id="{F2A926FA-CE2A-2A4F-9929-E36845B1DE23}"/>
              </a:ext>
            </a:extLst>
          </p:cNvPr>
          <p:cNvSpPr>
            <a:spLocks noGrp="1"/>
          </p:cNvSpPr>
          <p:nvPr>
            <p:ph type="title"/>
          </p:nvPr>
        </p:nvSpPr>
        <p:spPr/>
        <p:txBody>
          <a:bodyPr/>
          <a:lstStyle/>
          <a:p>
            <a:r>
              <a:rPr lang="en-US" dirty="0"/>
              <a:t>Perkins Updates -- second Tuesday at 9am</a:t>
            </a:r>
          </a:p>
        </p:txBody>
      </p:sp>
    </p:spTree>
    <p:extLst>
      <p:ext uri="{BB962C8B-B14F-4D97-AF65-F5344CB8AC3E}">
        <p14:creationId xmlns:p14="http://schemas.microsoft.com/office/powerpoint/2010/main" val="1831575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1964872" y="1200150"/>
            <a:ext cx="5437414" cy="3943350"/>
          </a:xfrm>
        </p:spPr>
        <p:txBody>
          <a:bodyPr>
            <a:noAutofit/>
          </a:bodyPr>
          <a:lstStyle/>
          <a:p>
            <a:pPr marL="0" indent="0">
              <a:spcBef>
                <a:spcPts val="300"/>
              </a:spcBef>
              <a:spcAft>
                <a:spcPts val="400"/>
              </a:spcAft>
              <a:buNone/>
              <a:tabLst>
                <a:tab pos="555625" algn="l"/>
                <a:tab pos="5026025" algn="r"/>
              </a:tabLst>
            </a:pPr>
            <a:r>
              <a:rPr lang="en-US" sz="1600" b="1" dirty="0"/>
              <a:t>Dr. Bob </a:t>
            </a:r>
            <a:r>
              <a:rPr lang="en-US" sz="1600" b="1" dirty="0" err="1"/>
              <a:t>Witchger</a:t>
            </a:r>
            <a:r>
              <a:rPr lang="en-US" sz="1600" b="1" dirty="0"/>
              <a:t>	</a:t>
            </a:r>
            <a:r>
              <a:rPr lang="en-US" sz="1400" dirty="0"/>
              <a:t>Director, Career &amp; Technical Education</a:t>
            </a:r>
            <a:br>
              <a:rPr lang="en-US" sz="1400" dirty="0"/>
            </a:br>
            <a:r>
              <a:rPr lang="en-US" sz="1400" dirty="0"/>
              <a:t>	</a:t>
            </a:r>
            <a:r>
              <a:rPr lang="en-US" sz="1400" dirty="0" err="1"/>
              <a:t>WitchgerB@nccommunitycolleges.edu</a:t>
            </a:r>
            <a:r>
              <a:rPr lang="en-US" sz="1400" dirty="0"/>
              <a:t>	919-807-7126</a:t>
            </a:r>
          </a:p>
          <a:p>
            <a:pPr marL="0" indent="0">
              <a:spcBef>
                <a:spcPts val="300"/>
              </a:spcBef>
              <a:spcAft>
                <a:spcPts val="400"/>
              </a:spcAft>
              <a:buNone/>
              <a:tabLst>
                <a:tab pos="555625" algn="l"/>
                <a:tab pos="5026025" algn="r"/>
              </a:tabLst>
            </a:pPr>
            <a:r>
              <a:rPr lang="en-US" sz="1600" b="1" dirty="0"/>
              <a:t>Dr. Tony R. </a:t>
            </a:r>
            <a:r>
              <a:rPr lang="en-US" sz="1600" b="1" dirty="0" err="1"/>
              <a:t>Reggi</a:t>
            </a:r>
            <a:r>
              <a:rPr lang="en-US" sz="1400" dirty="0"/>
              <a:t>	Coordinator, Career &amp; Technical Education</a:t>
            </a:r>
            <a:br>
              <a:rPr lang="en-US" sz="1400" dirty="0"/>
            </a:br>
            <a:r>
              <a:rPr lang="en-US" sz="1400" dirty="0"/>
              <a:t>	</a:t>
            </a:r>
            <a:r>
              <a:rPr lang="en-US" sz="1400" dirty="0" err="1"/>
              <a:t>ReggiA@nccommunitycolleges.edu</a:t>
            </a:r>
            <a:r>
              <a:rPr lang="en-US" sz="1400" dirty="0"/>
              <a:t>	919-807-7131</a:t>
            </a:r>
          </a:p>
          <a:p>
            <a:pPr marL="0" indent="0">
              <a:spcBef>
                <a:spcPts val="300"/>
              </a:spcBef>
              <a:spcAft>
                <a:spcPts val="400"/>
              </a:spcAft>
              <a:buNone/>
              <a:tabLst>
                <a:tab pos="555625" algn="l"/>
                <a:tab pos="5026025" algn="r"/>
              </a:tabLst>
            </a:pPr>
            <a:r>
              <a:rPr lang="en-US" sz="1600" b="1" dirty="0"/>
              <a:t>Patti </a:t>
            </a:r>
            <a:r>
              <a:rPr lang="en-US" sz="1600" b="1" dirty="0" err="1"/>
              <a:t>Coultas</a:t>
            </a:r>
            <a:r>
              <a:rPr lang="en-US" sz="1400" dirty="0"/>
              <a:t>	Coordinator, Career &amp; Technical Education</a:t>
            </a:r>
            <a:br>
              <a:rPr lang="en-US" sz="1400" dirty="0"/>
            </a:br>
            <a:r>
              <a:rPr lang="en-US" sz="1400" dirty="0"/>
              <a:t>	</a:t>
            </a:r>
            <a:r>
              <a:rPr lang="en-US" sz="1400" dirty="0" err="1"/>
              <a:t>CoultasP@nccommunitycolleges.edu</a:t>
            </a:r>
            <a:r>
              <a:rPr lang="en-US" sz="1400" dirty="0"/>
              <a:t>	919-807-7130</a:t>
            </a:r>
          </a:p>
          <a:p>
            <a:pPr marL="0" indent="0">
              <a:spcBef>
                <a:spcPts val="300"/>
              </a:spcBef>
              <a:spcAft>
                <a:spcPts val="400"/>
              </a:spcAft>
              <a:buNone/>
              <a:tabLst>
                <a:tab pos="555625" algn="l"/>
                <a:tab pos="5026025" algn="r"/>
              </a:tabLst>
            </a:pPr>
            <a:r>
              <a:rPr lang="en-US" sz="1600" b="1" dirty="0"/>
              <a:t>Dr. Mary Olvera</a:t>
            </a:r>
            <a:r>
              <a:rPr lang="en-US" sz="1800" dirty="0"/>
              <a:t>	</a:t>
            </a:r>
            <a:r>
              <a:rPr lang="en-US" sz="1400" dirty="0"/>
              <a:t>Coordinator, Career &amp; Technical Education</a:t>
            </a:r>
            <a:br>
              <a:rPr lang="en-US" sz="1400" dirty="0"/>
            </a:br>
            <a:r>
              <a:rPr lang="en-US" sz="1400" dirty="0"/>
              <a:t>	</a:t>
            </a:r>
            <a:r>
              <a:rPr lang="en-US" sz="1400" dirty="0" err="1"/>
              <a:t>OlveraM@nccommunitycolleges.edu</a:t>
            </a:r>
            <a:r>
              <a:rPr lang="en-US" sz="1400" dirty="0"/>
              <a:t>	919-807-7120</a:t>
            </a:r>
          </a:p>
          <a:p>
            <a:pPr marL="0" indent="0">
              <a:spcBef>
                <a:spcPts val="300"/>
              </a:spcBef>
              <a:spcAft>
                <a:spcPts val="400"/>
              </a:spcAft>
              <a:buNone/>
              <a:tabLst>
                <a:tab pos="555625" algn="l"/>
                <a:tab pos="5026025" algn="r"/>
              </a:tabLst>
            </a:pPr>
            <a:r>
              <a:rPr lang="en-US" sz="1600" b="1" dirty="0"/>
              <a:t>Michelle Lair</a:t>
            </a:r>
            <a:r>
              <a:rPr lang="en-US" sz="1600" dirty="0"/>
              <a:t>	</a:t>
            </a:r>
            <a:r>
              <a:rPr lang="en-US" sz="1400" dirty="0"/>
              <a:t>Coordinator, Career &amp; Technical Education</a:t>
            </a:r>
            <a:br>
              <a:rPr lang="en-US" sz="1400" dirty="0"/>
            </a:br>
            <a:r>
              <a:rPr lang="en-US" sz="1400" dirty="0"/>
              <a:t>	</a:t>
            </a:r>
            <a:r>
              <a:rPr lang="en-US" sz="1400" dirty="0" err="1"/>
              <a:t>LairM@nccommunitycolleges.edu</a:t>
            </a:r>
            <a:r>
              <a:rPr lang="en-US" sz="1400" dirty="0"/>
              <a:t>	919-807-7227</a:t>
            </a:r>
          </a:p>
          <a:p>
            <a:pPr marL="0" indent="0">
              <a:spcBef>
                <a:spcPts val="300"/>
              </a:spcBef>
              <a:spcAft>
                <a:spcPts val="400"/>
              </a:spcAft>
              <a:buNone/>
              <a:tabLst>
                <a:tab pos="555625" algn="l"/>
                <a:tab pos="5026025" algn="r"/>
              </a:tabLst>
            </a:pPr>
            <a:r>
              <a:rPr lang="en-US" sz="1600" b="1" dirty="0"/>
              <a:t>Chris </a:t>
            </a:r>
            <a:r>
              <a:rPr lang="en-US" sz="1600" b="1" dirty="0" err="1"/>
              <a:t>Droessler</a:t>
            </a:r>
            <a:r>
              <a:rPr lang="en-US" sz="1400" dirty="0"/>
              <a:t>	Coordinator, Career &amp; Technical Education</a:t>
            </a:r>
            <a:br>
              <a:rPr lang="en-US" sz="1400" dirty="0"/>
            </a:br>
            <a:r>
              <a:rPr lang="en-US" sz="1400" dirty="0"/>
              <a:t>	</a:t>
            </a:r>
            <a:r>
              <a:rPr lang="en-US" sz="1400" dirty="0" err="1"/>
              <a:t>DroesslerC@nccommunitycolleges.edu</a:t>
            </a:r>
            <a:r>
              <a:rPr lang="en-US" sz="1400" dirty="0"/>
              <a:t>	919-807-7068</a:t>
            </a:r>
          </a:p>
          <a:p>
            <a:pPr marL="0" indent="0">
              <a:spcBef>
                <a:spcPts val="300"/>
              </a:spcBef>
              <a:spcAft>
                <a:spcPts val="400"/>
              </a:spcAft>
              <a:buNone/>
              <a:tabLst>
                <a:tab pos="555625" algn="l"/>
                <a:tab pos="5026025" algn="r"/>
              </a:tabLst>
            </a:pPr>
            <a:r>
              <a:rPr lang="en-US" sz="1600" b="1" dirty="0"/>
              <a:t>Darice McDougald</a:t>
            </a:r>
            <a:r>
              <a:rPr lang="en-US" sz="1400" dirty="0"/>
              <a:t>	CTE Administrative Assistant</a:t>
            </a:r>
            <a:br>
              <a:rPr lang="en-US" sz="1400" dirty="0"/>
            </a:br>
            <a:r>
              <a:rPr lang="en-US" sz="1400" dirty="0"/>
              <a:t>	McDougaldD@nccommunitycolleges.edu	919-807-7219</a:t>
            </a:r>
          </a:p>
        </p:txBody>
      </p:sp>
    </p:spTree>
    <p:extLst>
      <p:ext uri="{BB962C8B-B14F-4D97-AF65-F5344CB8AC3E}">
        <p14:creationId xmlns:p14="http://schemas.microsoft.com/office/powerpoint/2010/main" val="2042262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pPr marL="0" indent="0">
              <a:buNone/>
            </a:pPr>
            <a:r>
              <a:rPr lang="en-US" b="1" dirty="0"/>
              <a:t>Pitt Community College</a:t>
            </a:r>
          </a:p>
          <a:p>
            <a:r>
              <a:rPr lang="en-US" dirty="0"/>
              <a:t>College created outreach materials that could be used through social media and could be emailed to interested students.</a:t>
            </a:r>
          </a:p>
          <a:p>
            <a:pPr marL="0" indent="0">
              <a:buNone/>
            </a:pPr>
            <a:endParaRPr lang="en-US" dirty="0"/>
          </a:p>
          <a:p>
            <a:pPr marL="0" indent="0">
              <a:buNone/>
            </a:pPr>
            <a:endParaRPr lang="en-US" dirty="0"/>
          </a:p>
          <a:p>
            <a:pPr marL="0" indent="0">
              <a:buNone/>
            </a:pPr>
            <a:r>
              <a:rPr lang="en-US" dirty="0"/>
              <a:t>https://</a:t>
            </a:r>
            <a:r>
              <a:rPr lang="en-US" dirty="0" err="1"/>
              <a:t>www.ncperkins.org</a:t>
            </a:r>
            <a:r>
              <a:rPr lang="en-US" dirty="0"/>
              <a:t>/video</a:t>
            </a:r>
          </a:p>
          <a:p>
            <a:endParaRPr lang="en-US" dirty="0"/>
          </a:p>
          <a:p>
            <a:endParaRPr lang="en-US" dirty="0"/>
          </a:p>
        </p:txBody>
      </p:sp>
      <p:sp>
        <p:nvSpPr>
          <p:cNvPr id="2" name="Title 1">
            <a:extLst>
              <a:ext uri="{FF2B5EF4-FFF2-40B4-BE49-F238E27FC236}">
                <a16:creationId xmlns:a16="http://schemas.microsoft.com/office/drawing/2014/main" id="{F51D6C97-1B25-458F-85E7-6F055DC9D482}"/>
              </a:ext>
            </a:extLst>
          </p:cNvPr>
          <p:cNvSpPr>
            <a:spLocks noGrp="1"/>
          </p:cNvSpPr>
          <p:nvPr>
            <p:ph type="title"/>
          </p:nvPr>
        </p:nvSpPr>
        <p:spPr/>
        <p:txBody>
          <a:bodyPr/>
          <a:lstStyle/>
          <a:p>
            <a:r>
              <a:rPr lang="en-US" dirty="0"/>
              <a:t>Promising Practice Videos 2019</a:t>
            </a:r>
          </a:p>
        </p:txBody>
      </p:sp>
    </p:spTree>
    <p:extLst>
      <p:ext uri="{BB962C8B-B14F-4D97-AF65-F5344CB8AC3E}">
        <p14:creationId xmlns:p14="http://schemas.microsoft.com/office/powerpoint/2010/main" val="3534465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Framework for Education and Training…"/>
          <p:cNvSpPr txBox="1">
            <a:spLocks noGrp="1"/>
          </p:cNvSpPr>
          <p:nvPr>
            <p:ph type="body" idx="1"/>
          </p:nvPr>
        </p:nvSpPr>
        <p:spPr/>
        <p:txBody>
          <a:bodyPr/>
          <a:lstStyle/>
          <a:p>
            <a:pPr marL="0" indent="0">
              <a:buNone/>
            </a:pPr>
            <a:r>
              <a:rPr lang="en-US" dirty="0"/>
              <a:t>From Surry CC</a:t>
            </a:r>
          </a:p>
          <a:p>
            <a:r>
              <a:rPr lang="en-US" dirty="0"/>
              <a:t>Programs/Perkins Coordinator</a:t>
            </a:r>
          </a:p>
          <a:p>
            <a:pPr lvl="1"/>
            <a:r>
              <a:rPr lang="en-US" dirty="0"/>
              <a:t>Agricultural and Natural Resources</a:t>
            </a:r>
          </a:p>
          <a:p>
            <a:pPr lvl="1"/>
            <a:r>
              <a:rPr lang="en-US" dirty="0"/>
              <a:t>Commercial and Artistic Production</a:t>
            </a:r>
          </a:p>
          <a:p>
            <a:pPr lvl="1"/>
            <a:r>
              <a:rPr lang="en-US" dirty="0"/>
              <a:t>Public Services  Technologies</a:t>
            </a:r>
          </a:p>
          <a:p>
            <a:r>
              <a:rPr lang="en-US" dirty="0"/>
              <a:t>Emphasis - Programs of Study </a:t>
            </a:r>
          </a:p>
          <a:p>
            <a:pPr marL="0" indent="0">
              <a:buNone/>
            </a:pPr>
            <a:r>
              <a:rPr lang="en-US" dirty="0"/>
              <a:t>Invite Mary to visit your college</a:t>
            </a:r>
          </a:p>
          <a:p>
            <a:r>
              <a:rPr lang="en-US" dirty="0"/>
              <a:t>919-807-7120</a:t>
            </a:r>
          </a:p>
          <a:p>
            <a:r>
              <a:rPr lang="en-US" dirty="0" err="1"/>
              <a:t>OlveraM@nccommunitycolleges.edu</a:t>
            </a:r>
            <a:r>
              <a:rPr lang="en-US" dirty="0"/>
              <a:t> </a:t>
            </a:r>
          </a:p>
        </p:txBody>
      </p:sp>
      <p:sp>
        <p:nvSpPr>
          <p:cNvPr id="157" name="Career Pathways"/>
          <p:cNvSpPr txBox="1">
            <a:spLocks noGrp="1"/>
          </p:cNvSpPr>
          <p:nvPr>
            <p:ph type="title"/>
          </p:nvPr>
        </p:nvSpPr>
        <p:spPr/>
        <p:txBody>
          <a:bodyPr/>
          <a:lstStyle/>
          <a:p>
            <a:r>
              <a:rPr lang="en-US" dirty="0"/>
              <a:t>Welcome Mary Olvera</a:t>
            </a:r>
          </a:p>
        </p:txBody>
      </p:sp>
      <p:sp>
        <p:nvSpPr>
          <p:cNvPr id="159" name="Slide Number"/>
          <p:cNvSpPr txBox="1">
            <a:spLocks noGrp="1"/>
          </p:cNvSpPr>
          <p:nvPr>
            <p:ph type="sldNum" sz="quarter" idx="4294967295"/>
          </p:nvPr>
        </p:nvSpPr>
        <p:spPr>
          <a:xfrm>
            <a:off x="6400800" y="6356350"/>
            <a:ext cx="2743200" cy="36512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02692-F9C7-004A-99E0-240A0295AE08}" type="slidenum">
              <a:rPr lang="en-US" smtClean="0"/>
              <a:pPr/>
              <a:t>4</a:t>
            </a:fld>
            <a:endParaRPr/>
          </a:p>
        </p:txBody>
      </p:sp>
    </p:spTree>
    <p:extLst>
      <p:ext uri="{BB962C8B-B14F-4D97-AF65-F5344CB8AC3E}">
        <p14:creationId xmlns:p14="http://schemas.microsoft.com/office/powerpoint/2010/main" val="467587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Framework for Education and Training…"/>
          <p:cNvSpPr txBox="1">
            <a:spLocks noGrp="1"/>
          </p:cNvSpPr>
          <p:nvPr>
            <p:ph type="body" idx="1"/>
          </p:nvPr>
        </p:nvSpPr>
        <p:spPr/>
        <p:txBody>
          <a:bodyPr/>
          <a:lstStyle/>
          <a:p>
            <a:pPr marL="0" indent="0">
              <a:buNone/>
            </a:pPr>
            <a:r>
              <a:rPr lang="en-US" dirty="0"/>
              <a:t>From Wake Tech</a:t>
            </a:r>
          </a:p>
          <a:p>
            <a:r>
              <a:rPr lang="en-US" dirty="0"/>
              <a:t>Career and College Promise</a:t>
            </a:r>
          </a:p>
          <a:p>
            <a:r>
              <a:rPr lang="en-US" dirty="0"/>
              <a:t>CTE Coordinator</a:t>
            </a:r>
          </a:p>
          <a:p>
            <a:pPr marL="0" indent="0">
              <a:buNone/>
            </a:pPr>
            <a:endParaRPr lang="en-US" dirty="0"/>
          </a:p>
          <a:p>
            <a:pPr marL="0" indent="0">
              <a:buNone/>
            </a:pPr>
            <a:r>
              <a:rPr lang="en-US" dirty="0"/>
              <a:t>Invite Michelle to visit your college</a:t>
            </a:r>
          </a:p>
          <a:p>
            <a:r>
              <a:rPr lang="en-US" dirty="0"/>
              <a:t>919-807-7227</a:t>
            </a:r>
          </a:p>
          <a:p>
            <a:r>
              <a:rPr lang="en-US" dirty="0" err="1"/>
              <a:t>LairM@nccommunitycolleges.edu</a:t>
            </a:r>
            <a:endParaRPr lang="en-US" dirty="0"/>
          </a:p>
          <a:p>
            <a:endParaRPr lang="en-US" dirty="0"/>
          </a:p>
        </p:txBody>
      </p:sp>
      <p:sp>
        <p:nvSpPr>
          <p:cNvPr id="157" name="Career Pathways"/>
          <p:cNvSpPr txBox="1">
            <a:spLocks noGrp="1"/>
          </p:cNvSpPr>
          <p:nvPr>
            <p:ph type="title"/>
          </p:nvPr>
        </p:nvSpPr>
        <p:spPr/>
        <p:txBody>
          <a:bodyPr/>
          <a:lstStyle/>
          <a:p>
            <a:r>
              <a:rPr lang="en-US" dirty="0"/>
              <a:t>Welcome Michelle Lair</a:t>
            </a:r>
          </a:p>
        </p:txBody>
      </p:sp>
      <p:sp>
        <p:nvSpPr>
          <p:cNvPr id="159" name="Slide Number"/>
          <p:cNvSpPr txBox="1">
            <a:spLocks noGrp="1"/>
          </p:cNvSpPr>
          <p:nvPr>
            <p:ph type="sldNum" sz="quarter" idx="4294967295"/>
          </p:nvPr>
        </p:nvSpPr>
        <p:spPr>
          <a:xfrm>
            <a:off x="6400800" y="6356350"/>
            <a:ext cx="2743200" cy="36512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02692-F9C7-004A-99E0-240A0295AE08}" type="slidenum">
              <a:rPr lang="en-US" smtClean="0"/>
              <a:pPr/>
              <a:t>5</a:t>
            </a:fld>
            <a:endParaRPr/>
          </a:p>
        </p:txBody>
      </p:sp>
    </p:spTree>
    <p:extLst>
      <p:ext uri="{BB962C8B-B14F-4D97-AF65-F5344CB8AC3E}">
        <p14:creationId xmlns:p14="http://schemas.microsoft.com/office/powerpoint/2010/main" val="4253841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FE68D4-A736-2846-A536-DBD1805AD3DB}"/>
              </a:ext>
            </a:extLst>
          </p:cNvPr>
          <p:cNvSpPr>
            <a:spLocks noGrp="1"/>
          </p:cNvSpPr>
          <p:nvPr>
            <p:ph idx="1"/>
          </p:nvPr>
        </p:nvSpPr>
        <p:spPr/>
        <p:txBody>
          <a:bodyPr>
            <a:noAutofit/>
          </a:bodyPr>
          <a:lstStyle/>
          <a:p>
            <a:pPr>
              <a:spcAft>
                <a:spcPts val="900"/>
              </a:spcAft>
            </a:pPr>
            <a:r>
              <a:rPr lang="en-US" sz="1600" dirty="0"/>
              <a:t>East: Tuesday, January 21, 2020 -- Nash Community College</a:t>
            </a:r>
          </a:p>
          <a:p>
            <a:pPr>
              <a:spcAft>
                <a:spcPts val="900"/>
              </a:spcAft>
            </a:pPr>
            <a:r>
              <a:rPr lang="en-US" sz="1600" dirty="0"/>
              <a:t>South: Thursday, January 23, 2020 -- Fayetteville Technical Community College</a:t>
            </a:r>
          </a:p>
          <a:p>
            <a:pPr>
              <a:spcAft>
                <a:spcPts val="900"/>
              </a:spcAft>
            </a:pPr>
            <a:r>
              <a:rPr lang="en-US" sz="1600" dirty="0"/>
              <a:t>West: Tuesday, January 28, 2020 -- Asheville-Buncombe Technical Community College</a:t>
            </a:r>
          </a:p>
          <a:p>
            <a:pPr>
              <a:spcAft>
                <a:spcPts val="900"/>
              </a:spcAft>
            </a:pPr>
            <a:r>
              <a:rPr lang="en-US" sz="1600" dirty="0"/>
              <a:t>North: Wednesday, January 29, 2020 -- Forsyth Technical Community College</a:t>
            </a:r>
            <a:endParaRPr lang="en-US" sz="1800" dirty="0"/>
          </a:p>
          <a:p>
            <a:r>
              <a:rPr lang="en-US" dirty="0"/>
              <a:t>Two Sign Ups !!-  </a:t>
            </a:r>
          </a:p>
          <a:p>
            <a:pPr lvl="1"/>
            <a:r>
              <a:rPr lang="en-US" dirty="0"/>
              <a:t>Presentation date:   https://</a:t>
            </a:r>
            <a:r>
              <a:rPr lang="en-US" dirty="0" err="1"/>
              <a:t>www.ncperkins.org</a:t>
            </a:r>
            <a:r>
              <a:rPr lang="en-US" dirty="0"/>
              <a:t>/review/</a:t>
            </a:r>
            <a:r>
              <a:rPr lang="en-US" dirty="0" err="1"/>
              <a:t>mid_year.php</a:t>
            </a:r>
            <a:endParaRPr lang="en-US" dirty="0"/>
          </a:p>
          <a:p>
            <a:pPr lvl="1"/>
            <a:r>
              <a:rPr lang="en-US" dirty="0"/>
              <a:t>Attendance:   https://</a:t>
            </a:r>
            <a:r>
              <a:rPr lang="en-US" dirty="0" err="1"/>
              <a:t>www.ncperkins.org</a:t>
            </a:r>
            <a:r>
              <a:rPr lang="en-US" dirty="0"/>
              <a:t>/meeting/</a:t>
            </a:r>
          </a:p>
          <a:p>
            <a:pPr lvl="1"/>
            <a:endParaRPr lang="en-US" dirty="0"/>
          </a:p>
          <a:p>
            <a:r>
              <a:rPr lang="en-US" dirty="0"/>
              <a:t>Submit PowerPoint or Outline five days before</a:t>
            </a:r>
          </a:p>
          <a:p>
            <a:pPr>
              <a:spcAft>
                <a:spcPts val="900"/>
              </a:spcAft>
            </a:pPr>
            <a:endParaRPr lang="en-US" sz="1800" dirty="0"/>
          </a:p>
        </p:txBody>
      </p:sp>
      <p:sp>
        <p:nvSpPr>
          <p:cNvPr id="3" name="Title 2">
            <a:extLst>
              <a:ext uri="{FF2B5EF4-FFF2-40B4-BE49-F238E27FC236}">
                <a16:creationId xmlns:a16="http://schemas.microsoft.com/office/drawing/2014/main" id="{F584CC39-F2AE-7A47-97C7-E380E42E0DC3}"/>
              </a:ext>
            </a:extLst>
          </p:cNvPr>
          <p:cNvSpPr>
            <a:spLocks noGrp="1"/>
          </p:cNvSpPr>
          <p:nvPr>
            <p:ph type="title"/>
          </p:nvPr>
        </p:nvSpPr>
        <p:spPr/>
        <p:txBody>
          <a:bodyPr/>
          <a:lstStyle/>
          <a:p>
            <a:r>
              <a:rPr lang="en-US" dirty="0"/>
              <a:t>Mid-Year Reviews - 4 Locations</a:t>
            </a:r>
          </a:p>
        </p:txBody>
      </p:sp>
    </p:spTree>
    <p:extLst>
      <p:ext uri="{BB962C8B-B14F-4D97-AF65-F5344CB8AC3E}">
        <p14:creationId xmlns:p14="http://schemas.microsoft.com/office/powerpoint/2010/main" val="412451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Framework for Education and Training…"/>
          <p:cNvSpPr txBox="1">
            <a:spLocks noGrp="1"/>
          </p:cNvSpPr>
          <p:nvPr>
            <p:ph type="body" idx="1"/>
          </p:nvPr>
        </p:nvSpPr>
        <p:spPr/>
        <p:txBody>
          <a:bodyPr/>
          <a:lstStyle/>
          <a:p>
            <a:r>
              <a:rPr lang="en-US" dirty="0"/>
              <a:t>Drive-in Meeting</a:t>
            </a:r>
          </a:p>
          <a:p>
            <a:r>
              <a:rPr lang="en-US" dirty="0"/>
              <a:t>8 AM to 1 PM</a:t>
            </a:r>
          </a:p>
          <a:p>
            <a:r>
              <a:rPr lang="en-US" dirty="0"/>
              <a:t>Share Promising Practices </a:t>
            </a:r>
          </a:p>
          <a:p>
            <a:r>
              <a:rPr lang="en-US" dirty="0"/>
              <a:t>Comprehensive Local Needs Assessment </a:t>
            </a:r>
          </a:p>
          <a:p>
            <a:r>
              <a:rPr lang="en-US" dirty="0"/>
              <a:t>Writing the 2020-21 Plan and Budget</a:t>
            </a:r>
          </a:p>
        </p:txBody>
      </p:sp>
      <p:sp>
        <p:nvSpPr>
          <p:cNvPr id="157" name="Career Pathways"/>
          <p:cNvSpPr txBox="1">
            <a:spLocks noGrp="1"/>
          </p:cNvSpPr>
          <p:nvPr>
            <p:ph type="title"/>
          </p:nvPr>
        </p:nvSpPr>
        <p:spPr/>
        <p:txBody>
          <a:bodyPr/>
          <a:lstStyle/>
          <a:p>
            <a:r>
              <a:rPr lang="en-US" dirty="0"/>
              <a:t>Mid Year Review – what to expect </a:t>
            </a:r>
          </a:p>
        </p:txBody>
      </p:sp>
      <p:sp>
        <p:nvSpPr>
          <p:cNvPr id="159" name="Slide Number"/>
          <p:cNvSpPr txBox="1">
            <a:spLocks noGrp="1"/>
          </p:cNvSpPr>
          <p:nvPr>
            <p:ph type="sldNum" sz="quarter" idx="4294967295"/>
          </p:nvPr>
        </p:nvSpPr>
        <p:spPr>
          <a:xfrm>
            <a:off x="6400800" y="6356350"/>
            <a:ext cx="2743200" cy="36512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DA02692-F9C7-004A-99E0-240A0295AE08}" type="slidenum">
              <a:rPr lang="en-US" smtClean="0"/>
              <a:pPr/>
              <a:t>7</a:t>
            </a:fld>
            <a:endParaRPr/>
          </a:p>
        </p:txBody>
      </p:sp>
    </p:spTree>
    <p:extLst>
      <p:ext uri="{BB962C8B-B14F-4D97-AF65-F5344CB8AC3E}">
        <p14:creationId xmlns:p14="http://schemas.microsoft.com/office/powerpoint/2010/main" val="2815973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p:txBody>
          <a:bodyPr/>
          <a:lstStyle/>
          <a:p>
            <a:r>
              <a:rPr lang="en-US" dirty="0"/>
              <a:t>Time and Effort for Split Positions </a:t>
            </a:r>
          </a:p>
          <a:p>
            <a:r>
              <a:rPr lang="en-US" dirty="0"/>
              <a:t>Equipment for college allocating over 50% of Perkins funds spent in 2018-2019</a:t>
            </a:r>
          </a:p>
          <a:p>
            <a:r>
              <a:rPr lang="en-US" dirty="0"/>
              <a:t>Site Monitoring – Look at process, procedures, and integration into the college fabric </a:t>
            </a:r>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Monitoring Perkins Basic Grant </a:t>
            </a:r>
          </a:p>
        </p:txBody>
      </p:sp>
    </p:spTree>
    <p:extLst>
      <p:ext uri="{BB962C8B-B14F-4D97-AF65-F5344CB8AC3E}">
        <p14:creationId xmlns:p14="http://schemas.microsoft.com/office/powerpoint/2010/main" val="3749445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5DB33D6-A7D7-4959-8D28-C768CCAAF7C0}"/>
              </a:ext>
            </a:extLst>
          </p:cNvPr>
          <p:cNvSpPr>
            <a:spLocks noGrp="1"/>
          </p:cNvSpPr>
          <p:nvPr>
            <p:ph idx="1"/>
          </p:nvPr>
        </p:nvSpPr>
        <p:spPr/>
        <p:txBody>
          <a:bodyPr/>
          <a:lstStyle/>
          <a:p>
            <a:r>
              <a:rPr lang="en-US" dirty="0"/>
              <a:t>Use most recent approved local plan spreadsheet.</a:t>
            </a:r>
          </a:p>
          <a:p>
            <a:r>
              <a:rPr lang="en-US" dirty="0"/>
              <a:t>Complete the right two columns on the Local Plan tab</a:t>
            </a:r>
          </a:p>
          <a:p>
            <a:endParaRPr lang="en-US" dirty="0"/>
          </a:p>
          <a:p>
            <a:endParaRPr lang="en-US" dirty="0"/>
          </a:p>
          <a:p>
            <a:endParaRPr lang="en-US" dirty="0"/>
          </a:p>
          <a:p>
            <a:endParaRPr lang="en-US" dirty="0"/>
          </a:p>
          <a:p>
            <a:endParaRPr lang="en-US" dirty="0"/>
          </a:p>
          <a:p>
            <a:r>
              <a:rPr lang="en-US" dirty="0"/>
              <a:t>Don’t forget to update equipment and salary tabs</a:t>
            </a:r>
          </a:p>
          <a:p>
            <a:endParaRPr lang="en-US" dirty="0"/>
          </a:p>
          <a:p>
            <a:endParaRPr lang="en-US" dirty="0"/>
          </a:p>
        </p:txBody>
      </p:sp>
      <p:sp>
        <p:nvSpPr>
          <p:cNvPr id="3" name="Title 2">
            <a:extLst>
              <a:ext uri="{FF2B5EF4-FFF2-40B4-BE49-F238E27FC236}">
                <a16:creationId xmlns:a16="http://schemas.microsoft.com/office/drawing/2014/main" id="{A573F0A3-6DB0-4C5B-A640-0DACC7FB4E7D}"/>
              </a:ext>
            </a:extLst>
          </p:cNvPr>
          <p:cNvSpPr>
            <a:spLocks noGrp="1"/>
          </p:cNvSpPr>
          <p:nvPr>
            <p:ph type="title"/>
          </p:nvPr>
        </p:nvSpPr>
        <p:spPr/>
        <p:txBody>
          <a:bodyPr/>
          <a:lstStyle/>
          <a:p>
            <a:r>
              <a:rPr lang="en-US"/>
              <a:t>2nd Quarter Local Plan Update due now</a:t>
            </a:r>
            <a:endParaRPr lang="en-US" dirty="0"/>
          </a:p>
        </p:txBody>
      </p:sp>
      <p:pic>
        <p:nvPicPr>
          <p:cNvPr id="4" name="Picture 3">
            <a:extLst>
              <a:ext uri="{FF2B5EF4-FFF2-40B4-BE49-F238E27FC236}">
                <a16:creationId xmlns:a16="http://schemas.microsoft.com/office/drawing/2014/main" id="{DC02A212-CC67-4773-ADB4-B2767D653EEC}"/>
              </a:ext>
            </a:extLst>
          </p:cNvPr>
          <p:cNvPicPr>
            <a:picLocks noChangeAspect="1"/>
          </p:cNvPicPr>
          <p:nvPr/>
        </p:nvPicPr>
        <p:blipFill>
          <a:blip r:embed="rId2"/>
          <a:stretch>
            <a:fillRect/>
          </a:stretch>
        </p:blipFill>
        <p:spPr>
          <a:xfrm>
            <a:off x="914679" y="2111748"/>
            <a:ext cx="2276475" cy="1619250"/>
          </a:xfrm>
          <a:prstGeom prst="rect">
            <a:avLst/>
          </a:prstGeom>
        </p:spPr>
      </p:pic>
    </p:spTree>
    <p:extLst>
      <p:ext uri="{BB962C8B-B14F-4D97-AF65-F5344CB8AC3E}">
        <p14:creationId xmlns:p14="http://schemas.microsoft.com/office/powerpoint/2010/main" val="2707207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1520</Words>
  <Application>Microsoft Macintosh PowerPoint</Application>
  <PresentationFormat>On-screen Show (16:9)</PresentationFormat>
  <Paragraphs>293</Paragraphs>
  <Slides>23</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 Neue Medium</vt:lpstr>
      <vt:lpstr>Times New Roman</vt:lpstr>
      <vt:lpstr>Office Theme</vt:lpstr>
      <vt:lpstr>Perkins Update Webinar</vt:lpstr>
      <vt:lpstr>Purpose of Perkins </vt:lpstr>
      <vt:lpstr>Promising Practice Videos 2019</vt:lpstr>
      <vt:lpstr>Welcome Mary Olvera</vt:lpstr>
      <vt:lpstr>Welcome Michelle Lair</vt:lpstr>
      <vt:lpstr>Mid-Year Reviews - 4 Locations</vt:lpstr>
      <vt:lpstr>Mid Year Review – what to expect </vt:lpstr>
      <vt:lpstr>Monitoring Perkins Basic Grant </vt:lpstr>
      <vt:lpstr>2nd Quarter Local Plan Update due now</vt:lpstr>
      <vt:lpstr>NCETA Conference </vt:lpstr>
      <vt:lpstr>Raising the Awareness of Career Pathways - Webinar </vt:lpstr>
      <vt:lpstr>Budget </vt:lpstr>
      <vt:lpstr>Funding for 2020-21</vt:lpstr>
      <vt:lpstr>Public Comments wanted on Perkins V</vt:lpstr>
      <vt:lpstr>Public Comments wanted on Perkins V</vt:lpstr>
      <vt:lpstr>Public Comments wanted on Perkins V</vt:lpstr>
      <vt:lpstr>Introduction to Universal Design for Learning  for CTE Faculty</vt:lpstr>
      <vt:lpstr>Perkins Annual Meeting</vt:lpstr>
      <vt:lpstr>Promising Practice Videos 2019</vt:lpstr>
      <vt:lpstr>CTE Training </vt:lpstr>
      <vt:lpstr>Perkins Updates</vt:lpstr>
      <vt:lpstr>Perkins Updates -- second Tuesday at 9am</vt:lpstr>
      <vt:lpstr>Perkins/CTE State Staff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2020-01-14T13:24:43Z</dcterms:modified>
</cp:coreProperties>
</file>