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7" r:id="rId3"/>
    <p:sldId id="258" r:id="rId4"/>
    <p:sldId id="259" r:id="rId5"/>
    <p:sldId id="260" r:id="rId6"/>
    <p:sldId id="261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88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52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892969" y="1151931"/>
            <a:ext cx="7358063" cy="2321719"/>
          </a:xfrm>
          <a:prstGeom prst="rect">
            <a:avLst/>
          </a:prstGeom>
        </p:spPr>
        <p:txBody>
          <a:bodyPr lIns="0" tIns="0" rIns="0" bIns="0" anchor="b"/>
          <a:lstStyle>
            <a:lvl1pPr defTabSz="308063">
              <a:defRPr sz="4219" b="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4219"/>
              <a:t>Title Text</a:t>
            </a:r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892969" y="3536156"/>
            <a:ext cx="7358063" cy="794742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308063">
              <a:spcBef>
                <a:spcPts val="0"/>
              </a:spcBef>
              <a:buSzTx/>
              <a:buFontTx/>
              <a:buNone/>
              <a:defRPr sz="1688" b="0">
                <a:latin typeface="+mn-lt"/>
                <a:ea typeface="+mn-ea"/>
                <a:cs typeface="+mn-cs"/>
                <a:sym typeface="Helvetica Light"/>
              </a:defRPr>
            </a:lvl1pPr>
            <a:lvl2pPr marL="0" indent="120547" algn="ctr" defTabSz="308063">
              <a:spcBef>
                <a:spcPts val="0"/>
              </a:spcBef>
              <a:buSzTx/>
              <a:buFontTx/>
              <a:buNone/>
              <a:defRPr sz="1688" b="0">
                <a:latin typeface="+mn-lt"/>
                <a:ea typeface="+mn-ea"/>
                <a:cs typeface="+mn-cs"/>
                <a:sym typeface="Helvetica Light"/>
              </a:defRPr>
            </a:lvl2pPr>
            <a:lvl3pPr marL="0" indent="241093" algn="ctr" defTabSz="308063">
              <a:spcBef>
                <a:spcPts val="0"/>
              </a:spcBef>
              <a:buSzTx/>
              <a:buFontTx/>
              <a:buNone/>
              <a:defRPr sz="1688" b="0">
                <a:latin typeface="+mn-lt"/>
                <a:ea typeface="+mn-ea"/>
                <a:cs typeface="+mn-cs"/>
                <a:sym typeface="Helvetica Light"/>
              </a:defRPr>
            </a:lvl3pPr>
            <a:lvl4pPr marL="0" indent="361640" algn="ctr" defTabSz="308063">
              <a:spcBef>
                <a:spcPts val="0"/>
              </a:spcBef>
              <a:buSzTx/>
              <a:buFontTx/>
              <a:buNone/>
              <a:defRPr sz="1688" b="0">
                <a:latin typeface="+mn-lt"/>
                <a:ea typeface="+mn-ea"/>
                <a:cs typeface="+mn-cs"/>
                <a:sym typeface="Helvetica Light"/>
              </a:defRPr>
            </a:lvl4pPr>
            <a:lvl5pPr marL="0" indent="482186" algn="ctr" defTabSz="308063">
              <a:spcBef>
                <a:spcPts val="0"/>
              </a:spcBef>
              <a:buSzTx/>
              <a:buFontTx/>
              <a:buNone/>
              <a:defRPr sz="1688" b="0"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1688"/>
              <a:t>Body Level One</a:t>
            </a:r>
          </a:p>
          <a:p>
            <a:pPr lvl="1">
              <a:defRPr sz="1800"/>
            </a:pPr>
            <a:r>
              <a:rPr sz="1688"/>
              <a:t>Body Level Two</a:t>
            </a:r>
          </a:p>
          <a:p>
            <a:pPr lvl="2">
              <a:defRPr sz="1800"/>
            </a:pPr>
            <a:r>
              <a:rPr sz="1688"/>
              <a:t>Body Level Three</a:t>
            </a:r>
          </a:p>
          <a:p>
            <a:pPr lvl="3">
              <a:defRPr sz="1800"/>
            </a:pPr>
            <a:r>
              <a:rPr sz="1688"/>
              <a:t>Body Level Four</a:t>
            </a:r>
          </a:p>
          <a:p>
            <a:pPr lvl="4">
              <a:defRPr sz="1800"/>
            </a:pPr>
            <a:r>
              <a:rPr sz="1688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2094429908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16351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7363873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269" b="1"/>
              <a:t>Title Text</a:t>
            </a:r>
          </a:p>
        </p:txBody>
      </p:sp>
      <p:sp>
        <p:nvSpPr>
          <p:cNvPr id="33" name="Shape 3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2321" b="1"/>
              <a:t>Body Level One</a:t>
            </a:r>
          </a:p>
          <a:p>
            <a:pPr lvl="1">
              <a:defRPr sz="1800" b="0"/>
            </a:pPr>
            <a:r>
              <a:rPr sz="2321" b="1"/>
              <a:t>Body Level Two</a:t>
            </a:r>
          </a:p>
          <a:p>
            <a:pPr lvl="2">
              <a:defRPr sz="1800" b="0"/>
            </a:pPr>
            <a:r>
              <a:rPr sz="2321" b="1"/>
              <a:t>Body Level Three</a:t>
            </a:r>
          </a:p>
          <a:p>
            <a:pPr lvl="3">
              <a:defRPr sz="1800" b="0"/>
            </a:pPr>
            <a:r>
              <a:rPr sz="2321" b="1"/>
              <a:t>Body Level Four</a:t>
            </a:r>
          </a:p>
          <a:p>
            <a:pPr lvl="4">
              <a:defRPr sz="1800" b="0"/>
            </a:pPr>
            <a:r>
              <a:rPr sz="2321" b="1"/>
              <a:t>Body Level Five</a:t>
            </a:r>
          </a:p>
        </p:txBody>
      </p:sp>
      <p:sp>
        <p:nvSpPr>
          <p:cNvPr id="34" name="Shape 3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0916465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8683457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xfrm>
            <a:off x="892969" y="4723806"/>
            <a:ext cx="7358063" cy="1000125"/>
          </a:xfrm>
          <a:prstGeom prst="rect">
            <a:avLst/>
          </a:prstGeom>
        </p:spPr>
        <p:txBody>
          <a:bodyPr lIns="0" tIns="0" rIns="0" bIns="0" anchor="b"/>
          <a:lstStyle>
            <a:lvl1pPr defTabSz="308063">
              <a:defRPr sz="4219" b="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4219"/>
              <a:t>Title Text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892969" y="5759649"/>
            <a:ext cx="7358063" cy="794742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308063">
              <a:spcBef>
                <a:spcPts val="0"/>
              </a:spcBef>
              <a:buSzTx/>
              <a:buFontTx/>
              <a:buNone/>
              <a:defRPr sz="1688" b="0">
                <a:latin typeface="+mn-lt"/>
                <a:ea typeface="+mn-ea"/>
                <a:cs typeface="+mn-cs"/>
                <a:sym typeface="Helvetica Light"/>
              </a:defRPr>
            </a:lvl1pPr>
            <a:lvl2pPr marL="0" indent="120547" algn="ctr" defTabSz="308063">
              <a:spcBef>
                <a:spcPts val="0"/>
              </a:spcBef>
              <a:buSzTx/>
              <a:buFontTx/>
              <a:buNone/>
              <a:defRPr sz="1688" b="0">
                <a:latin typeface="+mn-lt"/>
                <a:ea typeface="+mn-ea"/>
                <a:cs typeface="+mn-cs"/>
                <a:sym typeface="Helvetica Light"/>
              </a:defRPr>
            </a:lvl2pPr>
            <a:lvl3pPr marL="0" indent="241093" algn="ctr" defTabSz="308063">
              <a:spcBef>
                <a:spcPts val="0"/>
              </a:spcBef>
              <a:buSzTx/>
              <a:buFontTx/>
              <a:buNone/>
              <a:defRPr sz="1688" b="0">
                <a:latin typeface="+mn-lt"/>
                <a:ea typeface="+mn-ea"/>
                <a:cs typeface="+mn-cs"/>
                <a:sym typeface="Helvetica Light"/>
              </a:defRPr>
            </a:lvl3pPr>
            <a:lvl4pPr marL="0" indent="361640" algn="ctr" defTabSz="308063">
              <a:spcBef>
                <a:spcPts val="0"/>
              </a:spcBef>
              <a:buSzTx/>
              <a:buFontTx/>
              <a:buNone/>
              <a:defRPr sz="1688" b="0">
                <a:latin typeface="+mn-lt"/>
                <a:ea typeface="+mn-ea"/>
                <a:cs typeface="+mn-cs"/>
                <a:sym typeface="Helvetica Light"/>
              </a:defRPr>
            </a:lvl4pPr>
            <a:lvl5pPr marL="0" indent="482186" algn="ctr" defTabSz="308063">
              <a:spcBef>
                <a:spcPts val="0"/>
              </a:spcBef>
              <a:buSzTx/>
              <a:buFontTx/>
              <a:buNone/>
              <a:defRPr sz="1688" b="0"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1688"/>
              <a:t>Body Level One</a:t>
            </a:r>
          </a:p>
          <a:p>
            <a:pPr lvl="1">
              <a:defRPr sz="1800"/>
            </a:pPr>
            <a:r>
              <a:rPr sz="1688"/>
              <a:t>Body Level Two</a:t>
            </a:r>
          </a:p>
          <a:p>
            <a:pPr lvl="2">
              <a:defRPr sz="1800"/>
            </a:pPr>
            <a:r>
              <a:rPr sz="1688"/>
              <a:t>Body Level Three</a:t>
            </a:r>
          </a:p>
          <a:p>
            <a:pPr lvl="3">
              <a:defRPr sz="1800"/>
            </a:pPr>
            <a:r>
              <a:rPr sz="1688"/>
              <a:t>Body Level Four</a:t>
            </a:r>
          </a:p>
          <a:p>
            <a:pPr lvl="4">
              <a:defRPr sz="1800"/>
            </a:pPr>
            <a:r>
              <a:rPr sz="1688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121616607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892969" y="2268142"/>
            <a:ext cx="7358063" cy="2321719"/>
          </a:xfrm>
          <a:prstGeom prst="rect">
            <a:avLst/>
          </a:prstGeom>
        </p:spPr>
        <p:txBody>
          <a:bodyPr lIns="0" tIns="0" rIns="0" bIns="0"/>
          <a:lstStyle>
            <a:lvl1pPr defTabSz="308063">
              <a:defRPr sz="4219" b="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4219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128874377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/>
          </p:cNvSpPr>
          <p:nvPr>
            <p:ph type="title"/>
          </p:nvPr>
        </p:nvSpPr>
        <p:spPr>
          <a:xfrm>
            <a:off x="669727" y="446484"/>
            <a:ext cx="3750469" cy="2803922"/>
          </a:xfrm>
          <a:prstGeom prst="rect">
            <a:avLst/>
          </a:prstGeom>
        </p:spPr>
        <p:txBody>
          <a:bodyPr lIns="0" tIns="0" rIns="0" bIns="0" anchor="b"/>
          <a:lstStyle>
            <a:lvl1pPr defTabSz="308063">
              <a:defRPr sz="3164" b="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3164"/>
              <a:t>Title Text</a:t>
            </a:r>
          </a:p>
        </p:txBody>
      </p:sp>
      <p:sp>
        <p:nvSpPr>
          <p:cNvPr id="16" name="Shape 16"/>
          <p:cNvSpPr>
            <a:spLocks noGrp="1"/>
          </p:cNvSpPr>
          <p:nvPr>
            <p:ph type="body" idx="1"/>
          </p:nvPr>
        </p:nvSpPr>
        <p:spPr>
          <a:xfrm>
            <a:off x="669727" y="3348634"/>
            <a:ext cx="3750469" cy="2884289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308063">
              <a:spcBef>
                <a:spcPts val="0"/>
              </a:spcBef>
              <a:buSzTx/>
              <a:buFontTx/>
              <a:buNone/>
              <a:defRPr sz="1688" b="0">
                <a:latin typeface="+mn-lt"/>
                <a:ea typeface="+mn-ea"/>
                <a:cs typeface="+mn-cs"/>
                <a:sym typeface="Helvetica Light"/>
              </a:defRPr>
            </a:lvl1pPr>
            <a:lvl2pPr marL="0" indent="120547" algn="ctr" defTabSz="308063">
              <a:spcBef>
                <a:spcPts val="0"/>
              </a:spcBef>
              <a:buSzTx/>
              <a:buFontTx/>
              <a:buNone/>
              <a:defRPr sz="1688" b="0">
                <a:latin typeface="+mn-lt"/>
                <a:ea typeface="+mn-ea"/>
                <a:cs typeface="+mn-cs"/>
                <a:sym typeface="Helvetica Light"/>
              </a:defRPr>
            </a:lvl2pPr>
            <a:lvl3pPr marL="0" indent="241093" algn="ctr" defTabSz="308063">
              <a:spcBef>
                <a:spcPts val="0"/>
              </a:spcBef>
              <a:buSzTx/>
              <a:buFontTx/>
              <a:buNone/>
              <a:defRPr sz="1688" b="0">
                <a:latin typeface="+mn-lt"/>
                <a:ea typeface="+mn-ea"/>
                <a:cs typeface="+mn-cs"/>
                <a:sym typeface="Helvetica Light"/>
              </a:defRPr>
            </a:lvl3pPr>
            <a:lvl4pPr marL="0" indent="361640" algn="ctr" defTabSz="308063">
              <a:spcBef>
                <a:spcPts val="0"/>
              </a:spcBef>
              <a:buSzTx/>
              <a:buFontTx/>
              <a:buNone/>
              <a:defRPr sz="1688" b="0">
                <a:latin typeface="+mn-lt"/>
                <a:ea typeface="+mn-ea"/>
                <a:cs typeface="+mn-cs"/>
                <a:sym typeface="Helvetica Light"/>
              </a:defRPr>
            </a:lvl4pPr>
            <a:lvl5pPr marL="0" indent="482186" algn="ctr" defTabSz="308063">
              <a:spcBef>
                <a:spcPts val="0"/>
              </a:spcBef>
              <a:buSzTx/>
              <a:buFontTx/>
              <a:buNone/>
              <a:defRPr sz="1688" b="0"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1688"/>
              <a:t>Body Level One</a:t>
            </a:r>
          </a:p>
          <a:p>
            <a:pPr lvl="1">
              <a:defRPr sz="1800"/>
            </a:pPr>
            <a:r>
              <a:rPr sz="1688"/>
              <a:t>Body Level Two</a:t>
            </a:r>
          </a:p>
          <a:p>
            <a:pPr lvl="2">
              <a:defRPr sz="1800"/>
            </a:pPr>
            <a:r>
              <a:rPr sz="1688"/>
              <a:t>Body Level Three</a:t>
            </a:r>
          </a:p>
          <a:p>
            <a:pPr lvl="3">
              <a:defRPr sz="1800"/>
            </a:pPr>
            <a:r>
              <a:rPr sz="1688"/>
              <a:t>Body Level Four</a:t>
            </a:r>
          </a:p>
          <a:p>
            <a:pPr lvl="4">
              <a:defRPr sz="1800"/>
            </a:pPr>
            <a:r>
              <a:rPr sz="1688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334286312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669727" y="312540"/>
            <a:ext cx="7804547" cy="1518047"/>
          </a:xfrm>
          <a:prstGeom prst="rect">
            <a:avLst/>
          </a:prstGeom>
        </p:spPr>
        <p:txBody>
          <a:bodyPr lIns="0" tIns="0" rIns="0" bIns="0"/>
          <a:lstStyle>
            <a:lvl1pPr defTabSz="308063">
              <a:defRPr sz="4219" b="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4219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114748434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xfrm>
            <a:off x="669727" y="312540"/>
            <a:ext cx="7804547" cy="1518047"/>
          </a:xfrm>
          <a:prstGeom prst="rect">
            <a:avLst/>
          </a:prstGeom>
        </p:spPr>
        <p:txBody>
          <a:bodyPr lIns="0" tIns="0" rIns="0" bIns="0"/>
          <a:lstStyle>
            <a:lvl1pPr defTabSz="308063">
              <a:defRPr sz="4219" b="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4219"/>
              <a:t>Title Text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xfrm>
            <a:off x="669727" y="1830587"/>
            <a:ext cx="7804547" cy="4420195"/>
          </a:xfrm>
          <a:prstGeom prst="rect">
            <a:avLst/>
          </a:prstGeom>
        </p:spPr>
        <p:txBody>
          <a:bodyPr lIns="0" tIns="0" rIns="0" bIns="0" anchor="ctr"/>
          <a:lstStyle>
            <a:lvl1pPr marL="234396" indent="-234396" defTabSz="308063">
              <a:spcBef>
                <a:spcPts val="2215"/>
              </a:spcBef>
              <a:buSzPct val="75000"/>
              <a:buFontTx/>
              <a:defRPr sz="1898" b="0">
                <a:latin typeface="+mn-lt"/>
                <a:ea typeface="+mn-ea"/>
                <a:cs typeface="+mn-cs"/>
                <a:sym typeface="Helvetica Light"/>
              </a:defRPr>
            </a:lvl1pPr>
            <a:lvl2pPr marL="468792" indent="-234396" defTabSz="308063">
              <a:spcBef>
                <a:spcPts val="2215"/>
              </a:spcBef>
              <a:buSzPct val="75000"/>
              <a:buFontTx/>
              <a:buChar char="•"/>
              <a:defRPr sz="1898" b="0">
                <a:latin typeface="+mn-lt"/>
                <a:ea typeface="+mn-ea"/>
                <a:cs typeface="+mn-cs"/>
                <a:sym typeface="Helvetica Light"/>
              </a:defRPr>
            </a:lvl2pPr>
            <a:lvl3pPr indent="-234396" defTabSz="308063">
              <a:spcBef>
                <a:spcPts val="2215"/>
              </a:spcBef>
              <a:buSzPct val="75000"/>
              <a:buFontTx/>
              <a:defRPr sz="1898" b="0">
                <a:latin typeface="+mn-lt"/>
                <a:ea typeface="+mn-ea"/>
                <a:cs typeface="+mn-cs"/>
                <a:sym typeface="Helvetica Light"/>
              </a:defRPr>
            </a:lvl3pPr>
            <a:lvl4pPr marL="937584" indent="-234396" defTabSz="308063">
              <a:spcBef>
                <a:spcPts val="2215"/>
              </a:spcBef>
              <a:buSzPct val="75000"/>
              <a:buFontTx/>
              <a:buChar char="•"/>
              <a:defRPr sz="1898" b="0">
                <a:latin typeface="+mn-lt"/>
                <a:ea typeface="+mn-ea"/>
                <a:cs typeface="+mn-cs"/>
                <a:sym typeface="Helvetica Light"/>
              </a:defRPr>
            </a:lvl4pPr>
            <a:lvl5pPr marL="1171980" indent="-234396" defTabSz="308063">
              <a:spcBef>
                <a:spcPts val="2215"/>
              </a:spcBef>
              <a:buSzPct val="75000"/>
              <a:buFontTx/>
              <a:buChar char="•"/>
              <a:defRPr sz="1898" b="0"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1898"/>
              <a:t>Body Level One</a:t>
            </a:r>
          </a:p>
          <a:p>
            <a:pPr lvl="1">
              <a:defRPr sz="1800"/>
            </a:pPr>
            <a:r>
              <a:rPr sz="1898"/>
              <a:t>Body Level Two</a:t>
            </a:r>
          </a:p>
          <a:p>
            <a:pPr lvl="2">
              <a:defRPr sz="1800"/>
            </a:pPr>
            <a:r>
              <a:rPr sz="1898"/>
              <a:t>Body Level Three</a:t>
            </a:r>
          </a:p>
          <a:p>
            <a:pPr lvl="3">
              <a:defRPr sz="1800"/>
            </a:pPr>
            <a:r>
              <a:rPr sz="1898"/>
              <a:t>Body Level Four</a:t>
            </a:r>
          </a:p>
          <a:p>
            <a:pPr lvl="4">
              <a:defRPr sz="1800"/>
            </a:pPr>
            <a:r>
              <a:rPr sz="1898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144340286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>
            <a:spLocks noGrp="1"/>
          </p:cNvSpPr>
          <p:nvPr>
            <p:ph type="title"/>
          </p:nvPr>
        </p:nvSpPr>
        <p:spPr>
          <a:xfrm>
            <a:off x="669727" y="312540"/>
            <a:ext cx="7804547" cy="1518047"/>
          </a:xfrm>
          <a:prstGeom prst="rect">
            <a:avLst/>
          </a:prstGeom>
        </p:spPr>
        <p:txBody>
          <a:bodyPr lIns="0" tIns="0" rIns="0" bIns="0"/>
          <a:lstStyle>
            <a:lvl1pPr defTabSz="308063">
              <a:defRPr sz="4219" b="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4219"/>
              <a:t>Title Text</a:t>
            </a:r>
          </a:p>
        </p:txBody>
      </p:sp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669727" y="1830587"/>
            <a:ext cx="3750469" cy="4420195"/>
          </a:xfrm>
          <a:prstGeom prst="rect">
            <a:avLst/>
          </a:prstGeom>
        </p:spPr>
        <p:txBody>
          <a:bodyPr lIns="0" tIns="0" rIns="0" bIns="0" anchor="ctr"/>
          <a:lstStyle>
            <a:lvl1pPr marL="180820" indent="-180820" defTabSz="308063">
              <a:spcBef>
                <a:spcPts val="1688"/>
              </a:spcBef>
              <a:buSzPct val="75000"/>
              <a:buFontTx/>
              <a:defRPr sz="1477" b="0">
                <a:latin typeface="+mn-lt"/>
                <a:ea typeface="+mn-ea"/>
                <a:cs typeface="+mn-cs"/>
                <a:sym typeface="Helvetica Light"/>
              </a:defRPr>
            </a:lvl1pPr>
            <a:lvl2pPr marL="361640" indent="-180820" defTabSz="308063">
              <a:spcBef>
                <a:spcPts val="1688"/>
              </a:spcBef>
              <a:buSzPct val="75000"/>
              <a:buFontTx/>
              <a:buChar char="•"/>
              <a:defRPr sz="1477" b="0">
                <a:latin typeface="+mn-lt"/>
                <a:ea typeface="+mn-ea"/>
                <a:cs typeface="+mn-cs"/>
                <a:sym typeface="Helvetica Light"/>
              </a:defRPr>
            </a:lvl2pPr>
            <a:lvl3pPr marL="542459" indent="-180820" defTabSz="308063">
              <a:spcBef>
                <a:spcPts val="1688"/>
              </a:spcBef>
              <a:buSzPct val="75000"/>
              <a:buFontTx/>
              <a:defRPr sz="1477" b="0">
                <a:latin typeface="+mn-lt"/>
                <a:ea typeface="+mn-ea"/>
                <a:cs typeface="+mn-cs"/>
                <a:sym typeface="Helvetica Light"/>
              </a:defRPr>
            </a:lvl3pPr>
            <a:lvl4pPr marL="723279" indent="-180820" defTabSz="308063">
              <a:spcBef>
                <a:spcPts val="1688"/>
              </a:spcBef>
              <a:buSzPct val="75000"/>
              <a:buFontTx/>
              <a:buChar char="•"/>
              <a:defRPr sz="1477" b="0">
                <a:latin typeface="+mn-lt"/>
                <a:ea typeface="+mn-ea"/>
                <a:cs typeface="+mn-cs"/>
                <a:sym typeface="Helvetica Light"/>
              </a:defRPr>
            </a:lvl4pPr>
            <a:lvl5pPr marL="904099" indent="-180820" defTabSz="308063">
              <a:spcBef>
                <a:spcPts val="1688"/>
              </a:spcBef>
              <a:buSzPct val="75000"/>
              <a:buFontTx/>
              <a:buChar char="•"/>
              <a:defRPr sz="1477" b="0"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1477"/>
              <a:t>Body Level One</a:t>
            </a:r>
          </a:p>
          <a:p>
            <a:pPr lvl="1">
              <a:defRPr sz="1800"/>
            </a:pPr>
            <a:r>
              <a:rPr sz="1477"/>
              <a:t>Body Level Two</a:t>
            </a:r>
          </a:p>
          <a:p>
            <a:pPr lvl="2">
              <a:defRPr sz="1800"/>
            </a:pPr>
            <a:r>
              <a:rPr sz="1477"/>
              <a:t>Body Level Three</a:t>
            </a:r>
          </a:p>
          <a:p>
            <a:pPr lvl="3">
              <a:defRPr sz="1800"/>
            </a:pPr>
            <a:r>
              <a:rPr sz="1477"/>
              <a:t>Body Level Four</a:t>
            </a:r>
          </a:p>
          <a:p>
            <a:pPr lvl="4">
              <a:defRPr sz="1800"/>
            </a:pPr>
            <a:r>
              <a:rPr sz="1477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408664476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body" idx="1"/>
          </p:nvPr>
        </p:nvSpPr>
        <p:spPr>
          <a:xfrm>
            <a:off x="669727" y="892970"/>
            <a:ext cx="7804547" cy="5072063"/>
          </a:xfrm>
          <a:prstGeom prst="rect">
            <a:avLst/>
          </a:prstGeom>
        </p:spPr>
        <p:txBody>
          <a:bodyPr lIns="0" tIns="0" rIns="0" bIns="0" anchor="ctr"/>
          <a:lstStyle>
            <a:lvl1pPr marL="234396" indent="-234396" defTabSz="308063">
              <a:spcBef>
                <a:spcPts val="2215"/>
              </a:spcBef>
              <a:buSzPct val="75000"/>
              <a:buFontTx/>
              <a:defRPr sz="1898" b="0">
                <a:latin typeface="+mn-lt"/>
                <a:ea typeface="+mn-ea"/>
                <a:cs typeface="+mn-cs"/>
                <a:sym typeface="Helvetica Light"/>
              </a:defRPr>
            </a:lvl1pPr>
            <a:lvl2pPr marL="468792" indent="-234396" defTabSz="308063">
              <a:spcBef>
                <a:spcPts val="2215"/>
              </a:spcBef>
              <a:buSzPct val="75000"/>
              <a:buFontTx/>
              <a:buChar char="•"/>
              <a:defRPr sz="1898" b="0">
                <a:latin typeface="+mn-lt"/>
                <a:ea typeface="+mn-ea"/>
                <a:cs typeface="+mn-cs"/>
                <a:sym typeface="Helvetica Light"/>
              </a:defRPr>
            </a:lvl2pPr>
            <a:lvl3pPr indent="-234396" defTabSz="308063">
              <a:spcBef>
                <a:spcPts val="2215"/>
              </a:spcBef>
              <a:buSzPct val="75000"/>
              <a:buFontTx/>
              <a:defRPr sz="1898" b="0">
                <a:latin typeface="+mn-lt"/>
                <a:ea typeface="+mn-ea"/>
                <a:cs typeface="+mn-cs"/>
                <a:sym typeface="Helvetica Light"/>
              </a:defRPr>
            </a:lvl3pPr>
            <a:lvl4pPr marL="937584" indent="-234396" defTabSz="308063">
              <a:spcBef>
                <a:spcPts val="2215"/>
              </a:spcBef>
              <a:buSzPct val="75000"/>
              <a:buFontTx/>
              <a:buChar char="•"/>
              <a:defRPr sz="1898" b="0">
                <a:latin typeface="+mn-lt"/>
                <a:ea typeface="+mn-ea"/>
                <a:cs typeface="+mn-cs"/>
                <a:sym typeface="Helvetica Light"/>
              </a:defRPr>
            </a:lvl4pPr>
            <a:lvl5pPr marL="1171980" indent="-234396" defTabSz="308063">
              <a:spcBef>
                <a:spcPts val="2215"/>
              </a:spcBef>
              <a:buSzPct val="75000"/>
              <a:buFontTx/>
              <a:buChar char="•"/>
              <a:defRPr sz="1898" b="0"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1898"/>
              <a:t>Body Level One</a:t>
            </a:r>
          </a:p>
          <a:p>
            <a:pPr lvl="1">
              <a:defRPr sz="1800"/>
            </a:pPr>
            <a:r>
              <a:rPr sz="1898"/>
              <a:t>Body Level Two</a:t>
            </a:r>
          </a:p>
          <a:p>
            <a:pPr lvl="2">
              <a:defRPr sz="1800"/>
            </a:pPr>
            <a:r>
              <a:rPr sz="1898"/>
              <a:t>Body Level Three</a:t>
            </a:r>
          </a:p>
          <a:p>
            <a:pPr lvl="3">
              <a:defRPr sz="1800"/>
            </a:pPr>
            <a:r>
              <a:rPr sz="1898"/>
              <a:t>Body Level Four</a:t>
            </a:r>
          </a:p>
          <a:p>
            <a:pPr lvl="4">
              <a:defRPr sz="1800"/>
            </a:pPr>
            <a:r>
              <a:rPr sz="1898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149920453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260327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jpg" descr="NCCCS_logo_2C.jpg"/>
          <p:cNvPicPr/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-1" y="152400"/>
            <a:ext cx="2667001" cy="1014663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2819400" y="563562"/>
            <a:ext cx="6096001" cy="10366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 anchor="ctr">
            <a:normAutofit/>
          </a:bodyPr>
          <a:lstStyle/>
          <a:p>
            <a:pPr lvl="0">
              <a:defRPr sz="1800" b="0"/>
            </a:pPr>
            <a:r>
              <a:rPr sz="3269" b="1"/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457199" y="1600201"/>
            <a:ext cx="8229602" cy="525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normAutofit/>
          </a:bodyPr>
          <a:lstStyle/>
          <a:p>
            <a:pPr lvl="0">
              <a:defRPr sz="1800" b="0"/>
            </a:pPr>
            <a:r>
              <a:rPr sz="2321" b="1"/>
              <a:t>Body Level One</a:t>
            </a:r>
          </a:p>
          <a:p>
            <a:pPr lvl="1">
              <a:defRPr sz="1800" b="0"/>
            </a:pPr>
            <a:r>
              <a:rPr sz="2321" b="1"/>
              <a:t>Body Level Two</a:t>
            </a:r>
          </a:p>
          <a:p>
            <a:pPr lvl="2">
              <a:defRPr sz="1800" b="0"/>
            </a:pPr>
            <a:r>
              <a:rPr sz="2321" b="1"/>
              <a:t>Body Level Three</a:t>
            </a:r>
          </a:p>
          <a:p>
            <a:pPr lvl="3">
              <a:defRPr sz="1800" b="0"/>
            </a:pPr>
            <a:r>
              <a:rPr sz="2321" b="1"/>
              <a:t>Body Level Four</a:t>
            </a:r>
          </a:p>
          <a:p>
            <a:pPr lvl="4">
              <a:defRPr sz="1800" b="0"/>
            </a:pPr>
            <a:r>
              <a:rPr sz="2321" b="1"/>
              <a:t>Body Level Five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6553200" y="6408301"/>
            <a:ext cx="2133601" cy="261223"/>
          </a:xfrm>
          <a:prstGeom prst="rect">
            <a:avLst/>
          </a:prstGeom>
          <a:ln w="12700">
            <a:miter lim="400000"/>
          </a:ln>
        </p:spPr>
        <p:txBody>
          <a:bodyPr lIns="65023" tIns="65023" rIns="65023" bIns="65023" anchor="ctr">
            <a:spAutoFit/>
          </a:bodyPr>
          <a:lstStyle>
            <a:lvl1pPr algn="r" defTabSz="482186">
              <a:defRPr sz="844" b="1">
                <a:solidFill>
                  <a:srgbClr val="888888"/>
                </a:solidFill>
                <a:latin typeface="Franklin Gothic Medium"/>
                <a:ea typeface="Franklin Gothic Medium"/>
                <a:cs typeface="Franklin Gothic Medium"/>
                <a:sym typeface="Franklin Gothic Medium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52875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4" r:id="rId13"/>
  </p:sldLayoutIdLst>
  <p:transition spd="med"/>
  <p:txStyles>
    <p:titleStyle>
      <a:lvl1pPr algn="ctr">
        <a:defRPr sz="3269" b="1">
          <a:latin typeface="Franklin Gothic Medium"/>
          <a:ea typeface="Franklin Gothic Medium"/>
          <a:cs typeface="Franklin Gothic Medium"/>
          <a:sym typeface="Franklin Gothic Medium"/>
        </a:defRPr>
      </a:lvl1pPr>
      <a:lvl2pPr algn="ctr">
        <a:defRPr sz="3269" b="1">
          <a:latin typeface="Franklin Gothic Medium"/>
          <a:ea typeface="Franklin Gothic Medium"/>
          <a:cs typeface="Franklin Gothic Medium"/>
          <a:sym typeface="Franklin Gothic Medium"/>
        </a:defRPr>
      </a:lvl2pPr>
      <a:lvl3pPr algn="ctr">
        <a:defRPr sz="3269" b="1">
          <a:latin typeface="Franklin Gothic Medium"/>
          <a:ea typeface="Franklin Gothic Medium"/>
          <a:cs typeface="Franklin Gothic Medium"/>
          <a:sym typeface="Franklin Gothic Medium"/>
        </a:defRPr>
      </a:lvl3pPr>
      <a:lvl4pPr algn="ctr">
        <a:defRPr sz="3269" b="1">
          <a:latin typeface="Franklin Gothic Medium"/>
          <a:ea typeface="Franklin Gothic Medium"/>
          <a:cs typeface="Franklin Gothic Medium"/>
          <a:sym typeface="Franklin Gothic Medium"/>
        </a:defRPr>
      </a:lvl4pPr>
      <a:lvl5pPr algn="ctr">
        <a:defRPr sz="3269" b="1">
          <a:latin typeface="Franklin Gothic Medium"/>
          <a:ea typeface="Franklin Gothic Medium"/>
          <a:cs typeface="Franklin Gothic Medium"/>
          <a:sym typeface="Franklin Gothic Medium"/>
        </a:defRPr>
      </a:lvl5pPr>
      <a:lvl6pPr algn="ctr">
        <a:defRPr sz="3269" b="1">
          <a:latin typeface="Franklin Gothic Medium"/>
          <a:ea typeface="Franklin Gothic Medium"/>
          <a:cs typeface="Franklin Gothic Medium"/>
          <a:sym typeface="Franklin Gothic Medium"/>
        </a:defRPr>
      </a:lvl6pPr>
      <a:lvl7pPr algn="ctr">
        <a:defRPr sz="3269" b="1">
          <a:latin typeface="Franklin Gothic Medium"/>
          <a:ea typeface="Franklin Gothic Medium"/>
          <a:cs typeface="Franklin Gothic Medium"/>
          <a:sym typeface="Franklin Gothic Medium"/>
        </a:defRPr>
      </a:lvl7pPr>
      <a:lvl8pPr algn="ctr">
        <a:defRPr sz="3269" b="1">
          <a:latin typeface="Franklin Gothic Medium"/>
          <a:ea typeface="Franklin Gothic Medium"/>
          <a:cs typeface="Franklin Gothic Medium"/>
          <a:sym typeface="Franklin Gothic Medium"/>
        </a:defRPr>
      </a:lvl8pPr>
      <a:lvl9pPr algn="ctr">
        <a:defRPr sz="3269" b="1">
          <a:latin typeface="Franklin Gothic Medium"/>
          <a:ea typeface="Franklin Gothic Medium"/>
          <a:cs typeface="Franklin Gothic Medium"/>
          <a:sym typeface="Franklin Gothic Medium"/>
        </a:defRPr>
      </a:lvl9pPr>
    </p:titleStyle>
    <p:bodyStyle>
      <a:lvl1pPr marL="248627" indent="-248627">
        <a:spcBef>
          <a:spcPts val="369"/>
        </a:spcBef>
        <a:buSzPct val="100000"/>
        <a:buFont typeface="Arial"/>
        <a:buChar char="•"/>
        <a:defRPr sz="2321" b="1">
          <a:latin typeface="Franklin Gothic Medium"/>
          <a:ea typeface="Franklin Gothic Medium"/>
          <a:cs typeface="Franklin Gothic Medium"/>
          <a:sym typeface="Franklin Gothic Medium"/>
        </a:defRPr>
      </a:lvl1pPr>
      <a:lvl2pPr marL="477881" indent="-236788">
        <a:spcBef>
          <a:spcPts val="369"/>
        </a:spcBef>
        <a:buSzPct val="100000"/>
        <a:buFont typeface="Arial"/>
        <a:buChar char="–"/>
        <a:defRPr sz="2321" b="1">
          <a:latin typeface="Franklin Gothic Medium"/>
          <a:ea typeface="Franklin Gothic Medium"/>
          <a:cs typeface="Franklin Gothic Medium"/>
          <a:sym typeface="Franklin Gothic Medium"/>
        </a:defRPr>
      </a:lvl2pPr>
      <a:lvl3pPr marL="703188" indent="-221002">
        <a:spcBef>
          <a:spcPts val="369"/>
        </a:spcBef>
        <a:buSzPct val="100000"/>
        <a:buFont typeface="Arial"/>
        <a:buChar char="•"/>
        <a:defRPr sz="2321" b="1">
          <a:latin typeface="Franklin Gothic Medium"/>
          <a:ea typeface="Franklin Gothic Medium"/>
          <a:cs typeface="Franklin Gothic Medium"/>
          <a:sym typeface="Franklin Gothic Medium"/>
        </a:defRPr>
      </a:lvl3pPr>
      <a:lvl4pPr marL="988481" indent="-265202">
        <a:spcBef>
          <a:spcPts val="369"/>
        </a:spcBef>
        <a:buSzPct val="100000"/>
        <a:buFont typeface="Arial"/>
        <a:buChar char="–"/>
        <a:defRPr sz="2321" b="1">
          <a:latin typeface="Franklin Gothic Medium"/>
          <a:ea typeface="Franklin Gothic Medium"/>
          <a:cs typeface="Franklin Gothic Medium"/>
          <a:sym typeface="Franklin Gothic Medium"/>
        </a:defRPr>
      </a:lvl4pPr>
      <a:lvl5pPr marL="1229574" indent="-265202">
        <a:spcBef>
          <a:spcPts val="369"/>
        </a:spcBef>
        <a:buSzPct val="100000"/>
        <a:buFont typeface="Arial"/>
        <a:buChar char="»"/>
        <a:defRPr sz="2321" b="1">
          <a:latin typeface="Franklin Gothic Medium"/>
          <a:ea typeface="Franklin Gothic Medium"/>
          <a:cs typeface="Franklin Gothic Medium"/>
          <a:sym typeface="Franklin Gothic Medium"/>
        </a:defRPr>
      </a:lvl5pPr>
      <a:lvl6pPr marL="1470668" indent="-265202">
        <a:spcBef>
          <a:spcPts val="369"/>
        </a:spcBef>
        <a:buSzPct val="100000"/>
        <a:buFont typeface="Arial"/>
        <a:buChar char="•"/>
        <a:defRPr sz="2321" b="1">
          <a:latin typeface="Franklin Gothic Medium"/>
          <a:ea typeface="Franklin Gothic Medium"/>
          <a:cs typeface="Franklin Gothic Medium"/>
          <a:sym typeface="Franklin Gothic Medium"/>
        </a:defRPr>
      </a:lvl6pPr>
      <a:lvl7pPr marL="1711760" indent="-265202">
        <a:spcBef>
          <a:spcPts val="369"/>
        </a:spcBef>
        <a:buSzPct val="100000"/>
        <a:buFont typeface="Arial"/>
        <a:buChar char="•"/>
        <a:defRPr sz="2321" b="1">
          <a:latin typeface="Franklin Gothic Medium"/>
          <a:ea typeface="Franklin Gothic Medium"/>
          <a:cs typeface="Franklin Gothic Medium"/>
          <a:sym typeface="Franklin Gothic Medium"/>
        </a:defRPr>
      </a:lvl7pPr>
      <a:lvl8pPr marL="1952853" indent="-265202">
        <a:spcBef>
          <a:spcPts val="369"/>
        </a:spcBef>
        <a:buSzPct val="100000"/>
        <a:buFont typeface="Arial"/>
        <a:buChar char="•"/>
        <a:defRPr sz="2321" b="1">
          <a:latin typeface="Franklin Gothic Medium"/>
          <a:ea typeface="Franklin Gothic Medium"/>
          <a:cs typeface="Franklin Gothic Medium"/>
          <a:sym typeface="Franklin Gothic Medium"/>
        </a:defRPr>
      </a:lvl8pPr>
      <a:lvl9pPr marL="2193947" indent="-265202">
        <a:spcBef>
          <a:spcPts val="369"/>
        </a:spcBef>
        <a:buSzPct val="100000"/>
        <a:buFont typeface="Arial"/>
        <a:buChar char="•"/>
        <a:defRPr sz="2321" b="1">
          <a:latin typeface="Franklin Gothic Medium"/>
          <a:ea typeface="Franklin Gothic Medium"/>
          <a:cs typeface="Franklin Gothic Medium"/>
          <a:sym typeface="Franklin Gothic Medium"/>
        </a:defRPr>
      </a:lvl9pPr>
    </p:bodyStyle>
    <p:otherStyle>
      <a:lvl1pPr algn="r">
        <a:defRPr sz="844" b="1">
          <a:solidFill>
            <a:schemeClr val="tx1"/>
          </a:solidFill>
          <a:latin typeface="+mn-lt"/>
          <a:ea typeface="+mn-ea"/>
          <a:cs typeface="+mn-cs"/>
          <a:sym typeface="Franklin Gothic Medium"/>
        </a:defRPr>
      </a:lvl1pPr>
      <a:lvl2pPr indent="241093" algn="r">
        <a:defRPr sz="844" b="1">
          <a:solidFill>
            <a:schemeClr val="tx1"/>
          </a:solidFill>
          <a:latin typeface="+mn-lt"/>
          <a:ea typeface="+mn-ea"/>
          <a:cs typeface="+mn-cs"/>
          <a:sym typeface="Franklin Gothic Medium"/>
        </a:defRPr>
      </a:lvl2pPr>
      <a:lvl3pPr indent="482186" algn="r">
        <a:defRPr sz="844" b="1">
          <a:solidFill>
            <a:schemeClr val="tx1"/>
          </a:solidFill>
          <a:latin typeface="+mn-lt"/>
          <a:ea typeface="+mn-ea"/>
          <a:cs typeface="+mn-cs"/>
          <a:sym typeface="Franklin Gothic Medium"/>
        </a:defRPr>
      </a:lvl3pPr>
      <a:lvl4pPr indent="723279" algn="r">
        <a:defRPr sz="844" b="1">
          <a:solidFill>
            <a:schemeClr val="tx1"/>
          </a:solidFill>
          <a:latin typeface="+mn-lt"/>
          <a:ea typeface="+mn-ea"/>
          <a:cs typeface="+mn-cs"/>
          <a:sym typeface="Franklin Gothic Medium"/>
        </a:defRPr>
      </a:lvl4pPr>
      <a:lvl5pPr indent="964372" algn="r">
        <a:defRPr sz="844" b="1">
          <a:solidFill>
            <a:schemeClr val="tx1"/>
          </a:solidFill>
          <a:latin typeface="+mn-lt"/>
          <a:ea typeface="+mn-ea"/>
          <a:cs typeface="+mn-cs"/>
          <a:sym typeface="Franklin Gothic Medium"/>
        </a:defRPr>
      </a:lvl5pPr>
      <a:lvl6pPr indent="1205465" algn="r">
        <a:defRPr sz="844" b="1">
          <a:solidFill>
            <a:schemeClr val="tx1"/>
          </a:solidFill>
          <a:latin typeface="+mn-lt"/>
          <a:ea typeface="+mn-ea"/>
          <a:cs typeface="+mn-cs"/>
          <a:sym typeface="Franklin Gothic Medium"/>
        </a:defRPr>
      </a:lvl6pPr>
      <a:lvl7pPr indent="1446558" algn="r">
        <a:defRPr sz="844" b="1">
          <a:solidFill>
            <a:schemeClr val="tx1"/>
          </a:solidFill>
          <a:latin typeface="+mn-lt"/>
          <a:ea typeface="+mn-ea"/>
          <a:cs typeface="+mn-cs"/>
          <a:sym typeface="Franklin Gothic Medium"/>
        </a:defRPr>
      </a:lvl7pPr>
      <a:lvl8pPr indent="1687651" algn="r">
        <a:defRPr sz="844" b="1">
          <a:solidFill>
            <a:schemeClr val="tx1"/>
          </a:solidFill>
          <a:latin typeface="+mn-lt"/>
          <a:ea typeface="+mn-ea"/>
          <a:cs typeface="+mn-cs"/>
          <a:sym typeface="Franklin Gothic Medium"/>
        </a:defRPr>
      </a:lvl8pPr>
      <a:lvl9pPr indent="1928744" algn="r">
        <a:defRPr sz="844" b="1">
          <a:solidFill>
            <a:schemeClr val="tx1"/>
          </a:solidFill>
          <a:latin typeface="+mn-lt"/>
          <a:ea typeface="+mn-ea"/>
          <a:cs typeface="+mn-cs"/>
          <a:sym typeface="Franklin Gothic Medium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.nceta.org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Perkins Update</a:t>
            </a:r>
            <a:br>
              <a:rPr lang="en-US" b="1" dirty="0" smtClean="0"/>
            </a:br>
            <a:r>
              <a:rPr lang="en-US" dirty="0" smtClean="0"/>
              <a:t>January 24, 2017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079" y="5473242"/>
            <a:ext cx="7633842" cy="61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1759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52500" y="4552950"/>
            <a:ext cx="7019925" cy="973648"/>
          </a:xfrm>
          <a:prstGeom prst="rect">
            <a:avLst/>
          </a:prstGeom>
          <a:solidFill>
            <a:srgbClr val="FFFF0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1485900" y="2057400"/>
            <a:ext cx="6172201" cy="3394473"/>
          </a:xfrm>
          <a:prstGeom prst="rect">
            <a:avLst/>
          </a:prstGeom>
        </p:spPr>
        <p:txBody>
          <a:bodyPr/>
          <a:lstStyle/>
          <a:p>
            <a:pPr marL="0" indent="0" algn="l" defTabSz="241093">
              <a:spcBef>
                <a:spcPts val="0"/>
              </a:spcBef>
              <a:buSzTx/>
              <a:buNone/>
              <a:defRPr sz="1800" b="0"/>
            </a:pPr>
            <a:r>
              <a:rPr lang="en-US" sz="2637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1. Funding for Perkins CTE 2017-18 is based on the proportion of your </a:t>
            </a:r>
            <a:r>
              <a:rPr lang="en-US" sz="2637" dirty="0" smtClean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students </a:t>
            </a:r>
            <a:r>
              <a:rPr lang="en-US" sz="2637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enrolled in CTE and receiving  a Pell Grant or Bureau of Indian Affairs (BIA) </a:t>
            </a:r>
            <a:r>
              <a:rPr lang="en-US" sz="2637" dirty="0" smtClean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grant. </a:t>
            </a:r>
            <a:endParaRPr lang="en-US" sz="2637" dirty="0">
              <a:uFill>
                <a:solidFill/>
              </a:uFill>
              <a:latin typeface="Calibri"/>
              <a:ea typeface="Calibri"/>
              <a:cs typeface="Calibri"/>
              <a:sym typeface="Calibri"/>
            </a:endParaRPr>
          </a:p>
          <a:p>
            <a:pPr marL="0" indent="0" algn="l" defTabSz="241093">
              <a:spcBef>
                <a:spcPts val="0"/>
              </a:spcBef>
              <a:buSzTx/>
              <a:buNone/>
              <a:defRPr sz="1800" b="0"/>
            </a:pPr>
            <a:r>
              <a:rPr lang="en-US" sz="2637" dirty="0" smtClean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- We </a:t>
            </a:r>
            <a:r>
              <a:rPr lang="en-US" sz="2637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have requested your college </a:t>
            </a:r>
            <a:r>
              <a:rPr lang="en-US" sz="2637" dirty="0" smtClean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send </a:t>
            </a:r>
            <a:r>
              <a:rPr lang="en-US" sz="2637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us this data by </a:t>
            </a:r>
            <a:r>
              <a:rPr lang="en-US" sz="2637" dirty="0" smtClean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February 10. </a:t>
            </a:r>
            <a:endParaRPr lang="en-US" sz="2637" dirty="0">
              <a:uFill>
                <a:solidFill/>
              </a:uFill>
              <a:latin typeface="Calibri"/>
              <a:ea typeface="Calibri"/>
              <a:cs typeface="Calibri"/>
              <a:sym typeface="Calibri"/>
            </a:endParaRPr>
          </a:p>
          <a:p>
            <a:pPr marL="0" indent="0" algn="l" defTabSz="241093">
              <a:spcBef>
                <a:spcPts val="0"/>
              </a:spcBef>
              <a:buSzTx/>
              <a:buNone/>
              <a:defRPr sz="1800" b="0"/>
            </a:pPr>
            <a:r>
              <a:rPr lang="en-US" sz="2637" dirty="0" smtClean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-Have </a:t>
            </a:r>
            <a:r>
              <a:rPr lang="en-US" sz="2637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you seen the </a:t>
            </a:r>
            <a:r>
              <a:rPr lang="en-US" sz="2637" dirty="0" smtClean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request, </a:t>
            </a:r>
            <a:r>
              <a:rPr lang="en-US" sz="2637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and have </a:t>
            </a:r>
            <a:r>
              <a:rPr lang="en-US" sz="2637" dirty="0" smtClean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you </a:t>
            </a:r>
            <a:r>
              <a:rPr lang="en-US" sz="2637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returned the </a:t>
            </a:r>
            <a:r>
              <a:rPr lang="en-US" sz="2637" dirty="0" smtClean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BIA Verification Form?  </a:t>
            </a:r>
            <a:endParaRPr sz="2637" dirty="0">
              <a:uFill>
                <a:solidFill/>
              </a:u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54193" y="540826"/>
            <a:ext cx="48086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241093">
              <a:defRPr sz="1800" b="0"/>
            </a:pPr>
            <a:r>
              <a:rPr lang="en-US" sz="3200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 “Keeping you in the loop” </a:t>
            </a:r>
          </a:p>
        </p:txBody>
      </p:sp>
    </p:spTree>
    <p:extLst>
      <p:ext uri="{BB962C8B-B14F-4D97-AF65-F5344CB8AC3E}">
        <p14:creationId xmlns:p14="http://schemas.microsoft.com/office/powerpoint/2010/main" val="10558707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33451" y="3373324"/>
            <a:ext cx="6624120" cy="2153273"/>
          </a:xfrm>
          <a:prstGeom prst="rect">
            <a:avLst/>
          </a:prstGeom>
          <a:solidFill>
            <a:srgbClr val="FFFF0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1209675" y="1905000"/>
            <a:ext cx="6172201" cy="3394473"/>
          </a:xfrm>
          <a:prstGeom prst="rect">
            <a:avLst/>
          </a:prstGeom>
        </p:spPr>
        <p:txBody>
          <a:bodyPr/>
          <a:lstStyle/>
          <a:p>
            <a:pPr marL="0" indent="0" algn="l" defTabSz="241093">
              <a:spcBef>
                <a:spcPts val="0"/>
              </a:spcBef>
              <a:buSzTx/>
              <a:buNone/>
              <a:defRPr sz="1800" b="0"/>
            </a:pPr>
            <a:r>
              <a:rPr lang="en-US" sz="2637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2. The </a:t>
            </a:r>
            <a:r>
              <a:rPr lang="en-US" sz="2637" dirty="0" smtClean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update to the High School </a:t>
            </a:r>
            <a:r>
              <a:rPr lang="en-US" sz="2637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to </a:t>
            </a:r>
            <a:r>
              <a:rPr lang="en-US" sz="2637" dirty="0" smtClean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Community College Articulation Agreement </a:t>
            </a:r>
            <a:r>
              <a:rPr lang="en-US" sz="2637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is completing the survey of faculty. </a:t>
            </a:r>
          </a:p>
          <a:p>
            <a:pPr marL="0" indent="0" algn="l" defTabSz="241093">
              <a:spcBef>
                <a:spcPts val="0"/>
              </a:spcBef>
              <a:buSzTx/>
              <a:buNone/>
              <a:defRPr sz="1800" b="0"/>
            </a:pPr>
            <a:endParaRPr lang="en-US" sz="2637" dirty="0">
              <a:uFill>
                <a:solidFill/>
              </a:uFill>
              <a:latin typeface="Calibri"/>
              <a:ea typeface="Calibri"/>
              <a:cs typeface="Calibri"/>
              <a:sym typeface="Calibri"/>
            </a:endParaRPr>
          </a:p>
          <a:p>
            <a:pPr algn="l" defTabSz="241093">
              <a:spcBef>
                <a:spcPts val="0"/>
              </a:spcBef>
              <a:buSzTx/>
              <a:buFontTx/>
              <a:buChar char="-"/>
              <a:defRPr sz="1800" b="0"/>
            </a:pPr>
            <a:r>
              <a:rPr lang="en-US" sz="2637" dirty="0" smtClean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Is your </a:t>
            </a:r>
            <a:r>
              <a:rPr lang="en-US" sz="2637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college getting credit for participation in this project?  </a:t>
            </a:r>
            <a:endParaRPr lang="en-US" sz="2637" dirty="0" smtClean="0">
              <a:uFill>
                <a:solidFill/>
              </a:uFill>
              <a:latin typeface="Calibri"/>
              <a:ea typeface="Calibri"/>
              <a:cs typeface="Calibri"/>
              <a:sym typeface="Calibri"/>
            </a:endParaRPr>
          </a:p>
          <a:p>
            <a:pPr algn="l" defTabSz="241093">
              <a:spcBef>
                <a:spcPts val="0"/>
              </a:spcBef>
              <a:buSzTx/>
              <a:buFontTx/>
              <a:buChar char="-"/>
              <a:defRPr sz="1800" b="0"/>
            </a:pPr>
            <a:r>
              <a:rPr lang="en-US" sz="2637" dirty="0" smtClean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Have </a:t>
            </a:r>
            <a:r>
              <a:rPr lang="en-US" sz="2637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you completed your college portion of this report?  </a:t>
            </a:r>
            <a:endParaRPr sz="2637" dirty="0">
              <a:uFill>
                <a:solidFill/>
              </a:u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Shape 41"/>
          <p:cNvSpPr/>
          <p:nvPr/>
        </p:nvSpPr>
        <p:spPr>
          <a:xfrm>
            <a:off x="1485900" y="5661857"/>
            <a:ext cx="1600201" cy="1991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289" tIns="34289" rIns="34289" bIns="34289" anchor="ctr">
            <a:spAutoFit/>
          </a:bodyPr>
          <a:lstStyle>
            <a:lvl1pPr algn="l" defTabSz="914400">
              <a:defRPr sz="1600" b="1">
                <a:solidFill>
                  <a:srgbClr val="888888"/>
                </a:solidFill>
                <a:latin typeface="Franklin Gothic Medium"/>
                <a:ea typeface="Franklin Gothic Medium"/>
                <a:cs typeface="Franklin Gothic Medium"/>
                <a:sym typeface="Franklin Gothic Medium"/>
              </a:defRPr>
            </a:lvl1pPr>
          </a:lstStyle>
          <a:p>
            <a:pPr defTabSz="482186">
              <a:defRPr sz="1800" b="0">
                <a:solidFill>
                  <a:srgbClr val="000000"/>
                </a:solidFill>
              </a:defRPr>
            </a:pPr>
            <a:endParaRPr sz="844" kern="0" dirty="0"/>
          </a:p>
        </p:txBody>
      </p:sp>
      <p:sp>
        <p:nvSpPr>
          <p:cNvPr id="3" name="Rectangle 2"/>
          <p:cNvSpPr/>
          <p:nvPr/>
        </p:nvSpPr>
        <p:spPr>
          <a:xfrm>
            <a:off x="2954193" y="540826"/>
            <a:ext cx="48086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241093">
              <a:defRPr sz="1800" b="0"/>
            </a:pPr>
            <a:r>
              <a:rPr lang="en-US" sz="3200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 “Keeping you in the loop” </a:t>
            </a:r>
          </a:p>
        </p:txBody>
      </p:sp>
    </p:spTree>
    <p:extLst>
      <p:ext uri="{BB962C8B-B14F-4D97-AF65-F5344CB8AC3E}">
        <p14:creationId xmlns:p14="http://schemas.microsoft.com/office/powerpoint/2010/main" val="171861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90600" y="3947023"/>
            <a:ext cx="6489854" cy="1671579"/>
          </a:xfrm>
          <a:prstGeom prst="rect">
            <a:avLst/>
          </a:prstGeom>
          <a:solidFill>
            <a:srgbClr val="FFFF0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1333500" y="1613476"/>
            <a:ext cx="6324601" cy="52445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l" defTabSz="241093">
              <a:spcBef>
                <a:spcPts val="0"/>
              </a:spcBef>
              <a:buSzTx/>
              <a:buNone/>
              <a:defRPr sz="1800" b="0"/>
            </a:pPr>
            <a:r>
              <a:rPr lang="en-US" sz="2800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3. Listening to </a:t>
            </a:r>
            <a:r>
              <a:rPr lang="en-US" sz="2800" dirty="0" smtClean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you -- Perkins </a:t>
            </a:r>
            <a:r>
              <a:rPr lang="en-US" sz="2800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CTE is sponsoring two </a:t>
            </a:r>
            <a:r>
              <a:rPr lang="en-US" sz="2800" dirty="0" smtClean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drive-in </a:t>
            </a:r>
            <a:r>
              <a:rPr lang="en-US" sz="2800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Meetings  </a:t>
            </a:r>
            <a:endParaRPr lang="en-US" sz="2800" dirty="0" smtClean="0">
              <a:uFill>
                <a:solidFill/>
              </a:uFill>
              <a:latin typeface="Calibri"/>
              <a:ea typeface="Calibri"/>
              <a:cs typeface="Calibri"/>
              <a:sym typeface="Calibri"/>
            </a:endParaRPr>
          </a:p>
          <a:p>
            <a:pPr marL="0" indent="0" algn="l" defTabSz="241093">
              <a:spcBef>
                <a:spcPts val="0"/>
              </a:spcBef>
              <a:buSzTx/>
              <a:buNone/>
              <a:defRPr sz="1800" b="0"/>
            </a:pPr>
            <a:endParaRPr lang="en-US" sz="2800" dirty="0">
              <a:uFill>
                <a:solidFill/>
              </a:uFill>
              <a:latin typeface="Calibri"/>
              <a:ea typeface="Calibri"/>
              <a:cs typeface="Calibri"/>
              <a:sym typeface="Calibri"/>
            </a:endParaRPr>
          </a:p>
          <a:p>
            <a:pPr marL="0" indent="0" algn="l" defTabSz="241093">
              <a:spcBef>
                <a:spcPts val="0"/>
              </a:spcBef>
              <a:buSzTx/>
              <a:buNone/>
              <a:defRPr sz="1800" b="0"/>
            </a:pPr>
            <a:r>
              <a:rPr lang="en-US" sz="2800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East: February 28, Pitt CC </a:t>
            </a:r>
          </a:p>
          <a:p>
            <a:pPr marL="0" indent="0" algn="l" defTabSz="241093">
              <a:spcBef>
                <a:spcPts val="0"/>
              </a:spcBef>
              <a:buSzTx/>
              <a:buNone/>
              <a:defRPr sz="1800" b="0"/>
            </a:pPr>
            <a:r>
              <a:rPr lang="en-US" sz="2800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West: March 1, </a:t>
            </a:r>
            <a:r>
              <a:rPr lang="en-US" sz="2800" dirty="0" smtClean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Catawba Valley CC</a:t>
            </a:r>
            <a:endParaRPr lang="en-US" sz="2800" dirty="0">
              <a:uFill>
                <a:solidFill/>
              </a:uFill>
              <a:latin typeface="Calibri"/>
              <a:ea typeface="Calibri"/>
              <a:cs typeface="Calibri"/>
              <a:sym typeface="Calibri"/>
            </a:endParaRPr>
          </a:p>
          <a:p>
            <a:pPr marL="0" indent="0" algn="l" defTabSz="241093">
              <a:spcBef>
                <a:spcPts val="0"/>
              </a:spcBef>
              <a:buSzTx/>
              <a:buNone/>
              <a:defRPr sz="1800" b="0"/>
            </a:pPr>
            <a:endParaRPr lang="en-US" sz="2800" dirty="0">
              <a:uFill>
                <a:solidFill/>
              </a:uFill>
              <a:latin typeface="Calibri"/>
              <a:ea typeface="Calibri"/>
              <a:cs typeface="Calibri"/>
              <a:sym typeface="Calibri"/>
            </a:endParaRPr>
          </a:p>
          <a:p>
            <a:pPr marL="0" indent="0" algn="l" defTabSz="241093">
              <a:spcBef>
                <a:spcPts val="0"/>
              </a:spcBef>
              <a:buSzTx/>
              <a:buNone/>
              <a:defRPr sz="1800" b="0"/>
            </a:pPr>
            <a:r>
              <a:rPr lang="en-US" sz="2800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Have you signed up for </a:t>
            </a:r>
            <a:r>
              <a:rPr lang="en-US" sz="2800" dirty="0" smtClean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a meeting</a:t>
            </a:r>
            <a:r>
              <a:rPr lang="en-US" sz="2800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? </a:t>
            </a:r>
          </a:p>
          <a:p>
            <a:pPr marL="0" indent="0" algn="l" defTabSz="241093">
              <a:spcBef>
                <a:spcPts val="0"/>
              </a:spcBef>
              <a:buSzTx/>
              <a:buNone/>
              <a:defRPr sz="1800" b="0"/>
            </a:pPr>
            <a:r>
              <a:rPr lang="en-US" sz="2800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Do you have an idea of a best practice </a:t>
            </a:r>
            <a:r>
              <a:rPr lang="en-US" sz="2800" dirty="0" smtClean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2800" dirty="0" smtClean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 dirty="0" smtClean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you </a:t>
            </a:r>
            <a:r>
              <a:rPr lang="en-US" sz="2800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will share? </a:t>
            </a:r>
            <a:endParaRPr lang="en-US" sz="2800" dirty="0" smtClean="0">
              <a:uFill>
                <a:solidFill/>
              </a:uFill>
              <a:latin typeface="Calibri"/>
              <a:ea typeface="Calibri"/>
              <a:cs typeface="Calibri"/>
              <a:sym typeface="Calibri"/>
            </a:endParaRPr>
          </a:p>
          <a:p>
            <a:pPr marL="0" indent="0" algn="l" defTabSz="241093">
              <a:spcBef>
                <a:spcPts val="0"/>
              </a:spcBef>
              <a:buSzTx/>
              <a:buNone/>
              <a:defRPr sz="1800" b="0"/>
            </a:pPr>
            <a:endParaRPr lang="en-US" sz="2800" dirty="0">
              <a:uFill>
                <a:solidFill/>
              </a:uFill>
              <a:latin typeface="Calibri"/>
              <a:ea typeface="Calibri"/>
              <a:cs typeface="Calibri"/>
              <a:sym typeface="Calibri"/>
            </a:endParaRPr>
          </a:p>
          <a:p>
            <a:pPr marL="0" indent="0" algn="l" defTabSz="241093">
              <a:spcBef>
                <a:spcPts val="0"/>
              </a:spcBef>
              <a:buSzTx/>
              <a:buNone/>
              <a:defRPr sz="1800" b="0"/>
            </a:pPr>
            <a:r>
              <a:rPr lang="en-US" sz="2800" dirty="0" err="1" smtClean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ncperkins.org</a:t>
            </a:r>
            <a:r>
              <a:rPr lang="en-US" sz="2800" dirty="0" smtClean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/meeting</a:t>
            </a:r>
            <a:endParaRPr sz="2800" dirty="0">
              <a:uFill>
                <a:solidFill/>
              </a:u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54193" y="540826"/>
            <a:ext cx="48086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241093">
              <a:defRPr sz="1800" b="0"/>
            </a:pPr>
            <a:r>
              <a:rPr lang="en-US" sz="3200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 “Keeping you in the loop” </a:t>
            </a:r>
          </a:p>
        </p:txBody>
      </p:sp>
    </p:spTree>
    <p:extLst>
      <p:ext uri="{BB962C8B-B14F-4D97-AF65-F5344CB8AC3E}">
        <p14:creationId xmlns:p14="http://schemas.microsoft.com/office/powerpoint/2010/main" val="21017577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04887" y="3429000"/>
            <a:ext cx="6981825" cy="1583248"/>
          </a:xfrm>
          <a:prstGeom prst="rect">
            <a:avLst/>
          </a:prstGeom>
          <a:solidFill>
            <a:srgbClr val="FFFF0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1333500" y="1613476"/>
            <a:ext cx="6324601" cy="3838398"/>
          </a:xfrm>
          <a:prstGeom prst="rect">
            <a:avLst/>
          </a:prstGeom>
        </p:spPr>
        <p:txBody>
          <a:bodyPr/>
          <a:lstStyle/>
          <a:p>
            <a:pPr marL="0" indent="0" algn="l" defTabSz="241093">
              <a:spcBef>
                <a:spcPts val="0"/>
              </a:spcBef>
              <a:buSzTx/>
              <a:buNone/>
              <a:defRPr sz="1800" b="0"/>
            </a:pPr>
            <a:r>
              <a:rPr lang="en-US" sz="2637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4. We are conducting Perkins Monitoring to insure key program elements are being addressed by our colleges. </a:t>
            </a:r>
          </a:p>
          <a:p>
            <a:pPr marL="0" indent="0" algn="l" defTabSz="241093">
              <a:spcBef>
                <a:spcPts val="0"/>
              </a:spcBef>
              <a:buSzTx/>
              <a:buNone/>
              <a:defRPr sz="1800" b="0"/>
            </a:pPr>
            <a:endParaRPr lang="en-US" sz="2637" dirty="0">
              <a:uFill>
                <a:solidFill/>
              </a:uFill>
              <a:latin typeface="Calibri"/>
              <a:ea typeface="Calibri"/>
              <a:cs typeface="Calibri"/>
              <a:sym typeface="Calibri"/>
            </a:endParaRPr>
          </a:p>
          <a:p>
            <a:pPr marL="0" indent="0" algn="l" defTabSz="241093">
              <a:spcBef>
                <a:spcPts val="0"/>
              </a:spcBef>
              <a:buSzTx/>
              <a:buNone/>
              <a:defRPr sz="1800" b="0"/>
            </a:pPr>
            <a:endParaRPr lang="en-US" sz="2637" dirty="0">
              <a:uFill>
                <a:solidFill/>
              </a:uFill>
              <a:latin typeface="Calibri"/>
              <a:ea typeface="Calibri"/>
              <a:cs typeface="Calibri"/>
              <a:sym typeface="Calibri"/>
            </a:endParaRPr>
          </a:p>
          <a:p>
            <a:pPr marL="0" indent="0" algn="l" defTabSz="241093">
              <a:spcBef>
                <a:spcPts val="0"/>
              </a:spcBef>
              <a:buSzTx/>
              <a:buNone/>
              <a:defRPr sz="1800" b="0"/>
            </a:pPr>
            <a:r>
              <a:rPr lang="en-US" sz="2637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Have you received notice that your college will be visited? </a:t>
            </a:r>
            <a:endParaRPr sz="2637" dirty="0">
              <a:uFill>
                <a:solidFill/>
              </a:u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54193" y="540826"/>
            <a:ext cx="48086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241093">
              <a:defRPr sz="1800" b="0"/>
            </a:pPr>
            <a:r>
              <a:rPr lang="en-US" sz="3200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 “Keeping you in the loop” </a:t>
            </a:r>
          </a:p>
        </p:txBody>
      </p:sp>
    </p:spTree>
    <p:extLst>
      <p:ext uri="{BB962C8B-B14F-4D97-AF65-F5344CB8AC3E}">
        <p14:creationId xmlns:p14="http://schemas.microsoft.com/office/powerpoint/2010/main" val="40844375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1333500" y="1613475"/>
            <a:ext cx="7337534" cy="446150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 algn="l" defTabSz="241093">
              <a:spcBef>
                <a:spcPts val="0"/>
              </a:spcBef>
              <a:spcAft>
                <a:spcPts val="1200"/>
              </a:spcAft>
              <a:buSzTx/>
              <a:buNone/>
              <a:defRPr sz="1800" b="0"/>
            </a:pPr>
            <a:r>
              <a:rPr lang="en-US" sz="2637" dirty="0" smtClean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lang="en-US" sz="2637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. Next Webinar: </a:t>
            </a:r>
            <a:r>
              <a:rPr lang="en-US" sz="2637" dirty="0">
                <a:solidFill>
                  <a:srgbClr val="FF0000"/>
                </a:solidFill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February 14, 2017 </a:t>
            </a:r>
            <a:r>
              <a:rPr lang="en-US" sz="2637" dirty="0" smtClean="0">
                <a:solidFill>
                  <a:srgbClr val="FF0000"/>
                </a:solidFill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@ </a:t>
            </a:r>
            <a:r>
              <a:rPr lang="en-US" sz="2637" u="sng" dirty="0" smtClean="0">
                <a:solidFill>
                  <a:srgbClr val="FF0000"/>
                </a:solidFill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9 a.m</a:t>
            </a:r>
            <a:r>
              <a:rPr lang="en-US" sz="2637" u="sng" dirty="0" smtClean="0">
                <a:solidFill>
                  <a:srgbClr val="FF0000"/>
                </a:solidFill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.</a:t>
            </a:r>
            <a:endParaRPr lang="en-US" sz="2637" u="sng" dirty="0" smtClean="0">
              <a:solidFill>
                <a:schemeClr val="tx1"/>
              </a:solidFill>
              <a:uFill>
                <a:solidFill/>
              </a:uFill>
              <a:latin typeface="Calibri"/>
              <a:ea typeface="Calibri"/>
              <a:cs typeface="Calibri"/>
              <a:sym typeface="Calibri"/>
            </a:endParaRPr>
          </a:p>
          <a:p>
            <a:pPr algn="l" defTabSz="241093">
              <a:spcBef>
                <a:spcPts val="0"/>
              </a:spcBef>
              <a:spcAft>
                <a:spcPts val="1200"/>
              </a:spcAft>
              <a:buSzTx/>
              <a:defRPr sz="1800" b="0"/>
            </a:pPr>
            <a:r>
              <a:rPr lang="en-US" sz="2637" dirty="0" smtClean="0">
                <a:solidFill>
                  <a:schemeClr val="tx1"/>
                </a:solidFill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Feb 28/March 1 @ Pitt/Catawba</a:t>
            </a:r>
            <a:endParaRPr lang="en-US" sz="2637" dirty="0">
              <a:solidFill>
                <a:schemeClr val="tx1"/>
              </a:solidFill>
              <a:uFill>
                <a:solidFill/>
              </a:uFill>
              <a:latin typeface="Calibri"/>
              <a:ea typeface="Calibri"/>
              <a:cs typeface="Calibri"/>
              <a:sym typeface="Calibri"/>
            </a:endParaRPr>
          </a:p>
          <a:p>
            <a:pPr algn="l" defTabSz="241093">
              <a:spcBef>
                <a:spcPts val="0"/>
              </a:spcBef>
              <a:spcAft>
                <a:spcPts val="1200"/>
              </a:spcAft>
              <a:buSzTx/>
              <a:defRPr sz="1800" b="0"/>
            </a:pPr>
            <a:r>
              <a:rPr lang="en-US" sz="2637" dirty="0" smtClean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Face-to-Face </a:t>
            </a:r>
            <a:r>
              <a:rPr lang="en-US" sz="2637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Training: April 26, </a:t>
            </a:r>
            <a:r>
              <a:rPr lang="en-US" sz="2637" dirty="0" smtClean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2017 Greensboro</a:t>
            </a:r>
            <a:endParaRPr lang="en-US" sz="2637" dirty="0">
              <a:uFill>
                <a:solidFill/>
              </a:uFill>
              <a:latin typeface="Calibri"/>
              <a:ea typeface="Calibri"/>
              <a:cs typeface="Calibri"/>
              <a:sym typeface="Calibri"/>
            </a:endParaRPr>
          </a:p>
          <a:p>
            <a:pPr marL="0" indent="0" algn="l" defTabSz="241093">
              <a:spcBef>
                <a:spcPts val="0"/>
              </a:spcBef>
              <a:buSzTx/>
              <a:buNone/>
              <a:defRPr sz="1800" b="0"/>
            </a:pPr>
            <a:endParaRPr lang="en-US" sz="2637" dirty="0">
              <a:uFill>
                <a:solidFill/>
              </a:uFill>
              <a:latin typeface="Calibri"/>
              <a:ea typeface="Calibri"/>
              <a:cs typeface="Calibri"/>
              <a:sym typeface="Calibri"/>
            </a:endParaRPr>
          </a:p>
          <a:p>
            <a:pPr marL="0" indent="0" algn="l" defTabSz="241093">
              <a:spcBef>
                <a:spcPts val="0"/>
              </a:spcBef>
              <a:buSzTx/>
              <a:buNone/>
              <a:defRPr sz="1800" b="0"/>
            </a:pPr>
            <a:r>
              <a:rPr lang="en-US" sz="2400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North Carolina Employment and Training Association </a:t>
            </a:r>
          </a:p>
          <a:p>
            <a:pPr marL="0" indent="0" algn="l" defTabSz="241093">
              <a:spcBef>
                <a:spcPts val="0"/>
              </a:spcBef>
              <a:buSzTx/>
              <a:buNone/>
              <a:defRPr sz="1800" b="0"/>
            </a:pPr>
            <a:r>
              <a:rPr lang="en-US" sz="2400" dirty="0" smtClean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NCETA 2017 </a:t>
            </a:r>
            <a:r>
              <a:rPr lang="en-US" sz="2400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Conference - April 19-21, 2017  </a:t>
            </a:r>
          </a:p>
          <a:p>
            <a:pPr marL="0" indent="0" algn="l" defTabSz="241093">
              <a:spcBef>
                <a:spcPts val="0"/>
              </a:spcBef>
              <a:buSzTx/>
              <a:buNone/>
              <a:defRPr sz="1800" b="0"/>
            </a:pPr>
            <a:r>
              <a:rPr lang="en-US" sz="2400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Wilmington, North Carolina </a:t>
            </a:r>
          </a:p>
          <a:p>
            <a:pPr marL="0" indent="0" algn="l" defTabSz="241093">
              <a:spcBef>
                <a:spcPts val="0"/>
              </a:spcBef>
              <a:buSzTx/>
              <a:buNone/>
              <a:defRPr sz="1800" b="0"/>
            </a:pPr>
            <a:r>
              <a:rPr lang="en-US" sz="2400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Pathways, WIOA, Perkins, Partnerships</a:t>
            </a:r>
          </a:p>
          <a:p>
            <a:pPr marL="0" indent="0" algn="l" defTabSz="241093">
              <a:spcBef>
                <a:spcPts val="0"/>
              </a:spcBef>
              <a:buSzTx/>
              <a:buNone/>
              <a:defRPr sz="1800" b="0"/>
            </a:pPr>
            <a:r>
              <a:rPr lang="en-US" sz="2637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  <a:hlinkClick r:id="rId2"/>
              </a:rPr>
              <a:t>www.nceta.org</a:t>
            </a:r>
            <a:r>
              <a:rPr lang="en-US" sz="2637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indent="0" algn="l" defTabSz="241093">
              <a:spcBef>
                <a:spcPts val="0"/>
              </a:spcBef>
              <a:buSzTx/>
              <a:buNone/>
              <a:defRPr sz="1800" b="0"/>
            </a:pPr>
            <a:r>
              <a:rPr lang="en-US" sz="2637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  </a:t>
            </a:r>
          </a:p>
          <a:p>
            <a:pPr marL="0" indent="0" algn="l" defTabSz="241093">
              <a:spcBef>
                <a:spcPts val="0"/>
              </a:spcBef>
              <a:buSzTx/>
              <a:buNone/>
              <a:defRPr sz="1800" b="0"/>
            </a:pPr>
            <a:endParaRPr lang="en-US" sz="2637" dirty="0">
              <a:uFill>
                <a:solidFill/>
              </a:uFill>
              <a:latin typeface="Calibri"/>
              <a:ea typeface="Calibri"/>
              <a:cs typeface="Calibri"/>
              <a:sym typeface="Calibri"/>
            </a:endParaRPr>
          </a:p>
          <a:p>
            <a:pPr marL="0" indent="0" algn="l" defTabSz="241093">
              <a:spcBef>
                <a:spcPts val="0"/>
              </a:spcBef>
              <a:buSzTx/>
              <a:buNone/>
              <a:defRPr sz="1800" b="0"/>
            </a:pPr>
            <a:endParaRPr lang="en-US" sz="2637" dirty="0">
              <a:uFill>
                <a:solidFill/>
              </a:u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Shape 41"/>
          <p:cNvSpPr/>
          <p:nvPr/>
        </p:nvSpPr>
        <p:spPr>
          <a:xfrm>
            <a:off x="1533525" y="5696989"/>
            <a:ext cx="1600201" cy="1991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289" tIns="34289" rIns="34289" bIns="34289" anchor="ctr">
            <a:spAutoFit/>
          </a:bodyPr>
          <a:lstStyle>
            <a:lvl1pPr algn="l" defTabSz="914400">
              <a:defRPr sz="1600" b="1">
                <a:solidFill>
                  <a:srgbClr val="888888"/>
                </a:solidFill>
                <a:latin typeface="Franklin Gothic Medium"/>
                <a:ea typeface="Franklin Gothic Medium"/>
                <a:cs typeface="Franklin Gothic Medium"/>
                <a:sym typeface="Franklin Gothic Medium"/>
              </a:defRPr>
            </a:lvl1pPr>
          </a:lstStyle>
          <a:p>
            <a:pPr defTabSz="482186">
              <a:defRPr sz="1800" b="0">
                <a:solidFill>
                  <a:srgbClr val="000000"/>
                </a:solidFill>
              </a:defRPr>
            </a:pPr>
            <a:endParaRPr sz="844" kern="0" dirty="0"/>
          </a:p>
        </p:txBody>
      </p:sp>
      <p:sp>
        <p:nvSpPr>
          <p:cNvPr id="3" name="Rectangle 2"/>
          <p:cNvSpPr/>
          <p:nvPr/>
        </p:nvSpPr>
        <p:spPr>
          <a:xfrm>
            <a:off x="2954193" y="540826"/>
            <a:ext cx="48086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241093">
              <a:defRPr sz="1800" b="0"/>
            </a:pPr>
            <a:r>
              <a:rPr lang="en-US" sz="3200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 “Keeping you in the loop” </a:t>
            </a:r>
          </a:p>
        </p:txBody>
      </p:sp>
    </p:spTree>
    <p:extLst>
      <p:ext uri="{BB962C8B-B14F-4D97-AF65-F5344CB8AC3E}">
        <p14:creationId xmlns:p14="http://schemas.microsoft.com/office/powerpoint/2010/main" val="40083101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Perkins Update</a:t>
            </a:r>
            <a:br>
              <a:rPr lang="en-US" b="1" dirty="0" smtClean="0"/>
            </a:br>
            <a:r>
              <a:rPr lang="en-US" dirty="0" smtClean="0"/>
              <a:t>January 24, 2017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079" y="5473242"/>
            <a:ext cx="7633842" cy="61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5566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276</Words>
  <Application>Microsoft Macintosh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Franklin Gothic Medium</vt:lpstr>
      <vt:lpstr>Helvetica Light</vt:lpstr>
      <vt:lpstr>Arial</vt:lpstr>
      <vt:lpstr>White</vt:lpstr>
      <vt:lpstr>Perkins Update January 24, 2017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Perkins Update January 24, 2017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 Witchger</dc:creator>
  <cp:lastModifiedBy>Microsoft Office User</cp:lastModifiedBy>
  <cp:revision>14</cp:revision>
  <dcterms:created xsi:type="dcterms:W3CDTF">2017-01-23T19:35:56Z</dcterms:created>
  <dcterms:modified xsi:type="dcterms:W3CDTF">2017-01-24T14:09:57Z</dcterms:modified>
</cp:coreProperties>
</file>