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 id="2147483676" r:id="rId5"/>
  </p:sldMasterIdLst>
  <p:notesMasterIdLst>
    <p:notesMasterId r:id="rId29"/>
  </p:notesMasterIdLst>
  <p:handoutMasterIdLst>
    <p:handoutMasterId r:id="rId30"/>
  </p:handoutMasterIdLst>
  <p:sldIdLst>
    <p:sldId id="778" r:id="rId6"/>
    <p:sldId id="1639" r:id="rId7"/>
    <p:sldId id="1166" r:id="rId8"/>
    <p:sldId id="1638" r:id="rId9"/>
    <p:sldId id="1092" r:id="rId10"/>
    <p:sldId id="1629" r:id="rId11"/>
    <p:sldId id="1517" r:id="rId12"/>
    <p:sldId id="1630" r:id="rId13"/>
    <p:sldId id="1636" r:id="rId14"/>
    <p:sldId id="1641" r:id="rId15"/>
    <p:sldId id="1653" r:id="rId16"/>
    <p:sldId id="1649" r:id="rId17"/>
    <p:sldId id="1654" r:id="rId18"/>
    <p:sldId id="1651" r:id="rId19"/>
    <p:sldId id="1642" r:id="rId20"/>
    <p:sldId id="1644" r:id="rId21"/>
    <p:sldId id="1647" r:id="rId22"/>
    <p:sldId id="1648" r:id="rId23"/>
    <p:sldId id="1652" r:id="rId24"/>
    <p:sldId id="1645" r:id="rId25"/>
    <p:sldId id="1646" r:id="rId26"/>
    <p:sldId id="1643" r:id="rId27"/>
    <p:sldId id="704" r:id="rId28"/>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767"/>
    <a:srgbClr val="EFB620"/>
    <a:srgbClr val="EEB111"/>
    <a:srgbClr val="0531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4BB0EF-5405-211A-9599-2AF1CB809C34}" v="3" dt="2022-03-22T14:40:35.810"/>
    <p1510:client id="{8B1B6D64-A7CF-338D-EDA2-879A2507EA46}" v="109" dt="2022-03-22T18:25:47.699"/>
    <p1510:client id="{AF605BC3-B2D9-49F0-90E3-021FF2245F91}" v="12" dt="2022-03-23T12:02:27.0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556" autoAdjust="0"/>
  </p:normalViewPr>
  <p:slideViewPr>
    <p:cSldViewPr snapToGrid="0">
      <p:cViewPr varScale="1">
        <p:scale>
          <a:sx n="83" d="100"/>
          <a:sy n="83" d="100"/>
        </p:scale>
        <p:origin x="1378" y="7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E9B6F52-CC10-4425-9195-EDF28B435798}" type="datetimeFigureOut">
              <a:rPr lang="en-US" smtClean="0"/>
              <a:t>5/18/2022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A111C28-737F-4457-9FE5-6826B7F3293B}" type="slidenum">
              <a:rPr lang="en-US" smtClean="0"/>
              <a:t>‹#›</a:t>
            </a:fld>
            <a:endParaRPr lang="en-US"/>
          </a:p>
        </p:txBody>
      </p:sp>
    </p:spTree>
    <p:extLst>
      <p:ext uri="{BB962C8B-B14F-4D97-AF65-F5344CB8AC3E}">
        <p14:creationId xmlns:p14="http://schemas.microsoft.com/office/powerpoint/2010/main" val="28344465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C02D3CF6-D097-446F-BA20-84B1F837E572}" type="datetimeFigureOut">
              <a:rPr lang="en-US" smtClean="0"/>
              <a:t>5/18/2022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D52D8DC-3CCA-4826-966D-69131461ECBB}" type="slidenum">
              <a:rPr lang="en-US" smtClean="0"/>
              <a:t>‹#›</a:t>
            </a:fld>
            <a:endParaRPr lang="en-US"/>
          </a:p>
        </p:txBody>
      </p:sp>
    </p:spTree>
    <p:extLst>
      <p:ext uri="{BB962C8B-B14F-4D97-AF65-F5344CB8AC3E}">
        <p14:creationId xmlns:p14="http://schemas.microsoft.com/office/powerpoint/2010/main" val="87800968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600" kern="1200">
        <a:solidFill>
          <a:schemeClr val="tx1"/>
        </a:solidFill>
        <a:latin typeface="+mn-lt"/>
        <a:ea typeface="+mn-ea"/>
        <a:cs typeface="+mn-cs"/>
      </a:defRPr>
    </a:lvl1pPr>
    <a:lvl2pPr marL="457200" algn="l" defTabSz="914400" rtl="0" eaLnBrk="1" latinLnBrk="0" hangingPunct="1">
      <a:defRPr sz="1600" kern="1200">
        <a:solidFill>
          <a:schemeClr val="tx1"/>
        </a:solidFill>
        <a:latin typeface="+mn-lt"/>
        <a:ea typeface="+mn-ea"/>
        <a:cs typeface="+mn-cs"/>
      </a:defRPr>
    </a:lvl2pPr>
    <a:lvl3pPr marL="914400" algn="l" defTabSz="914400" rtl="0" eaLnBrk="1" latinLnBrk="0" hangingPunct="1">
      <a:defRPr sz="1600" kern="1200">
        <a:solidFill>
          <a:schemeClr val="tx1"/>
        </a:solidFill>
        <a:latin typeface="+mn-lt"/>
        <a:ea typeface="+mn-ea"/>
        <a:cs typeface="+mn-cs"/>
      </a:defRPr>
    </a:lvl3pPr>
    <a:lvl4pPr marL="1371600" algn="l" defTabSz="914400" rtl="0" eaLnBrk="1" latinLnBrk="0" hangingPunct="1">
      <a:defRPr sz="1600" kern="1200">
        <a:solidFill>
          <a:schemeClr val="tx1"/>
        </a:solidFill>
        <a:latin typeface="+mn-lt"/>
        <a:ea typeface="+mn-ea"/>
        <a:cs typeface="+mn-cs"/>
      </a:defRPr>
    </a:lvl4pPr>
    <a:lvl5pPr marL="1828800" algn="l" defTabSz="914400" rtl="0" eaLnBrk="1" latinLnBrk="0" hangingPunct="1">
      <a:defRPr sz="16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mailto:spitlere@sandhills.edu"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mailto:mcmanamonl@sandhills.edu"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nccareers.org/occupation-profile/173022/1284"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ヒラギノ角ゴ Pro W3" charset="0"/>
                <a:cs typeface="ヒラギノ角ゴ Pro W3" charset="0"/>
              </a:defRPr>
            </a:lvl1pPr>
            <a:lvl2pPr marL="37931725" indent="-37474525">
              <a:defRPr sz="2400">
                <a:solidFill>
                  <a:schemeClr val="tx1"/>
                </a:solidFill>
                <a:latin typeface="Arial" charset="0"/>
                <a:ea typeface="ヒラギノ角ゴ Pro W3" charset="0"/>
                <a:cs typeface="ヒラギノ角ゴ Pro W3" charset="0"/>
              </a:defRPr>
            </a:lvl2pPr>
            <a:lvl3pPr>
              <a:defRPr sz="2400">
                <a:solidFill>
                  <a:schemeClr val="tx1"/>
                </a:solidFill>
                <a:latin typeface="Arial" charset="0"/>
                <a:ea typeface="ヒラギノ角ゴ Pro W3" charset="0"/>
                <a:cs typeface="ヒラギノ角ゴ Pro W3" charset="0"/>
              </a:defRPr>
            </a:lvl3pPr>
            <a:lvl4pPr>
              <a:defRPr sz="2400">
                <a:solidFill>
                  <a:schemeClr val="tx1"/>
                </a:solidFill>
                <a:latin typeface="Arial" charset="0"/>
                <a:ea typeface="ヒラギノ角ゴ Pro W3" charset="0"/>
                <a:cs typeface="ヒラギノ角ゴ Pro W3" charset="0"/>
              </a:defRPr>
            </a:lvl4pPr>
            <a:lvl5pPr>
              <a:defRPr sz="2400">
                <a:solidFill>
                  <a:schemeClr val="tx1"/>
                </a:solidFill>
                <a:latin typeface="Arial" charset="0"/>
                <a:ea typeface="ヒラギノ角ゴ Pro W3" charset="0"/>
                <a:cs typeface="ヒラギノ角ゴ Pro W3" charset="0"/>
              </a:defRPr>
            </a:lvl5pPr>
            <a:lvl6pPr marL="4572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6pPr>
            <a:lvl7pPr marL="9144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7pPr>
            <a:lvl8pPr marL="13716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8pPr>
            <a:lvl9pPr marL="1828800" eaLnBrk="0" fontAlgn="base" hangingPunct="0">
              <a:spcBef>
                <a:spcPct val="0"/>
              </a:spcBef>
              <a:spcAft>
                <a:spcPct val="0"/>
              </a:spcAft>
              <a:defRPr sz="2400">
                <a:solidFill>
                  <a:schemeClr val="tx1"/>
                </a:solidFill>
                <a:latin typeface="Arial" charset="0"/>
                <a:ea typeface="ヒラギノ角ゴ Pro W3" charset="0"/>
                <a:cs typeface="ヒラギノ角ゴ Pro W3" charset="0"/>
              </a:defRPr>
            </a:lvl9pPr>
          </a:lstStyle>
          <a:p>
            <a:fld id="{1723746C-F91F-8F4B-A9B6-465D1FF3EC36}" type="slidenum">
              <a:rPr lang="en-US" sz="1200"/>
              <a:pPr/>
              <a:t>1</a:t>
            </a:fld>
            <a:endParaRPr lang="en-US" sz="1200"/>
          </a:p>
        </p:txBody>
      </p:sp>
      <p:sp>
        <p:nvSpPr>
          <p:cNvPr id="15363" name="Rectangle 2"/>
          <p:cNvSpPr>
            <a:spLocks noGrp="1" noRot="1" noChangeAspect="1" noChangeArrowheads="1" noTextEdit="1"/>
          </p:cNvSpPr>
          <p:nvPr>
            <p:ph type="sldImg"/>
          </p:nvPr>
        </p:nvSpPr>
        <p:spPr>
          <a:xfrm>
            <a:off x="381000" y="381000"/>
            <a:ext cx="2438400" cy="1371600"/>
          </a:xfrm>
          <a:ln/>
        </p:spPr>
      </p:sp>
      <p:sp>
        <p:nvSpPr>
          <p:cNvPr id="15364" name="Rectangle 3"/>
          <p:cNvSpPr>
            <a:spLocks noGrp="1" noChangeArrowheads="1"/>
          </p:cNvSpPr>
          <p:nvPr>
            <p:ph type="body" idx="1"/>
          </p:nvPr>
        </p:nvSpPr>
        <p:spPr>
          <a:xfrm>
            <a:off x="304800" y="1828800"/>
            <a:ext cx="6248400" cy="7315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a:bodyPr>
          <a:lstStyle/>
          <a:p>
            <a:r>
              <a:rPr lang="en-US" sz="1400" dirty="0">
                <a:latin typeface="Arial" charset="0"/>
                <a:ea typeface="ヒラギノ角ゴ Pro W3" charset="0"/>
                <a:cs typeface="Arial" charset="0"/>
              </a:rPr>
              <a:t>Good morning. Welcome to our monthly career pathways webinar. </a:t>
            </a:r>
          </a:p>
          <a:p>
            <a:endParaRPr lang="en-US" sz="1400" dirty="0">
              <a:latin typeface="Arial" charset="0"/>
              <a:ea typeface="ヒラギノ角ゴ Pro W3" charset="0"/>
              <a:cs typeface="Arial" charset="0"/>
            </a:endParaRPr>
          </a:p>
          <a:p>
            <a:r>
              <a:rPr lang="en-US" sz="1400" dirty="0">
                <a:latin typeface="Arial" charset="0"/>
                <a:ea typeface="ヒラギノ角ゴ Pro W3" charset="0"/>
                <a:cs typeface="Arial" charset="0"/>
              </a:rPr>
              <a:t>We are here to help promote the great jobs, often unknown, in the great state of North Carolina.</a:t>
            </a:r>
          </a:p>
          <a:p>
            <a:endParaRPr lang="en-US" sz="1400" dirty="0"/>
          </a:p>
          <a:p>
            <a:r>
              <a:rPr lang="en-US" sz="1400" dirty="0"/>
              <a:t>Through these meetings, we are going to let you know about some great career opportunities in North Carolina.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And bring in special guests talk about these opportunities.</a:t>
            </a:r>
          </a:p>
          <a:p>
            <a:endParaRPr lang="en-US" sz="1400" dirty="0"/>
          </a:p>
          <a:p>
            <a:r>
              <a:rPr lang="en-US" sz="1400" dirty="0"/>
              <a:t>Please download this PowerPoint file and use it anyway you can to help get folks on a career pathway.</a:t>
            </a:r>
          </a:p>
          <a:p>
            <a:r>
              <a:rPr lang="en-US" sz="1400" dirty="0"/>
              <a:t>In the notes section of the PowerPoint, you will find any reference from where the information was found, as well as the contact information for the speaker.</a:t>
            </a:r>
          </a:p>
          <a:p>
            <a:endParaRPr lang="en-US" sz="1400" dirty="0"/>
          </a:p>
          <a:p>
            <a:r>
              <a:rPr lang="en-US" sz="1400" dirty="0"/>
              <a:t>Get the PowerPoint on our NCPerkins.org website on our Presentations and Webinars page.  </a:t>
            </a:r>
          </a:p>
          <a:p>
            <a:r>
              <a:rPr lang="en-US" sz="1400" dirty="0"/>
              <a:t>The direct address is on the screen, just scroll down to today’s date. </a:t>
            </a:r>
            <a:endParaRPr lang="en-US" sz="1400" baseline="0" dirty="0">
              <a:latin typeface="Arial" charset="0"/>
              <a:ea typeface="ヒラギノ角ゴ Pro W3" charset="0"/>
              <a:cs typeface="Arial" charset="0"/>
            </a:endParaRPr>
          </a:p>
          <a:p>
            <a:endParaRPr lang="en-US" dirty="0">
              <a:latin typeface="Arial" charset="0"/>
              <a:ea typeface="ヒラギノ角ゴ Pro W3" charset="0"/>
              <a:cs typeface="Arial" charset="0"/>
            </a:endParaRPr>
          </a:p>
          <a:p>
            <a:r>
              <a:rPr lang="en-US" dirty="0">
                <a:latin typeface="Arial" charset="0"/>
                <a:ea typeface="ヒラギノ角ゴ Pro W3" charset="0"/>
                <a:cs typeface="Arial" charset="0"/>
              </a:rPr>
              <a:t>-----</a:t>
            </a:r>
          </a:p>
          <a:p>
            <a:r>
              <a:rPr lang="en-US" dirty="0">
                <a:latin typeface="Arial" charset="0"/>
                <a:ea typeface="ヒラギノ角ゴ Pro W3" charset="0"/>
                <a:cs typeface="Arial" charset="0"/>
              </a:rPr>
              <a:t>Many of the videos shown during this webinar can be found here:</a:t>
            </a:r>
          </a:p>
          <a:p>
            <a:r>
              <a:rPr lang="en-US" dirty="0">
                <a:latin typeface="Arial" charset="0"/>
                <a:ea typeface="ヒラギノ角ゴ Pro W3" charset="0"/>
                <a:cs typeface="Arial" charset="0"/>
              </a:rPr>
              <a:t>https://www.ncperkins.org/video/</a:t>
            </a:r>
          </a:p>
          <a:p>
            <a:endParaRPr lang="en-US" dirty="0">
              <a:latin typeface="Arial" charset="0"/>
              <a:ea typeface="ヒラギノ角ゴ Pro W3" charset="0"/>
              <a:cs typeface="Arial" charset="0"/>
            </a:endParaRPr>
          </a:p>
        </p:txBody>
      </p:sp>
    </p:spTree>
    <p:extLst>
      <p:ext uri="{BB962C8B-B14F-4D97-AF65-F5344CB8AC3E}">
        <p14:creationId xmlns:p14="http://schemas.microsoft.com/office/powerpoint/2010/main" val="467778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Beth </a:t>
            </a:r>
            <a:r>
              <a:rPr lang="en-US" dirty="0" err="1"/>
              <a:t>Ihnatolya</a:t>
            </a:r>
            <a:endParaRPr lang="en-US" dirty="0"/>
          </a:p>
          <a:p>
            <a:r>
              <a:rPr lang="en-US" dirty="0"/>
              <a:t>919-866-5334</a:t>
            </a:r>
          </a:p>
          <a:p>
            <a:r>
              <a:rPr lang="en-US" dirty="0"/>
              <a:t>cihnatolya@waketech.edu</a:t>
            </a:r>
          </a:p>
          <a:p>
            <a:r>
              <a:rPr lang="en-US" dirty="0"/>
              <a:t>South Campus Building F, room 227</a:t>
            </a:r>
          </a:p>
        </p:txBody>
      </p:sp>
      <p:sp>
        <p:nvSpPr>
          <p:cNvPr id="4" name="Slide Number Placeholder 3"/>
          <p:cNvSpPr>
            <a:spLocks noGrp="1"/>
          </p:cNvSpPr>
          <p:nvPr>
            <p:ph type="sldNum" sz="quarter" idx="5"/>
          </p:nvPr>
        </p:nvSpPr>
        <p:spPr/>
        <p:txBody>
          <a:bodyPr/>
          <a:lstStyle/>
          <a:p>
            <a:fld id="{3D52D8DC-3CCA-4826-966D-69131461ECBB}" type="slidenum">
              <a:rPr lang="en-US" smtClean="0"/>
              <a:t>10</a:t>
            </a:fld>
            <a:endParaRPr lang="en-US"/>
          </a:p>
        </p:txBody>
      </p:sp>
    </p:spTree>
    <p:extLst>
      <p:ext uri="{BB962C8B-B14F-4D97-AF65-F5344CB8AC3E}">
        <p14:creationId xmlns:p14="http://schemas.microsoft.com/office/powerpoint/2010/main" val="8914665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11</a:t>
            </a:fld>
            <a:endParaRPr lang="en-US"/>
          </a:p>
        </p:txBody>
      </p:sp>
    </p:spTree>
    <p:extLst>
      <p:ext uri="{BB962C8B-B14F-4D97-AF65-F5344CB8AC3E}">
        <p14:creationId xmlns:p14="http://schemas.microsoft.com/office/powerpoint/2010/main" val="2401847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John Ihnatolya, PE</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err="1">
                <a:solidFill>
                  <a:srgbClr val="000000"/>
                </a:solidFill>
                <a:effectLst/>
                <a:latin typeface="Calibri" panose="020F0502020204030204" pitchFamily="34" charset="0"/>
                <a:ea typeface="Times New Roman" panose="02020603050405020304" pitchFamily="18" charset="0"/>
              </a:rPr>
              <a:t>WithersRavenel</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Senior Delivery Officer &amp; Director of Residential</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12</a:t>
            </a:fld>
            <a:endParaRPr lang="en-US"/>
          </a:p>
        </p:txBody>
      </p:sp>
    </p:spTree>
    <p:extLst>
      <p:ext uri="{BB962C8B-B14F-4D97-AF65-F5344CB8AC3E}">
        <p14:creationId xmlns:p14="http://schemas.microsoft.com/office/powerpoint/2010/main" val="17399017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13</a:t>
            </a:fld>
            <a:endParaRPr lang="en-US"/>
          </a:p>
        </p:txBody>
      </p:sp>
    </p:spTree>
    <p:extLst>
      <p:ext uri="{BB962C8B-B14F-4D97-AF65-F5344CB8AC3E}">
        <p14:creationId xmlns:p14="http://schemas.microsoft.com/office/powerpoint/2010/main" val="5602898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https://withersravenel.com/ </a:t>
            </a:r>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14</a:t>
            </a:fld>
            <a:endParaRPr lang="en-US"/>
          </a:p>
        </p:txBody>
      </p:sp>
    </p:spTree>
    <p:extLst>
      <p:ext uri="{BB962C8B-B14F-4D97-AF65-F5344CB8AC3E}">
        <p14:creationId xmlns:p14="http://schemas.microsoft.com/office/powerpoint/2010/main" val="3950318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Ed </a:t>
            </a:r>
            <a:r>
              <a:rPr lang="en-US" b="1" dirty="0" err="1">
                <a:effectLst/>
              </a:rPr>
              <a:t>Spitler</a:t>
            </a:r>
            <a:r>
              <a:rPr lang="en-US" dirty="0">
                <a:effectLst/>
              </a:rPr>
              <a:t>, Department Chair, Engineering, Construction and Computer Technologies, and Professor, Engineering and Construction Technologies, and Coordinator, Geomatics Technology</a:t>
            </a:r>
          </a:p>
          <a:p>
            <a:r>
              <a:rPr lang="en-US" b="1" dirty="0">
                <a:solidFill>
                  <a:srgbClr val="080808"/>
                </a:solidFill>
                <a:effectLst/>
              </a:rPr>
              <a:t>Phone:</a:t>
            </a:r>
            <a:r>
              <a:rPr lang="en-US" dirty="0">
                <a:effectLst/>
              </a:rPr>
              <a:t> (910) 695-3797</a:t>
            </a:r>
          </a:p>
          <a:p>
            <a:r>
              <a:rPr lang="en-US" b="1" dirty="0">
                <a:effectLst/>
              </a:rPr>
              <a:t>Office:</a:t>
            </a:r>
            <a:r>
              <a:rPr lang="en-US" dirty="0">
                <a:effectLst/>
              </a:rPr>
              <a:t> 163 Little Hall</a:t>
            </a:r>
          </a:p>
          <a:p>
            <a:r>
              <a:rPr lang="en-US" b="1" dirty="0">
                <a:effectLst/>
              </a:rPr>
              <a:t>Email:</a:t>
            </a:r>
            <a:r>
              <a:rPr lang="en-US" dirty="0">
                <a:effectLst/>
              </a:rPr>
              <a:t> </a:t>
            </a:r>
            <a:r>
              <a:rPr lang="en-US" dirty="0">
                <a:effectLst/>
                <a:hlinkClick r:id="rId3"/>
              </a:rPr>
              <a:t>spitlere@sandhills.edu</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15</a:t>
            </a:fld>
            <a:endParaRPr lang="en-US"/>
          </a:p>
        </p:txBody>
      </p:sp>
    </p:spTree>
    <p:extLst>
      <p:ext uri="{BB962C8B-B14F-4D97-AF65-F5344CB8AC3E}">
        <p14:creationId xmlns:p14="http://schemas.microsoft.com/office/powerpoint/2010/main" val="1417692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chemeClr val="tx1"/>
                </a:solidFill>
                <a:effectLst/>
              </a:rPr>
              <a:t>Matthew Sheffield </a:t>
            </a:r>
          </a:p>
          <a:p>
            <a:r>
              <a:rPr lang="en-US" dirty="0">
                <a:solidFill>
                  <a:schemeClr val="tx1"/>
                </a:solidFill>
                <a:effectLst/>
              </a:rPr>
              <a:t>Professor/Coordinator, Civil Engineering and Coordinator, Environmental Engineering Technology</a:t>
            </a:r>
          </a:p>
          <a:p>
            <a:r>
              <a:rPr lang="en-US" dirty="0">
                <a:solidFill>
                  <a:schemeClr val="tx1"/>
                </a:solidFill>
                <a:effectLst/>
              </a:rPr>
              <a:t>(910) 246-4940</a:t>
            </a:r>
          </a:p>
          <a:p>
            <a:r>
              <a:rPr lang="en-US" dirty="0">
                <a:solidFill>
                  <a:schemeClr val="tx1"/>
                </a:solidFill>
                <a:effectLst/>
              </a:rPr>
              <a:t>sheffieldm@sandhills.edu </a:t>
            </a: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16</a:t>
            </a:fld>
            <a:endParaRPr lang="en-US"/>
          </a:p>
        </p:txBody>
      </p:sp>
    </p:spTree>
    <p:extLst>
      <p:ext uri="{BB962C8B-B14F-4D97-AF65-F5344CB8AC3E}">
        <p14:creationId xmlns:p14="http://schemas.microsoft.com/office/powerpoint/2010/main" val="4242879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000000"/>
                </a:solidFill>
                <a:effectLst/>
                <a:latin typeface="arial" panose="020B0604020202020204" pitchFamily="34" charset="0"/>
              </a:rPr>
              <a:t>Lindsay McManamon</a:t>
            </a:r>
            <a:r>
              <a:rPr lang="en-US" b="0" i="0" dirty="0">
                <a:solidFill>
                  <a:srgbClr val="000000"/>
                </a:solidFill>
                <a:effectLst/>
                <a:latin typeface="arial" panose="020B0604020202020204" pitchFamily="34" charset="0"/>
              </a:rPr>
              <a:t>, </a:t>
            </a:r>
          </a:p>
          <a:p>
            <a:pPr algn="l"/>
            <a:r>
              <a:rPr lang="en-US" b="0" i="0" dirty="0">
                <a:solidFill>
                  <a:srgbClr val="000000"/>
                </a:solidFill>
                <a:effectLst/>
                <a:latin typeface="arial" panose="020B0604020202020204" pitchFamily="34" charset="0"/>
              </a:rPr>
              <a:t>Associate Professor/Coordinator, Architectural Technology and </a:t>
            </a:r>
          </a:p>
          <a:p>
            <a:pPr algn="l"/>
            <a:r>
              <a:rPr lang="en-US" b="0" i="0" dirty="0">
                <a:solidFill>
                  <a:srgbClr val="000000"/>
                </a:solidFill>
                <a:effectLst/>
                <a:latin typeface="arial" panose="020B0604020202020204" pitchFamily="34" charset="0"/>
              </a:rPr>
              <a:t>Coordinator, Engineering Technology Enrollment and Support</a:t>
            </a:r>
          </a:p>
          <a:p>
            <a:pPr algn="l"/>
            <a:r>
              <a:rPr lang="en-US" b="1" i="0" dirty="0">
                <a:solidFill>
                  <a:srgbClr val="080808"/>
                </a:solidFill>
                <a:effectLst/>
                <a:latin typeface="arial" panose="020B0604020202020204" pitchFamily="34" charset="0"/>
              </a:rPr>
              <a:t>Phone:</a:t>
            </a:r>
            <a:r>
              <a:rPr lang="en-US" b="0" i="0" dirty="0">
                <a:solidFill>
                  <a:srgbClr val="000000"/>
                </a:solidFill>
                <a:effectLst/>
                <a:latin typeface="arial" panose="020B0604020202020204" pitchFamily="34" charset="0"/>
              </a:rPr>
              <a:t> (910) 695-3799</a:t>
            </a:r>
          </a:p>
          <a:p>
            <a:pPr algn="l"/>
            <a:r>
              <a:rPr lang="en-US" b="1" i="0" dirty="0">
                <a:solidFill>
                  <a:srgbClr val="000000"/>
                </a:solidFill>
                <a:effectLst/>
                <a:latin typeface="arial" panose="020B0604020202020204" pitchFamily="34" charset="0"/>
              </a:rPr>
              <a:t>Office:</a:t>
            </a:r>
            <a:r>
              <a:rPr lang="en-US" b="0" i="0" dirty="0">
                <a:solidFill>
                  <a:srgbClr val="000000"/>
                </a:solidFill>
                <a:effectLst/>
                <a:latin typeface="arial" panose="020B0604020202020204" pitchFamily="34" charset="0"/>
              </a:rPr>
              <a:t> 167 Little Hall</a:t>
            </a:r>
          </a:p>
          <a:p>
            <a:pPr algn="l"/>
            <a:r>
              <a:rPr lang="en-US" b="1" i="0" dirty="0">
                <a:solidFill>
                  <a:srgbClr val="000000"/>
                </a:solidFill>
                <a:effectLst/>
                <a:latin typeface="arial" panose="020B0604020202020204" pitchFamily="34" charset="0"/>
              </a:rPr>
              <a:t>Email:</a:t>
            </a:r>
            <a:r>
              <a:rPr lang="en-US" b="0" i="0" dirty="0">
                <a:solidFill>
                  <a:srgbClr val="000000"/>
                </a:solidFill>
                <a:effectLst/>
                <a:latin typeface="arial" panose="020B0604020202020204" pitchFamily="34" charset="0"/>
              </a:rPr>
              <a:t> </a:t>
            </a:r>
            <a:r>
              <a:rPr lang="en-US" b="0" i="0" dirty="0">
                <a:solidFill>
                  <a:srgbClr val="C20430"/>
                </a:solidFill>
                <a:effectLst/>
                <a:latin typeface="arial" panose="020B0604020202020204" pitchFamily="34" charset="0"/>
                <a:hlinkClick r:id="rId3"/>
              </a:rPr>
              <a:t>mcmanamonl@sandhills.edu</a:t>
            </a:r>
            <a:endParaRPr lang="en-US" b="0" i="0" dirty="0">
              <a:solidFill>
                <a:srgbClr val="000000"/>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17</a:t>
            </a:fld>
            <a:endParaRPr lang="en-US"/>
          </a:p>
        </p:txBody>
      </p:sp>
    </p:spTree>
    <p:extLst>
      <p:ext uri="{BB962C8B-B14F-4D97-AF65-F5344CB8AC3E}">
        <p14:creationId xmlns:p14="http://schemas.microsoft.com/office/powerpoint/2010/main" val="16240203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18</a:t>
            </a:fld>
            <a:endParaRPr lang="en-US"/>
          </a:p>
        </p:txBody>
      </p:sp>
    </p:spTree>
    <p:extLst>
      <p:ext uri="{BB962C8B-B14F-4D97-AF65-F5344CB8AC3E}">
        <p14:creationId xmlns:p14="http://schemas.microsoft.com/office/powerpoint/2010/main" val="4243285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19</a:t>
            </a:fld>
            <a:endParaRPr lang="en-US"/>
          </a:p>
        </p:txBody>
      </p:sp>
    </p:spTree>
    <p:extLst>
      <p:ext uri="{BB962C8B-B14F-4D97-AF65-F5344CB8AC3E}">
        <p14:creationId xmlns:p14="http://schemas.microsoft.com/office/powerpoint/2010/main" val="3817467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6C6A2-84B9-4F4B-9D29-2CFB53138D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96972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chemeClr val="tx1"/>
                </a:solidFill>
                <a:effectLst/>
              </a:rPr>
              <a:t> </a:t>
            </a:r>
            <a:endParaRPr lang="en-US" dirty="0">
              <a:solidFill>
                <a:schemeClr val="tx1"/>
              </a:solidFill>
              <a:effectLst/>
            </a:endParaRP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20</a:t>
            </a:fld>
            <a:endParaRPr lang="en-US"/>
          </a:p>
        </p:txBody>
      </p:sp>
    </p:spTree>
    <p:extLst>
      <p:ext uri="{BB962C8B-B14F-4D97-AF65-F5344CB8AC3E}">
        <p14:creationId xmlns:p14="http://schemas.microsoft.com/office/powerpoint/2010/main" val="2645475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solidFill>
                  <a:schemeClr val="tx1"/>
                </a:solidFill>
                <a:effectLst/>
              </a:rPr>
              <a:t> </a:t>
            </a:r>
            <a:endParaRPr lang="en-US" dirty="0">
              <a:solidFill>
                <a:schemeClr val="tx1"/>
              </a:solidFill>
              <a:effectLst/>
            </a:endParaRPr>
          </a:p>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21</a:t>
            </a:fld>
            <a:endParaRPr lang="en-US"/>
          </a:p>
        </p:txBody>
      </p:sp>
    </p:spTree>
    <p:extLst>
      <p:ext uri="{BB962C8B-B14F-4D97-AF65-F5344CB8AC3E}">
        <p14:creationId xmlns:p14="http://schemas.microsoft.com/office/powerpoint/2010/main" val="2084456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52D8DC-3CCA-4826-966D-69131461ECBB}" type="slidenum">
              <a:rPr lang="en-US" smtClean="0"/>
              <a:t>22</a:t>
            </a:fld>
            <a:endParaRPr lang="en-US"/>
          </a:p>
        </p:txBody>
      </p:sp>
    </p:spTree>
    <p:extLst>
      <p:ext uri="{BB962C8B-B14F-4D97-AF65-F5344CB8AC3E}">
        <p14:creationId xmlns:p14="http://schemas.microsoft.com/office/powerpoint/2010/main" val="242142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a:latin typeface="+mn-lt"/>
                <a:ea typeface="ヒラギノ角ゴ Pro W3" charset="0"/>
                <a:cs typeface="Arial" charset="0"/>
              </a:rPr>
              <a:t>Our next meeting like this one will be on April 20th. </a:t>
            </a:r>
          </a:p>
          <a:p>
            <a:endParaRPr lang="en-US" sz="1200">
              <a:latin typeface="+mn-lt"/>
              <a:ea typeface="ヒラギノ角ゴ Pro W3" charset="0"/>
              <a:cs typeface="Arial" charset="0"/>
            </a:endParaRPr>
          </a:p>
          <a:p>
            <a:r>
              <a:rPr lang="en-US" sz="1200">
                <a:latin typeface="+mn-lt"/>
                <a:ea typeface="ヒラギノ角ゴ Pro W3" charset="0"/>
                <a:cs typeface="Arial" charset="0"/>
              </a:rPr>
              <a:t>You can go to the NCPerkins Presentations website to register for that meeting.</a:t>
            </a:r>
          </a:p>
          <a:p>
            <a:endParaRPr lang="en-US" sz="1200">
              <a:latin typeface="+mn-lt"/>
              <a:ea typeface="ヒラギノ角ゴ Pro W3" charset="0"/>
              <a:cs typeface="Arial" charset="0"/>
            </a:endParaRPr>
          </a:p>
          <a:p>
            <a:r>
              <a:rPr lang="en-US" sz="1200">
                <a:latin typeface="+mn-lt"/>
                <a:ea typeface="ヒラギノ角ゴ Pro W3" charset="0"/>
                <a:cs typeface="Arial" charset="0"/>
              </a:rPr>
              <a:t>We'll also send you a reminder, since you are now on our mailing list.</a:t>
            </a:r>
            <a:endParaRPr lang="en-US">
              <a:latin typeface="+mn-lt"/>
            </a:endParaRPr>
          </a:p>
          <a:p>
            <a:endParaRPr lang="en-US">
              <a:latin typeface="+mn-lt"/>
            </a:endParaRPr>
          </a:p>
          <a:p>
            <a:r>
              <a:rPr lang="en-US">
                <a:latin typeface="+mn-lt"/>
              </a:rPr>
              <a:t>So go ahead and sign up for all the meetings, and you'll be reminded the day before.</a:t>
            </a:r>
          </a:p>
          <a:p>
            <a:endParaRPr lang="en-US">
              <a:latin typeface="+mn-lt"/>
            </a:endParaRPr>
          </a:p>
          <a:p>
            <a:r>
              <a:rPr lang="en-US">
                <a:latin typeface="+mn-lt"/>
              </a:rPr>
              <a:t>If you liked something you saw here, send folks to the recording.  Find it at that same web page.</a:t>
            </a:r>
          </a:p>
          <a:p>
            <a:endParaRPr lang="en-US">
              <a:latin typeface="+mn-lt"/>
            </a:endParaRPr>
          </a:p>
        </p:txBody>
      </p:sp>
      <p:sp>
        <p:nvSpPr>
          <p:cNvPr id="4" name="Slide Number Placeholder 3"/>
          <p:cNvSpPr>
            <a:spLocks noGrp="1"/>
          </p:cNvSpPr>
          <p:nvPr>
            <p:ph type="sldNum" sz="quarter" idx="5"/>
          </p:nvPr>
        </p:nvSpPr>
        <p:spPr/>
        <p:txBody>
          <a:bodyPr/>
          <a:lstStyle/>
          <a:p>
            <a:fld id="{3D52D8DC-3CCA-4826-966D-69131461ECBB}" type="slidenum">
              <a:rPr lang="en-US" smtClean="0"/>
              <a:t>23</a:t>
            </a:fld>
            <a:endParaRPr lang="en-US"/>
          </a:p>
        </p:txBody>
      </p:sp>
    </p:spTree>
    <p:extLst>
      <p:ext uri="{BB962C8B-B14F-4D97-AF65-F5344CB8AC3E}">
        <p14:creationId xmlns:p14="http://schemas.microsoft.com/office/powerpoint/2010/main" val="1515462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Patti Coultas</a:t>
            </a:r>
          </a:p>
          <a:p>
            <a:r>
              <a:rPr lang="en-US" dirty="0"/>
              <a:t>919-807-7130</a:t>
            </a:r>
          </a:p>
          <a:p>
            <a:r>
              <a:rPr lang="en-US" dirty="0"/>
              <a:t>coultasp@nccommunitycolleges.edu </a:t>
            </a:r>
          </a:p>
        </p:txBody>
      </p:sp>
      <p:sp>
        <p:nvSpPr>
          <p:cNvPr id="4" name="Slide Number Placeholder 3"/>
          <p:cNvSpPr>
            <a:spLocks noGrp="1"/>
          </p:cNvSpPr>
          <p:nvPr>
            <p:ph type="sldNum" sz="quarter" idx="10"/>
          </p:nvPr>
        </p:nvSpPr>
        <p:spPr/>
        <p:txBody>
          <a:bodyPr/>
          <a:lstStyle/>
          <a:p>
            <a:fld id="{FB46C6A2-84B9-4F4B-9D29-2CFB53138DBA}" type="slidenum">
              <a:rPr lang="en-US" smtClean="0"/>
              <a:pPr/>
              <a:t>3</a:t>
            </a:fld>
            <a:endParaRPr lang="en-US"/>
          </a:p>
        </p:txBody>
      </p:sp>
    </p:spTree>
    <p:extLst>
      <p:ext uri="{BB962C8B-B14F-4D97-AF65-F5344CB8AC3E}">
        <p14:creationId xmlns:p14="http://schemas.microsoft.com/office/powerpoint/2010/main" val="3336637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cs typeface="Calibri"/>
              </a:rPr>
              <a:t>Dr. Robert (Bob) </a:t>
            </a:r>
            <a:r>
              <a:rPr lang="en-US" err="1">
                <a:cs typeface="Calibri"/>
              </a:rPr>
              <a:t>Witchger</a:t>
            </a:r>
          </a:p>
          <a:p>
            <a:r>
              <a:rPr lang="en-US">
                <a:cs typeface="Calibri"/>
              </a:rPr>
              <a:t>NCCCS, CTE Director</a:t>
            </a:r>
          </a:p>
          <a:p>
            <a:r>
              <a:rPr lang="en-US">
                <a:cs typeface="Calibri"/>
              </a:rPr>
              <a:t>919-807-7126</a:t>
            </a:r>
          </a:p>
          <a:p>
            <a:r>
              <a:rPr lang="en-US">
                <a:cs typeface="Calibri"/>
              </a:rPr>
              <a:t>witchgerb</a:t>
            </a:r>
            <a:r>
              <a:rPr lang="en-US"/>
              <a:t>@nccommunitycolleges.edu </a:t>
            </a:r>
            <a:endParaRPr lang="en-US">
              <a:cs typeface="Calibri"/>
            </a:endParaRPr>
          </a:p>
        </p:txBody>
      </p:sp>
      <p:sp>
        <p:nvSpPr>
          <p:cNvPr id="4" name="Slide Number Placeholder 3"/>
          <p:cNvSpPr>
            <a:spLocks noGrp="1"/>
          </p:cNvSpPr>
          <p:nvPr>
            <p:ph type="sldNum" sz="quarter" idx="10"/>
          </p:nvPr>
        </p:nvSpPr>
        <p:spPr/>
        <p:txBody>
          <a:bodyPr/>
          <a:lstStyle/>
          <a:p>
            <a:fld id="{FB46C6A2-84B9-4F4B-9D29-2CFB53138DBA}" type="slidenum">
              <a:rPr lang="en-US" smtClean="0"/>
              <a:pPr/>
              <a:t>4</a:t>
            </a:fld>
            <a:endParaRPr lang="en-US"/>
          </a:p>
        </p:txBody>
      </p:sp>
    </p:spTree>
    <p:extLst>
      <p:ext uri="{BB962C8B-B14F-4D97-AF65-F5344CB8AC3E}">
        <p14:creationId xmlns:p14="http://schemas.microsoft.com/office/powerpoint/2010/main" val="1590171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u="none" strike="noStrike" kern="1200" dirty="0">
                <a:solidFill>
                  <a:schemeClr val="tx1"/>
                </a:solidFill>
                <a:effectLst/>
                <a:latin typeface="+mn-lt"/>
                <a:ea typeface="+mn-ea"/>
                <a:cs typeface="+mn-cs"/>
              </a:rPr>
              <a:t>Frank Scuiletti</a:t>
            </a:r>
          </a:p>
          <a:p>
            <a:r>
              <a:rPr lang="en-US" sz="1200" u="none" strike="noStrike" kern="1200" dirty="0">
                <a:solidFill>
                  <a:schemeClr val="tx1"/>
                </a:solidFill>
                <a:effectLst/>
                <a:latin typeface="+mn-lt"/>
                <a:ea typeface="+mn-ea"/>
                <a:cs typeface="+mn-cs"/>
              </a:rPr>
              <a:t>919-807-7114</a:t>
            </a:r>
          </a:p>
          <a:p>
            <a:r>
              <a:rPr lang="en-US" sz="1200" b="0" i="0" kern="1200" dirty="0">
                <a:solidFill>
                  <a:schemeClr val="tx1"/>
                </a:solidFill>
                <a:effectLst/>
                <a:latin typeface="+mn-lt"/>
                <a:ea typeface="+mn-ea"/>
                <a:cs typeface="+mn-cs"/>
              </a:rPr>
              <a:t>scuilettif@nccommunitycolleges.edu</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46C6A2-84B9-4F4B-9D29-2CFB53138D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022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r>
              <a:rPr lang="en-US" u="none" dirty="0">
                <a:solidFill>
                  <a:schemeClr val="tx1"/>
                </a:solidFill>
                <a:hlinkClick r:id="rId3">
                  <a:extLst>
                    <a:ext uri="{A12FA001-AC4F-418D-AE19-62706E023703}">
                      <ahyp:hlinkClr xmlns:ahyp="http://schemas.microsoft.com/office/drawing/2018/hyperlinkcolor" val="tx"/>
                    </a:ext>
                  </a:extLst>
                </a:hlinkClick>
              </a:rPr>
              <a:t>https://nccareers.org/occupation-profile/173022/1284</a:t>
            </a:r>
            <a:endParaRPr lang="en-US" u="none" dirty="0">
              <a:solidFill>
                <a:schemeClr val="tx1"/>
              </a:solidFill>
            </a:endParaRPr>
          </a:p>
          <a:p>
            <a:r>
              <a:rPr lang="en-US" dirty="0"/>
              <a:t>https://www.nccommunitycolleges.edu/analytics/dashboards/curriculum-program-enrollments </a:t>
            </a:r>
          </a:p>
        </p:txBody>
      </p:sp>
      <p:sp>
        <p:nvSpPr>
          <p:cNvPr id="4" name="Slide Number Placeholder 3"/>
          <p:cNvSpPr>
            <a:spLocks noGrp="1"/>
          </p:cNvSpPr>
          <p:nvPr>
            <p:ph type="sldNum" sz="quarter" idx="5"/>
          </p:nvPr>
        </p:nvSpPr>
        <p:spPr/>
        <p:txBody>
          <a:bodyPr/>
          <a:lstStyle/>
          <a:p>
            <a:fld id="{3D52D8DC-3CCA-4826-966D-69131461ECBB}" type="slidenum">
              <a:rPr lang="en-US" smtClean="0"/>
              <a:t>6</a:t>
            </a:fld>
            <a:endParaRPr lang="en-US"/>
          </a:p>
        </p:txBody>
      </p:sp>
    </p:spTree>
    <p:extLst>
      <p:ext uri="{BB962C8B-B14F-4D97-AF65-F5344CB8AC3E}">
        <p14:creationId xmlns:p14="http://schemas.microsoft.com/office/powerpoint/2010/main" val="3079452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Associate Degree Program at NC Community Colleges</a:t>
            </a:r>
          </a:p>
          <a:p>
            <a:endParaRPr lang="en-US" dirty="0"/>
          </a:p>
          <a:p>
            <a:r>
              <a:rPr lang="en-US" dirty="0"/>
              <a:t>https://www.nccommunitycolleges.edu/academic-programs/nc-community-college-system-catalog</a:t>
            </a:r>
          </a:p>
        </p:txBody>
      </p:sp>
      <p:sp>
        <p:nvSpPr>
          <p:cNvPr id="4" name="Slide Number Placeholder 3"/>
          <p:cNvSpPr>
            <a:spLocks noGrp="1"/>
          </p:cNvSpPr>
          <p:nvPr>
            <p:ph type="sldNum" sz="quarter" idx="5"/>
          </p:nvPr>
        </p:nvSpPr>
        <p:spPr/>
        <p:txBody>
          <a:bodyPr/>
          <a:lstStyle/>
          <a:p>
            <a:fld id="{3D52D8DC-3CCA-4826-966D-69131461ECBB}" type="slidenum">
              <a:rPr lang="en-US" smtClean="0"/>
              <a:t>7</a:t>
            </a:fld>
            <a:endParaRPr lang="en-US"/>
          </a:p>
        </p:txBody>
      </p:sp>
    </p:spTree>
    <p:extLst>
      <p:ext uri="{BB962C8B-B14F-4D97-AF65-F5344CB8AC3E}">
        <p14:creationId xmlns:p14="http://schemas.microsoft.com/office/powerpoint/2010/main" val="2744906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https://www.nccommunitycolleges.edu/sites/default/files/basic-pages/academic-programs/attachments/education_catalog_18feb2022.pdf </a:t>
            </a:r>
          </a:p>
        </p:txBody>
      </p:sp>
      <p:sp>
        <p:nvSpPr>
          <p:cNvPr id="4" name="Slide Number Placeholder 3"/>
          <p:cNvSpPr>
            <a:spLocks noGrp="1"/>
          </p:cNvSpPr>
          <p:nvPr>
            <p:ph type="sldNum" sz="quarter" idx="5"/>
          </p:nvPr>
        </p:nvSpPr>
        <p:spPr/>
        <p:txBody>
          <a:bodyPr/>
          <a:lstStyle/>
          <a:p>
            <a:fld id="{3D52D8DC-3CCA-4826-966D-69131461ECBB}" type="slidenum">
              <a:rPr lang="en-US" smtClean="0"/>
              <a:t>8</a:t>
            </a:fld>
            <a:endParaRPr lang="en-US"/>
          </a:p>
        </p:txBody>
      </p:sp>
    </p:spTree>
    <p:extLst>
      <p:ext uri="{BB962C8B-B14F-4D97-AF65-F5344CB8AC3E}">
        <p14:creationId xmlns:p14="http://schemas.microsoft.com/office/powerpoint/2010/main" val="3799046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t>Michelle Lair, Director Academic Programs</a:t>
            </a:r>
          </a:p>
          <a:p>
            <a:r>
              <a:rPr lang="en-US"/>
              <a:t>919-807-7227</a:t>
            </a:r>
          </a:p>
          <a:p>
            <a:r>
              <a:rPr lang="en-US"/>
              <a:t>lairm@nccommunitycolleges.edu </a:t>
            </a:r>
          </a:p>
        </p:txBody>
      </p:sp>
      <p:sp>
        <p:nvSpPr>
          <p:cNvPr id="4" name="Slide Number Placeholder 3"/>
          <p:cNvSpPr>
            <a:spLocks noGrp="1"/>
          </p:cNvSpPr>
          <p:nvPr>
            <p:ph type="sldNum" sz="quarter" idx="10"/>
          </p:nvPr>
        </p:nvSpPr>
        <p:spPr/>
        <p:txBody>
          <a:bodyPr/>
          <a:lstStyle/>
          <a:p>
            <a:fld id="{FB46C6A2-84B9-4F4B-9D29-2CFB53138DBA}" type="slidenum">
              <a:rPr lang="en-US" smtClean="0"/>
              <a:pPr/>
              <a:t>9</a:t>
            </a:fld>
            <a:endParaRPr lang="en-US"/>
          </a:p>
        </p:txBody>
      </p:sp>
    </p:spTree>
    <p:extLst>
      <p:ext uri="{BB962C8B-B14F-4D97-AF65-F5344CB8AC3E}">
        <p14:creationId xmlns:p14="http://schemas.microsoft.com/office/powerpoint/2010/main" val="9339815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839375"/>
            <a:ext cx="7336465" cy="1071375"/>
          </a:xfrm>
        </p:spPr>
        <p:txBody>
          <a:bodyPr anchor="b">
            <a:normAutofit/>
          </a:bodyPr>
          <a:lstStyle>
            <a:lvl1pPr algn="ctr">
              <a:defRPr sz="3300" b="1">
                <a:latin typeface="+mn-lt"/>
              </a:defRPr>
            </a:lvl1pPr>
          </a:lstStyle>
          <a:p>
            <a:r>
              <a:rPr lang="en-US"/>
              <a:t>Click to edit Master title style</a:t>
            </a:r>
          </a:p>
        </p:txBody>
      </p:sp>
      <p:sp>
        <p:nvSpPr>
          <p:cNvPr id="3" name="Subtitle 2"/>
          <p:cNvSpPr>
            <a:spLocks noGrp="1"/>
          </p:cNvSpPr>
          <p:nvPr>
            <p:ph type="subTitle" idx="1"/>
          </p:nvPr>
        </p:nvSpPr>
        <p:spPr>
          <a:xfrm>
            <a:off x="914400" y="2910750"/>
            <a:ext cx="7336465" cy="1241822"/>
          </a:xfrm>
        </p:spPr>
        <p:txBody>
          <a:bodyPr>
            <a:normAutofit/>
          </a:bodyPr>
          <a:lstStyle>
            <a:lvl1pPr marL="0" indent="0" algn="ctr">
              <a:buNone/>
              <a:defRPr sz="2700"/>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a:t>Click to edit Master subtitle style</a:t>
            </a:r>
          </a:p>
        </p:txBody>
      </p:sp>
      <p:sp>
        <p:nvSpPr>
          <p:cNvPr id="9" name="Rectangle 8"/>
          <p:cNvSpPr/>
          <p:nvPr userDrawn="1"/>
        </p:nvSpPr>
        <p:spPr>
          <a:xfrm>
            <a:off x="1733354" y="366947"/>
            <a:ext cx="6025812" cy="799835"/>
          </a:xfrm>
          <a:prstGeom prst="rect">
            <a:avLst/>
          </a:prstGeom>
          <a:noFill/>
        </p:spPr>
        <p:txBody>
          <a:bodyPr wrap="square" lIns="51435" tIns="25718" rIns="51435" bIns="25718">
            <a:spAutoFit/>
          </a:bodyPr>
          <a:lstStyle/>
          <a:p>
            <a:pPr>
              <a:lnSpc>
                <a:spcPct val="80000"/>
              </a:lnSpc>
            </a:pPr>
            <a:r>
              <a:rPr lang="en-US" sz="3000" b="0" cap="none" spc="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3000" b="0" cap="none" spc="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5" y="1398670"/>
            <a:ext cx="5705475" cy="1896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1116203" cy="1267946"/>
          </a:xfrm>
          <a:prstGeom prst="rect">
            <a:avLst/>
          </a:prstGeom>
        </p:spPr>
      </p:pic>
    </p:spTree>
    <p:extLst>
      <p:ext uri="{BB962C8B-B14F-4D97-AF65-F5344CB8AC3E}">
        <p14:creationId xmlns:p14="http://schemas.microsoft.com/office/powerpoint/2010/main" val="81376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5/18/2022</a:t>
            </a:fld>
            <a:endParaRPr lang="en-US"/>
          </a:p>
        </p:txBody>
      </p:sp>
      <p:sp>
        <p:nvSpPr>
          <p:cNvPr id="6" name="Slide Number Placeholder 5"/>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pic>
        <p:nvPicPr>
          <p:cNvPr id="9" name="Picture 8" title="NCCCS Logo"/>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7349" y="223247"/>
            <a:ext cx="971180" cy="1095372"/>
          </a:xfrm>
          <a:prstGeom prst="rect">
            <a:avLst/>
          </a:prstGeom>
        </p:spPr>
      </p:pic>
      <p:cxnSp>
        <p:nvCxnSpPr>
          <p:cNvPr id="10" name="Straight Connector 9" title="Gold Line"/>
          <p:cNvCxnSpPr/>
          <p:nvPr userDrawn="1"/>
        </p:nvCxnSpPr>
        <p:spPr>
          <a:xfrm flipV="1">
            <a:off x="1455549" y="1287265"/>
            <a:ext cx="7059802" cy="10217"/>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0B4E8221-5023-C446-8F2B-7ED5B2526BFD}"/>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2" name="Picture 11">
            <a:extLst>
              <a:ext uri="{FF2B5EF4-FFF2-40B4-BE49-F238E27FC236}">
                <a16:creationId xmlns:a16="http://schemas.microsoft.com/office/drawing/2014/main" id="{E4A8D8FB-937D-7B4C-8FA4-5E2AE79787E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2165617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3"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5/18/2022</a:t>
            </a:fld>
            <a:endParaRPr lang="en-US"/>
          </a:p>
        </p:txBody>
      </p:sp>
      <p:sp>
        <p:nvSpPr>
          <p:cNvPr id="6" name="Slide Number Placeholder 5"/>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7" name="Footer Placeholder 4"/>
          <p:cNvSpPr txBox="1">
            <a:spLocks/>
          </p:cNvSpPr>
          <p:nvPr userDrawn="1"/>
        </p:nvSpPr>
        <p:spPr>
          <a:xfrm>
            <a:off x="474805" y="4777668"/>
            <a:ext cx="3161741"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8" name="Picture 7" title="NCCC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563" y="4767264"/>
            <a:ext cx="254263" cy="294650"/>
          </a:xfrm>
          <a:prstGeom prst="rect">
            <a:avLst/>
          </a:prstGeom>
        </p:spPr>
      </p:pic>
    </p:spTree>
    <p:extLst>
      <p:ext uri="{BB962C8B-B14F-4D97-AF65-F5344CB8AC3E}">
        <p14:creationId xmlns:p14="http://schemas.microsoft.com/office/powerpoint/2010/main" val="3063052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Body Level One…"/>
          <p:cNvSpPr txBox="1">
            <a:spLocks noGrp="1"/>
          </p:cNvSpPr>
          <p:nvPr>
            <p:ph type="body" sz="quarter" idx="1"/>
          </p:nvPr>
        </p:nvSpPr>
        <p:spPr>
          <a:xfrm>
            <a:off x="892970" y="3355330"/>
            <a:ext cx="7358063" cy="243299"/>
          </a:xfrm>
          <a:prstGeom prst="rect">
            <a:avLst/>
          </a:prstGeom>
        </p:spPr>
        <p:txBody>
          <a:bodyPr anchor="t"/>
          <a:lstStyle>
            <a:lvl1pPr marL="0" indent="0" algn="ctr">
              <a:spcBef>
                <a:spcPts val="0"/>
              </a:spcBef>
              <a:buSzTx/>
              <a:buNone/>
              <a:defRPr sz="1265" i="1"/>
            </a:lvl1pPr>
            <a:lvl2pPr marL="485534" indent="-251138" algn="ctr">
              <a:spcBef>
                <a:spcPts val="0"/>
              </a:spcBef>
              <a:defRPr sz="1265" i="1"/>
            </a:lvl2pPr>
            <a:lvl3pPr marL="719930" indent="-251138" algn="ctr">
              <a:spcBef>
                <a:spcPts val="0"/>
              </a:spcBef>
              <a:defRPr sz="1265" i="1"/>
            </a:lvl3pPr>
            <a:lvl4pPr marL="954326" indent="-251138" algn="ctr">
              <a:spcBef>
                <a:spcPts val="0"/>
              </a:spcBef>
              <a:defRPr sz="1265" i="1"/>
            </a:lvl4pPr>
            <a:lvl5pPr marL="1188722" indent="-251138" algn="ctr">
              <a:spcBef>
                <a:spcPts val="0"/>
              </a:spcBef>
              <a:defRPr sz="1265" i="1"/>
            </a:lvl5pPr>
          </a:lstStyle>
          <a:p>
            <a:r>
              <a:t>Body Level One</a:t>
            </a:r>
          </a:p>
          <a:p>
            <a:pPr lvl="1"/>
            <a:r>
              <a:t>Body Level Two</a:t>
            </a:r>
          </a:p>
          <a:p>
            <a:pPr lvl="2"/>
            <a:r>
              <a:t>Body Level Three</a:t>
            </a:r>
          </a:p>
          <a:p>
            <a:pPr lvl="3"/>
            <a:r>
              <a:t>Body Level Four</a:t>
            </a:r>
          </a:p>
          <a:p>
            <a:pPr lvl="4"/>
            <a:r>
              <a:t>Body Level Five</a:t>
            </a:r>
          </a:p>
        </p:txBody>
      </p:sp>
      <p:sp>
        <p:nvSpPr>
          <p:cNvPr id="94" name="“Type a quote here.”"/>
          <p:cNvSpPr txBox="1">
            <a:spLocks noGrp="1"/>
          </p:cNvSpPr>
          <p:nvPr>
            <p:ph type="body" sz="quarter" idx="13"/>
          </p:nvPr>
        </p:nvSpPr>
        <p:spPr>
          <a:xfrm>
            <a:off x="892970" y="2250236"/>
            <a:ext cx="7358063" cy="321562"/>
          </a:xfrm>
          <a:prstGeom prst="rect">
            <a:avLst/>
          </a:prstGeom>
        </p:spPr>
        <p:txBody>
          <a:bodyPr/>
          <a:lstStyle>
            <a:lvl1pPr marL="0" indent="0" algn="ctr">
              <a:spcBef>
                <a:spcPts val="0"/>
              </a:spcBef>
              <a:buSzTx/>
              <a:buNone/>
              <a:defRPr sz="3400">
                <a:latin typeface="Helvetica Neue Medium"/>
                <a:ea typeface="Helvetica Neue Medium"/>
                <a:cs typeface="Helvetica Neue Medium"/>
                <a:sym typeface="Helvetica Neue Medium"/>
              </a:defRPr>
            </a:lvl1pPr>
          </a:lstStyle>
          <a:p>
            <a:pPr marL="0" indent="0" algn="ctr">
              <a:spcBef>
                <a:spcPts val="0"/>
              </a:spcBef>
              <a:buSzTx/>
              <a:buNone/>
              <a:defRPr sz="3400">
                <a:latin typeface="Helvetica Neue Medium"/>
                <a:ea typeface="Helvetica Neue Medium"/>
                <a:cs typeface="Helvetica Neue Medium"/>
                <a:sym typeface="Helvetica Neue Medium"/>
              </a:defRPr>
            </a:pPr>
            <a:endParaRP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4995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5215194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449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2" y="1839376"/>
            <a:ext cx="7336465" cy="1071375"/>
          </a:xfrm>
        </p:spPr>
        <p:txBody>
          <a:bodyPr anchor="b">
            <a:normAutofit/>
          </a:bodyPr>
          <a:lstStyle>
            <a:lvl1pPr algn="ctr">
              <a:defRPr sz="3300" b="1">
                <a:latin typeface="+mn-lt"/>
              </a:defRPr>
            </a:lvl1pPr>
          </a:lstStyle>
          <a:p>
            <a:r>
              <a:rPr lang="en-US"/>
              <a:t>Click to edit Master title style</a:t>
            </a:r>
          </a:p>
        </p:txBody>
      </p:sp>
      <p:sp>
        <p:nvSpPr>
          <p:cNvPr id="3" name="Subtitle 2"/>
          <p:cNvSpPr>
            <a:spLocks noGrp="1"/>
          </p:cNvSpPr>
          <p:nvPr>
            <p:ph type="subTitle" idx="1"/>
          </p:nvPr>
        </p:nvSpPr>
        <p:spPr>
          <a:xfrm>
            <a:off x="914402" y="2910751"/>
            <a:ext cx="7336465" cy="1241822"/>
          </a:xfrm>
        </p:spPr>
        <p:txBody>
          <a:bodyPr>
            <a:normAutofit/>
          </a:bodyPr>
          <a:lstStyle>
            <a:lvl1pPr marL="0" indent="0" algn="ctr">
              <a:buNone/>
              <a:defRPr sz="2700"/>
            </a:lvl1pPr>
            <a:lvl2pPr marL="192881" indent="0" algn="ctr">
              <a:buNone/>
              <a:defRPr sz="844"/>
            </a:lvl2pPr>
            <a:lvl3pPr marL="385763" indent="0" algn="ctr">
              <a:buNone/>
              <a:defRPr sz="760"/>
            </a:lvl3pPr>
            <a:lvl4pPr marL="578644" indent="0" algn="ctr">
              <a:buNone/>
              <a:defRPr sz="675"/>
            </a:lvl4pPr>
            <a:lvl5pPr marL="771525" indent="0" algn="ctr">
              <a:buNone/>
              <a:defRPr sz="675"/>
            </a:lvl5pPr>
            <a:lvl6pPr marL="964406" indent="0" algn="ctr">
              <a:buNone/>
              <a:defRPr sz="675"/>
            </a:lvl6pPr>
            <a:lvl7pPr marL="1157288" indent="0" algn="ctr">
              <a:buNone/>
              <a:defRPr sz="675"/>
            </a:lvl7pPr>
            <a:lvl8pPr marL="1350169" indent="0" algn="ctr">
              <a:buNone/>
              <a:defRPr sz="675"/>
            </a:lvl8pPr>
            <a:lvl9pPr marL="1543050" indent="0" algn="ctr">
              <a:buNone/>
              <a:defRPr sz="675"/>
            </a:lvl9pPr>
          </a:lstStyle>
          <a:p>
            <a:r>
              <a:rPr lang="en-US"/>
              <a:t>Click to edit Master subtitle style</a:t>
            </a:r>
          </a:p>
        </p:txBody>
      </p:sp>
      <p:sp>
        <p:nvSpPr>
          <p:cNvPr id="9" name="Rectangle 8"/>
          <p:cNvSpPr/>
          <p:nvPr userDrawn="1"/>
        </p:nvSpPr>
        <p:spPr>
          <a:xfrm>
            <a:off x="1733354" y="366948"/>
            <a:ext cx="6025812" cy="809325"/>
          </a:xfrm>
          <a:prstGeom prst="rect">
            <a:avLst/>
          </a:prstGeom>
          <a:noFill/>
        </p:spPr>
        <p:txBody>
          <a:bodyPr wrap="square" lIns="51435" tIns="25718" rIns="51435" bIns="25718">
            <a:spAutoFit/>
          </a:bodyPr>
          <a:lstStyle/>
          <a:p>
            <a:pPr>
              <a:lnSpc>
                <a:spcPct val="80000"/>
              </a:lnSpc>
            </a:pPr>
            <a:r>
              <a:rPr lang="en-US" sz="3038" b="0" cap="none" spc="0">
                <a:ln w="0"/>
                <a:solidFill>
                  <a:srgbClr val="003767"/>
                </a:solidFill>
                <a:effectLst>
                  <a:outerShdw blurRad="38100" dist="25400" dir="5400000" algn="ctr" rotWithShape="0">
                    <a:srgbClr val="6E747A">
                      <a:alpha val="43000"/>
                    </a:srgbClr>
                  </a:outerShdw>
                </a:effectLst>
              </a:rPr>
              <a:t>North Carolina </a:t>
            </a:r>
          </a:p>
          <a:p>
            <a:pPr>
              <a:lnSpc>
                <a:spcPct val="80000"/>
              </a:lnSpc>
            </a:pPr>
            <a:r>
              <a:rPr lang="en-US" sz="3038" b="0" cap="none" spc="0">
                <a:ln w="0"/>
                <a:solidFill>
                  <a:srgbClr val="003767"/>
                </a:solidFill>
                <a:effectLst>
                  <a:outerShdw blurRad="38100" dist="25400" dir="5400000" algn="ctr" rotWithShape="0">
                    <a:srgbClr val="6E747A">
                      <a:alpha val="43000"/>
                    </a:srgbClr>
                  </a:outerShdw>
                </a:effectLst>
              </a:rPr>
              <a:t>Community College System</a:t>
            </a:r>
          </a:p>
        </p:txBody>
      </p:sp>
      <p:cxnSp>
        <p:nvCxnSpPr>
          <p:cNvPr id="10" name="Straight Connector 9" title="Gold Line"/>
          <p:cNvCxnSpPr/>
          <p:nvPr userDrawn="1"/>
        </p:nvCxnSpPr>
        <p:spPr>
          <a:xfrm flipV="1">
            <a:off x="1733357" y="1398670"/>
            <a:ext cx="5705475" cy="18968"/>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744" y="126367"/>
            <a:ext cx="1138936" cy="1274064"/>
          </a:xfrm>
          <a:prstGeom prst="rect">
            <a:avLst/>
          </a:prstGeom>
        </p:spPr>
      </p:pic>
    </p:spTree>
    <p:extLst>
      <p:ext uri="{BB962C8B-B14F-4D97-AF65-F5344CB8AC3E}">
        <p14:creationId xmlns:p14="http://schemas.microsoft.com/office/powerpoint/2010/main" val="813769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320904"/>
            <a:ext cx="7886700" cy="3548753"/>
          </a:xfrm>
        </p:spPr>
        <p:txBody>
          <a:bodyPr>
            <a:normAutofit/>
          </a:bodyPr>
          <a:lstStyle>
            <a:lvl1pPr marL="175022" indent="-175022">
              <a:lnSpc>
                <a:spcPct val="100000"/>
              </a:lnSpc>
              <a:spcBef>
                <a:spcPts val="450"/>
              </a:spcBef>
              <a:tabLst/>
              <a:defRPr sz="2100"/>
            </a:lvl1pPr>
            <a:lvl2pPr marL="344091" indent="-151210">
              <a:lnSpc>
                <a:spcPct val="100000"/>
              </a:lnSpc>
              <a:spcBef>
                <a:spcPts val="225"/>
              </a:spcBef>
              <a:tabLst/>
              <a:defRPr sz="1800"/>
            </a:lvl2pPr>
            <a:lvl3pPr marL="519113" indent="-133350">
              <a:lnSpc>
                <a:spcPct val="100000"/>
              </a:lnSpc>
              <a:spcBef>
                <a:spcPts val="225"/>
              </a:spcBef>
              <a:tabLst/>
              <a:defRPr sz="1650"/>
            </a:lvl3pPr>
            <a:lvl4pPr marL="732235" indent="-153591">
              <a:lnSpc>
                <a:spcPct val="100000"/>
              </a:lnSpc>
              <a:spcBef>
                <a:spcPts val="225"/>
              </a:spcBef>
              <a:tabLst/>
              <a:defRPr sz="1500"/>
            </a:lvl4pPr>
            <a:lvl5pPr marL="900113" indent="-128588">
              <a:lnSpc>
                <a:spcPct val="100000"/>
              </a:lnSpc>
              <a:spcBef>
                <a:spcPts val="225"/>
              </a:spcBef>
              <a:tabLst/>
              <a:defRPr sz="13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9" name="Title 1"/>
          <p:cNvSpPr>
            <a:spLocks noGrp="1"/>
          </p:cNvSpPr>
          <p:nvPr>
            <p:ph type="title"/>
          </p:nvPr>
        </p:nvSpPr>
        <p:spPr>
          <a:xfrm>
            <a:off x="1297859" y="126367"/>
            <a:ext cx="7364361" cy="994172"/>
          </a:xfrm>
        </p:spPr>
        <p:txBody>
          <a:bodyPr>
            <a:normAutofit/>
          </a:bodyPr>
          <a:lstStyle>
            <a:lvl1pPr>
              <a:defRPr sz="3000"/>
            </a:lvl1pPr>
          </a:lstStyle>
          <a:p>
            <a:r>
              <a:rPr lang="en-US"/>
              <a:t>Click to edit Master title style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Tree>
    <p:extLst>
      <p:ext uri="{BB962C8B-B14F-4D97-AF65-F5344CB8AC3E}">
        <p14:creationId xmlns:p14="http://schemas.microsoft.com/office/powerpoint/2010/main" val="2476938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normAutofit/>
          </a:bodyPr>
          <a:lstStyle>
            <a:lvl1pPr algn="ctr">
              <a:defRPr sz="2700"/>
            </a:lvl1pPr>
          </a:lstStyle>
          <a:p>
            <a:r>
              <a:rPr lang="en-US"/>
              <a:t>Click to edit Master title style</a:t>
            </a:r>
          </a:p>
        </p:txBody>
      </p:sp>
      <p:sp>
        <p:nvSpPr>
          <p:cNvPr id="3" name="Text Placeholder 2"/>
          <p:cNvSpPr>
            <a:spLocks noGrp="1"/>
          </p:cNvSpPr>
          <p:nvPr>
            <p:ph type="body" idx="1"/>
          </p:nvPr>
        </p:nvSpPr>
        <p:spPr>
          <a:xfrm>
            <a:off x="623888" y="3442102"/>
            <a:ext cx="7886700" cy="1125140"/>
          </a:xfrm>
        </p:spPr>
        <p:txBody>
          <a:bodyPr>
            <a:normAutofit/>
          </a:bodyPr>
          <a:lstStyle>
            <a:lvl1pPr marL="0" indent="0" algn="ctr">
              <a:buNone/>
              <a:defRPr sz="2100">
                <a:solidFill>
                  <a:schemeClr val="tx1">
                    <a:tint val="75000"/>
                  </a:schemeClr>
                </a:solidFill>
              </a:defRPr>
            </a:lvl1pPr>
            <a:lvl2pPr marL="192881" indent="0">
              <a:buNone/>
              <a:defRPr sz="844">
                <a:solidFill>
                  <a:schemeClr val="tx1">
                    <a:tint val="75000"/>
                  </a:schemeClr>
                </a:solidFill>
              </a:defRPr>
            </a:lvl2pPr>
            <a:lvl3pPr marL="385763" indent="0">
              <a:buNone/>
              <a:defRPr sz="760">
                <a:solidFill>
                  <a:schemeClr val="tx1">
                    <a:tint val="75000"/>
                  </a:schemeClr>
                </a:solidFill>
              </a:defRPr>
            </a:lvl3pPr>
            <a:lvl4pPr marL="578644" indent="0">
              <a:buNone/>
              <a:defRPr sz="675">
                <a:solidFill>
                  <a:schemeClr val="tx1">
                    <a:tint val="75000"/>
                  </a:schemeClr>
                </a:solidFill>
              </a:defRPr>
            </a:lvl4pPr>
            <a:lvl5pPr marL="771525" indent="0">
              <a:buNone/>
              <a:defRPr sz="675">
                <a:solidFill>
                  <a:schemeClr val="tx1">
                    <a:tint val="75000"/>
                  </a:schemeClr>
                </a:solidFill>
              </a:defRPr>
            </a:lvl5pPr>
            <a:lvl6pPr marL="964406" indent="0">
              <a:buNone/>
              <a:defRPr sz="675">
                <a:solidFill>
                  <a:schemeClr val="tx1">
                    <a:tint val="75000"/>
                  </a:schemeClr>
                </a:solidFill>
              </a:defRPr>
            </a:lvl6pPr>
            <a:lvl7pPr marL="1157288" indent="0">
              <a:buNone/>
              <a:defRPr sz="675">
                <a:solidFill>
                  <a:schemeClr val="tx1">
                    <a:tint val="75000"/>
                  </a:schemeClr>
                </a:solidFill>
              </a:defRPr>
            </a:lvl7pPr>
            <a:lvl8pPr marL="1350169" indent="0">
              <a:buNone/>
              <a:defRPr sz="675">
                <a:solidFill>
                  <a:schemeClr val="tx1">
                    <a:tint val="75000"/>
                  </a:schemeClr>
                </a:solidFill>
              </a:defRPr>
            </a:lvl8pPr>
            <a:lvl9pPr marL="1543050" indent="0">
              <a:buNone/>
              <a:defRPr sz="675">
                <a:solidFill>
                  <a:schemeClr val="tx1">
                    <a:tint val="75000"/>
                  </a:schemeClr>
                </a:solidFill>
              </a:defRPr>
            </a:lvl9pPr>
          </a:lstStyle>
          <a:p>
            <a:pPr lvl="0"/>
            <a:r>
              <a:rPr lang="en-US"/>
              <a:t>Click to edit Master text styles</a:t>
            </a:r>
          </a:p>
        </p:txBody>
      </p:sp>
      <p:sp>
        <p:nvSpPr>
          <p:cNvPr id="9" name="Footer Placeholder 4"/>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6" name="Picture 5">
            <a:extLst>
              <a:ext uri="{FF2B5EF4-FFF2-40B4-BE49-F238E27FC236}">
                <a16:creationId xmlns:a16="http://schemas.microsoft.com/office/drawing/2014/main" id="{D359914D-7AA7-1B45-80EF-F7E8F778F5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181749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97859" y="126367"/>
            <a:ext cx="7364361" cy="994172"/>
          </a:xfrm>
        </p:spPr>
        <p:txBody>
          <a:bodyPr>
            <a:normAutofit/>
          </a:bodyPr>
          <a:lstStyle>
            <a:lvl1pPr>
              <a:defRPr sz="3000"/>
            </a:lvl1pPr>
          </a:lstStyle>
          <a:p>
            <a:r>
              <a:rPr lang="en-US"/>
              <a:t>Click to edit Master title style</a:t>
            </a:r>
          </a:p>
        </p:txBody>
      </p:sp>
      <p:sp>
        <p:nvSpPr>
          <p:cNvPr id="3" name="Content Placeholder 2"/>
          <p:cNvSpPr>
            <a:spLocks noGrp="1"/>
          </p:cNvSpPr>
          <p:nvPr>
            <p:ph sz="half" idx="1"/>
          </p:nvPr>
        </p:nvSpPr>
        <p:spPr>
          <a:xfrm>
            <a:off x="6286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449762"/>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093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260872"/>
            <a:ext cx="3868340"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4" name="Content Placeholder 3"/>
          <p:cNvSpPr>
            <a:spLocks noGrp="1"/>
          </p:cNvSpPr>
          <p:nvPr>
            <p:ph sz="half" idx="2"/>
          </p:nvPr>
        </p:nvSpPr>
        <p:spPr>
          <a:xfrm>
            <a:off x="629842" y="1878806"/>
            <a:ext cx="3868340"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3" y="1260872"/>
            <a:ext cx="3887391" cy="617934"/>
          </a:xfrm>
        </p:spPr>
        <p:txBody>
          <a:bodyPr anchor="b">
            <a:normAutofit/>
          </a:bodyPr>
          <a:lstStyle>
            <a:lvl1pPr marL="0" indent="0">
              <a:buNone/>
              <a:defRPr sz="1350"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6" name="Content Placeholder 5"/>
          <p:cNvSpPr>
            <a:spLocks noGrp="1"/>
          </p:cNvSpPr>
          <p:nvPr>
            <p:ph sz="quarter" idx="4"/>
          </p:nvPr>
        </p:nvSpPr>
        <p:spPr>
          <a:xfrm>
            <a:off x="4629153" y="1878806"/>
            <a:ext cx="3887391" cy="2940175"/>
          </a:xfrm>
        </p:spPr>
        <p:txBody>
          <a:bodyPr>
            <a:normAutofit/>
          </a:bodyPr>
          <a:lstStyle>
            <a:lvl1pPr>
              <a:lnSpc>
                <a:spcPct val="100000"/>
              </a:lnSpc>
              <a:defRPr sz="1500"/>
            </a:lvl1pPr>
            <a:lvl2pPr>
              <a:lnSpc>
                <a:spcPct val="100000"/>
              </a:lnSpc>
              <a:defRPr sz="1350"/>
            </a:lvl2pPr>
            <a:lvl3pPr>
              <a:lnSpc>
                <a:spcPct val="100000"/>
              </a:lnSpc>
              <a:defRPr sz="1200"/>
            </a:lvl3pPr>
            <a:lvl4pPr>
              <a:lnSpc>
                <a:spcPct val="100000"/>
              </a:lnSpc>
              <a:defRPr sz="900"/>
            </a:lvl4pPr>
            <a:lvl5pPr>
              <a:lnSpc>
                <a:spcPct val="100000"/>
              </a:lnSpc>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1297859" y="126367"/>
            <a:ext cx="7364361" cy="994172"/>
          </a:xfrm>
        </p:spPr>
        <p:txBody>
          <a:bodyPr>
            <a:normAutofit/>
          </a:bodyPr>
          <a:lstStyle>
            <a:lvl1pPr>
              <a:defRPr sz="3000"/>
            </a:lvl1pPr>
          </a:lstStyle>
          <a:p>
            <a:r>
              <a:rPr lang="en-US"/>
              <a:t>Click to edit Master title style</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sp>
        <p:nvSpPr>
          <p:cNvPr id="9" name="Footer Placeholder 4">
            <a:extLst>
              <a:ext uri="{FF2B5EF4-FFF2-40B4-BE49-F238E27FC236}">
                <a16:creationId xmlns:a16="http://schemas.microsoft.com/office/drawing/2014/main" id="{9468A882-7F28-774E-9FAE-22C25BF549D2}"/>
              </a:ext>
            </a:extLst>
          </p:cNvPr>
          <p:cNvSpPr txBox="1">
            <a:spLocks/>
          </p:cNvSpPr>
          <p:nvPr userDrawn="1"/>
        </p:nvSpPr>
        <p:spPr>
          <a:xfrm>
            <a:off x="415537" y="4869657"/>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10" name="Picture 9">
            <a:extLst>
              <a:ext uri="{FF2B5EF4-FFF2-40B4-BE49-F238E27FC236}">
                <a16:creationId xmlns:a16="http://schemas.microsoft.com/office/drawing/2014/main" id="{94643920-20D1-4C4A-AD8D-40EF1972C68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30556" y="4835790"/>
            <a:ext cx="239825" cy="270605"/>
          </a:xfrm>
          <a:prstGeom prst="rect">
            <a:avLst/>
          </a:prstGeom>
        </p:spPr>
      </p:pic>
    </p:spTree>
    <p:extLst>
      <p:ext uri="{BB962C8B-B14F-4D97-AF65-F5344CB8AC3E}">
        <p14:creationId xmlns:p14="http://schemas.microsoft.com/office/powerpoint/2010/main" val="142995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Title 1"/>
          <p:cNvSpPr>
            <a:spLocks noGrp="1"/>
          </p:cNvSpPr>
          <p:nvPr>
            <p:ph type="title"/>
          </p:nvPr>
        </p:nvSpPr>
        <p:spPr>
          <a:xfrm>
            <a:off x="1297859" y="126367"/>
            <a:ext cx="7364361" cy="994172"/>
          </a:xfrm>
        </p:spPr>
        <p:txBody>
          <a:bodyPr>
            <a:normAutofit/>
          </a:bodyPr>
          <a:lstStyle>
            <a:lvl1pPr>
              <a:defRPr sz="3000"/>
            </a:lvl1pPr>
          </a:lstStyle>
          <a:p>
            <a:r>
              <a:rPr lang="en-US"/>
              <a:t>Click to edit Master title style</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745" y="126366"/>
            <a:ext cx="759968" cy="857504"/>
          </a:xfrm>
          <a:prstGeom prst="rect">
            <a:avLst/>
          </a:prstGeom>
        </p:spPr>
      </p:pic>
      <p:cxnSp>
        <p:nvCxnSpPr>
          <p:cNvPr id="14" name="Straight Connector 13" title="Gold Line"/>
          <p:cNvCxnSpPr/>
          <p:nvPr userDrawn="1"/>
        </p:nvCxnSpPr>
        <p:spPr>
          <a:xfrm flipV="1">
            <a:off x="1297858" y="1220720"/>
            <a:ext cx="6468364" cy="3396"/>
          </a:xfrm>
          <a:prstGeom prst="line">
            <a:avLst/>
          </a:prstGeom>
          <a:ln w="38100" cap="rnd" cmpd="sng">
            <a:solidFill>
              <a:srgbClr val="EEB111"/>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7827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449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Content Placeholder 2"/>
          <p:cNvSpPr>
            <a:spLocks noGrp="1"/>
          </p:cNvSpPr>
          <p:nvPr>
            <p:ph idx="1"/>
          </p:nvPr>
        </p:nvSpPr>
        <p:spPr>
          <a:xfrm>
            <a:off x="3887391" y="740573"/>
            <a:ext cx="4629150" cy="3655219"/>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5/18/2022</a:t>
            </a:fld>
            <a:endParaRPr lang="en-US"/>
          </a:p>
        </p:txBody>
      </p:sp>
      <p:sp>
        <p:nvSpPr>
          <p:cNvPr id="7" name="Slide Number Placeholder 6"/>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spTree>
    <p:extLst>
      <p:ext uri="{BB962C8B-B14F-4D97-AF65-F5344CB8AC3E}">
        <p14:creationId xmlns:p14="http://schemas.microsoft.com/office/powerpoint/2010/main" val="375202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350"/>
            </a:lvl1pPr>
          </a:lstStyle>
          <a:p>
            <a:r>
              <a:rPr lang="en-US"/>
              <a:t>Click to edit Master title style</a:t>
            </a:r>
          </a:p>
        </p:txBody>
      </p:sp>
      <p:sp>
        <p:nvSpPr>
          <p:cNvPr id="3" name="Picture Placeholder 2"/>
          <p:cNvSpPr>
            <a:spLocks noGrp="1"/>
          </p:cNvSpPr>
          <p:nvPr>
            <p:ph type="pic" idx="1"/>
          </p:nvPr>
        </p:nvSpPr>
        <p:spPr>
          <a:xfrm>
            <a:off x="3887391" y="740573"/>
            <a:ext cx="4629150" cy="3655219"/>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r>
              <a:rPr lang="en-US"/>
              <a:t>Drag picture to placeholder or click icon to add</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675"/>
            </a:lvl1pPr>
            <a:lvl2pPr marL="192881" indent="0">
              <a:buNone/>
              <a:defRPr sz="591"/>
            </a:lvl2pPr>
            <a:lvl3pPr marL="385763" indent="0">
              <a:buNone/>
              <a:defRPr sz="506"/>
            </a:lvl3pPr>
            <a:lvl4pPr marL="578644" indent="0">
              <a:buNone/>
              <a:defRPr sz="422"/>
            </a:lvl4pPr>
            <a:lvl5pPr marL="771525" indent="0">
              <a:buNone/>
              <a:defRPr sz="422"/>
            </a:lvl5pPr>
            <a:lvl6pPr marL="964406" indent="0">
              <a:buNone/>
              <a:defRPr sz="422"/>
            </a:lvl6pPr>
            <a:lvl7pPr marL="1157288" indent="0">
              <a:buNone/>
              <a:defRPr sz="422"/>
            </a:lvl7pPr>
            <a:lvl8pPr marL="1350169" indent="0">
              <a:buNone/>
              <a:defRPr sz="422"/>
            </a:lvl8pPr>
            <a:lvl9pPr marL="1543050" indent="0">
              <a:buNone/>
              <a:defRPr sz="422"/>
            </a:lvl9pPr>
          </a:lstStyle>
          <a:p>
            <a:pPr lvl="0"/>
            <a:r>
              <a:rPr lang="en-US"/>
              <a:t>Click to edit Master text styles</a:t>
            </a:r>
          </a:p>
        </p:txBody>
      </p:sp>
      <p:sp>
        <p:nvSpPr>
          <p:cNvPr id="5" name="Date Placeholder 4"/>
          <p:cNvSpPr>
            <a:spLocks noGrp="1"/>
          </p:cNvSpPr>
          <p:nvPr>
            <p:ph type="dt" sz="half" idx="10"/>
          </p:nvPr>
        </p:nvSpPr>
        <p:spPr>
          <a:xfrm>
            <a:off x="6457950" y="4662185"/>
            <a:ext cx="2057400" cy="273844"/>
          </a:xfrm>
          <a:prstGeom prst="rect">
            <a:avLst/>
          </a:prstGeom>
        </p:spPr>
        <p:txBody>
          <a:bodyPr/>
          <a:lstStyle/>
          <a:p>
            <a:fld id="{47CC054E-03C2-4BA4-B0DC-8A52C253DBFA}" type="datetimeFigureOut">
              <a:rPr lang="en-US" smtClean="0"/>
              <a:t>5/18/2022</a:t>
            </a:fld>
            <a:endParaRPr lang="en-US"/>
          </a:p>
        </p:txBody>
      </p:sp>
      <p:sp>
        <p:nvSpPr>
          <p:cNvPr id="7" name="Slide Number Placeholder 6"/>
          <p:cNvSpPr>
            <a:spLocks noGrp="1"/>
          </p:cNvSpPr>
          <p:nvPr>
            <p:ph type="sldNum" sz="quarter" idx="12"/>
          </p:nvPr>
        </p:nvSpPr>
        <p:spPr>
          <a:xfrm>
            <a:off x="3543300" y="4662185"/>
            <a:ext cx="2057400" cy="273844"/>
          </a:xfrm>
          <a:prstGeom prst="rect">
            <a:avLst/>
          </a:prstGeom>
        </p:spPr>
        <p:txBody>
          <a:bodyPr/>
          <a:lstStyle/>
          <a:p>
            <a:fld id="{DD5DC98F-6F3D-4D37-8801-59C812F9270D}" type="slidenum">
              <a:rPr lang="en-US" smtClean="0"/>
              <a:t>‹#›</a:t>
            </a:fld>
            <a:endParaRPr lang="en-US"/>
          </a:p>
        </p:txBody>
      </p:sp>
      <p:sp>
        <p:nvSpPr>
          <p:cNvPr id="8" name="Footer Placeholder 4"/>
          <p:cNvSpPr txBox="1">
            <a:spLocks/>
          </p:cNvSpPr>
          <p:nvPr userDrawn="1"/>
        </p:nvSpPr>
        <p:spPr>
          <a:xfrm>
            <a:off x="474804" y="4777668"/>
            <a:ext cx="3248526" cy="27384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13">
                <a:ln w="0"/>
                <a:solidFill>
                  <a:srgbClr val="003767"/>
                </a:solidFill>
                <a:effectLst>
                  <a:outerShdw blurRad="38100" dist="25400" dir="5400000" algn="ctr" rotWithShape="0">
                    <a:srgbClr val="6E747A">
                      <a:alpha val="43000"/>
                    </a:srgbClr>
                  </a:outerShdw>
                </a:effectLst>
              </a:rPr>
              <a:t>North Carolina Community College System</a:t>
            </a:r>
          </a:p>
        </p:txBody>
      </p:sp>
      <p:pic>
        <p:nvPicPr>
          <p:cNvPr id="9" name="Picture 8" title="NCCCS Logo"/>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3562" y="4767264"/>
            <a:ext cx="261242" cy="294650"/>
          </a:xfrm>
          <a:prstGeom prst="rect">
            <a:avLst/>
          </a:prstGeom>
        </p:spPr>
      </p:pic>
    </p:spTree>
    <p:extLst>
      <p:ext uri="{BB962C8B-B14F-4D97-AF65-F5344CB8AC3E}">
        <p14:creationId xmlns:p14="http://schemas.microsoft.com/office/powerpoint/2010/main" val="3585843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49" y="273847"/>
            <a:ext cx="7059802" cy="994172"/>
          </a:xfrm>
          <a:prstGeom prst="rect">
            <a:avLst/>
          </a:prstGeom>
        </p:spPr>
        <p:txBody>
          <a:bodyPr vert="horz" lIns="91440" tIns="45720" rIns="91440" bIns="45720" rtlCol="0" anchor="ctr">
            <a:normAutofit/>
          </a:bodyPr>
          <a:lstStyle/>
          <a:p>
            <a:pPr>
              <a:lnSpc>
                <a:spcPct val="80000"/>
              </a:lnSpc>
            </a:pPr>
            <a:r>
              <a:rPr lang="en-US" sz="2025" b="0" cap="none" spc="0">
                <a:ln w="0"/>
                <a:solidFill>
                  <a:srgbClr val="003767"/>
                </a:solidFill>
                <a:effectLst>
                  <a:outerShdw blurRad="38100" dist="25400" dir="5400000" algn="ctr" rotWithShape="0">
                    <a:srgbClr val="6E747A">
                      <a:alpha val="43000"/>
                    </a:srgbClr>
                  </a:outerShdw>
                </a:effectLst>
              </a:rPr>
              <a:t>North Carolina </a:t>
            </a:r>
            <a:br>
              <a:rPr lang="en-US" sz="2025" b="0" cap="none" spc="0">
                <a:ln w="0"/>
                <a:solidFill>
                  <a:srgbClr val="003767"/>
                </a:solidFill>
                <a:effectLst>
                  <a:outerShdw blurRad="38100" dist="25400" dir="5400000" algn="ctr" rotWithShape="0">
                    <a:srgbClr val="6E747A">
                      <a:alpha val="43000"/>
                    </a:srgbClr>
                  </a:outerShdw>
                </a:effectLst>
              </a:rPr>
            </a:br>
            <a:r>
              <a:rPr lang="en-US" sz="2025" b="0" cap="none" spc="0">
                <a:ln w="0"/>
                <a:solidFill>
                  <a:srgbClr val="003767"/>
                </a:solidFill>
                <a:effectLst>
                  <a:outerShdw blurRad="38100" dist="25400" dir="5400000" algn="ctr" rotWithShape="0">
                    <a:srgbClr val="6E747A">
                      <a:alpha val="43000"/>
                    </a:srgbClr>
                  </a:outerShdw>
                </a:effectLst>
              </a:rPr>
              <a:t>Community College System</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978568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61" r:id="rId12"/>
    <p:sldLayoutId id="2147483662"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p:titleStyle>
    <p:bodyStyle>
      <a:lvl1pPr marL="96441" indent="-96441" algn="l" defTabSz="385763" rtl="0" eaLnBrk="1" latinLnBrk="0" hangingPunct="1">
        <a:lnSpc>
          <a:spcPct val="90000"/>
        </a:lnSpc>
        <a:spcBef>
          <a:spcPts val="422"/>
        </a:spcBef>
        <a:buFont typeface="Arial" panose="020B0604020202020204" pitchFamily="34" charset="0"/>
        <a:buChar char="•"/>
        <a:defRPr sz="2100" kern="1200">
          <a:solidFill>
            <a:schemeClr val="tx1"/>
          </a:solidFill>
          <a:latin typeface="Times New Roman" charset="0"/>
          <a:ea typeface="Times New Roman" charset="0"/>
          <a:cs typeface="Times New Roman" charset="0"/>
        </a:defRPr>
      </a:lvl1pPr>
      <a:lvl2pPr marL="289322" indent="-96441" algn="l" defTabSz="385763" rtl="0" eaLnBrk="1" latinLnBrk="0" hangingPunct="1">
        <a:lnSpc>
          <a:spcPct val="90000"/>
        </a:lnSpc>
        <a:spcBef>
          <a:spcPts val="211"/>
        </a:spcBef>
        <a:buFont typeface="Arial" panose="020B0604020202020204" pitchFamily="34" charset="0"/>
        <a:buChar char="•"/>
        <a:defRPr sz="1800" kern="1200">
          <a:solidFill>
            <a:schemeClr val="tx1"/>
          </a:solidFill>
          <a:latin typeface="Times New Roman" charset="0"/>
          <a:ea typeface="Times New Roman" charset="0"/>
          <a:cs typeface="Times New Roman" charset="0"/>
        </a:defRPr>
      </a:lvl2pPr>
      <a:lvl3pPr marL="482204" indent="-96441" algn="l" defTabSz="385763" rtl="0" eaLnBrk="1" latinLnBrk="0" hangingPunct="1">
        <a:lnSpc>
          <a:spcPct val="90000"/>
        </a:lnSpc>
        <a:spcBef>
          <a:spcPts val="211"/>
        </a:spcBef>
        <a:buFont typeface="Arial" panose="020B0604020202020204" pitchFamily="34" charset="0"/>
        <a:buChar char="•"/>
        <a:defRPr sz="1650" kern="1200">
          <a:solidFill>
            <a:schemeClr val="tx1"/>
          </a:solidFill>
          <a:latin typeface="Times New Roman" charset="0"/>
          <a:ea typeface="Times New Roman" charset="0"/>
          <a:cs typeface="Times New Roman" charset="0"/>
        </a:defRPr>
      </a:lvl3pPr>
      <a:lvl4pPr marL="675085" indent="-96441" algn="l" defTabSz="385763" rtl="0" eaLnBrk="1" latinLnBrk="0" hangingPunct="1">
        <a:lnSpc>
          <a:spcPct val="90000"/>
        </a:lnSpc>
        <a:spcBef>
          <a:spcPts val="211"/>
        </a:spcBef>
        <a:buFont typeface="Arial" panose="020B0604020202020204" pitchFamily="34" charset="0"/>
        <a:buChar char="•"/>
        <a:defRPr sz="1500" kern="1200">
          <a:solidFill>
            <a:schemeClr val="tx1"/>
          </a:solidFill>
          <a:latin typeface="Times New Roman" charset="0"/>
          <a:ea typeface="Times New Roman" charset="0"/>
          <a:cs typeface="Times New Roman" charset="0"/>
        </a:defRPr>
      </a:lvl4pPr>
      <a:lvl5pPr marL="867966" indent="-96441" algn="l" defTabSz="385763" rtl="0" eaLnBrk="1" latinLnBrk="0" hangingPunct="1">
        <a:lnSpc>
          <a:spcPct val="90000"/>
        </a:lnSpc>
        <a:spcBef>
          <a:spcPts val="211"/>
        </a:spcBef>
        <a:buFont typeface="Arial" panose="020B0604020202020204" pitchFamily="34" charset="0"/>
        <a:buChar char="•"/>
        <a:defRPr sz="1350" kern="1200">
          <a:solidFill>
            <a:schemeClr val="tx1"/>
          </a:solidFill>
          <a:latin typeface="Times New Roman" charset="0"/>
          <a:ea typeface="Times New Roman" charset="0"/>
          <a:cs typeface="Times New Roman"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55549" y="273847"/>
            <a:ext cx="7059802" cy="994172"/>
          </a:xfrm>
          <a:prstGeom prst="rect">
            <a:avLst/>
          </a:prstGeom>
        </p:spPr>
        <p:txBody>
          <a:bodyPr vert="horz" lIns="91440" tIns="45720" rIns="91440" bIns="45720" rtlCol="0" anchor="ctr">
            <a:normAutofit/>
          </a:bodyPr>
          <a:lstStyle/>
          <a:p>
            <a:pPr>
              <a:lnSpc>
                <a:spcPct val="80000"/>
              </a:lnSpc>
            </a:pPr>
            <a:r>
              <a:rPr lang="en-US" sz="2025" b="0" cap="none" spc="0">
                <a:ln w="0"/>
                <a:solidFill>
                  <a:srgbClr val="003767"/>
                </a:solidFill>
                <a:effectLst>
                  <a:outerShdw blurRad="38100" dist="25400" dir="5400000" algn="ctr" rotWithShape="0">
                    <a:srgbClr val="6E747A">
                      <a:alpha val="43000"/>
                    </a:srgbClr>
                  </a:outerShdw>
                </a:effectLst>
              </a:rPr>
              <a:t>North Carolina </a:t>
            </a:r>
            <a:br>
              <a:rPr lang="en-US" sz="2025" b="0" cap="none" spc="0">
                <a:ln w="0"/>
                <a:solidFill>
                  <a:srgbClr val="003767"/>
                </a:solidFill>
                <a:effectLst>
                  <a:outerShdw blurRad="38100" dist="25400" dir="5400000" algn="ctr" rotWithShape="0">
                    <a:srgbClr val="6E747A">
                      <a:alpha val="43000"/>
                    </a:srgbClr>
                  </a:outerShdw>
                </a:effectLst>
              </a:rPr>
            </a:br>
            <a:r>
              <a:rPr lang="en-US" sz="2025" b="0" cap="none" spc="0">
                <a:ln w="0"/>
                <a:solidFill>
                  <a:srgbClr val="003767"/>
                </a:solidFill>
                <a:effectLst>
                  <a:outerShdw blurRad="38100" dist="25400" dir="5400000" algn="ctr" rotWithShape="0">
                    <a:srgbClr val="6E747A">
                      <a:alpha val="43000"/>
                    </a:srgbClr>
                  </a:outerShdw>
                </a:effectLst>
              </a:rPr>
              <a:t>Community College System</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9785688"/>
      </p:ext>
    </p:extLst>
  </p:cSld>
  <p:clrMap bg1="lt1" tx1="dk1" bg2="lt2" tx2="dk2" accent1="accent1" accent2="accent2" accent3="accent3" accent4="accent4" accent5="accent5" accent6="accent6" hlink="hlink" folHlink="folHlink"/>
  <p:sldLayoutIdLst>
    <p:sldLayoutId id="2147483678" r:id="rId1"/>
    <p:sldLayoutId id="2147483677" r:id="rId2"/>
  </p:sldLayoutIdLst>
  <p:txStyles>
    <p:titleStyle>
      <a:lvl1pPr algn="l" defTabSz="385763" rtl="0" eaLnBrk="1" latinLnBrk="0" hangingPunct="1">
        <a:lnSpc>
          <a:spcPct val="90000"/>
        </a:lnSpc>
        <a:spcBef>
          <a:spcPct val="0"/>
        </a:spcBef>
        <a:buNone/>
        <a:defRPr sz="2400" b="1" kern="1200">
          <a:ln w="0">
            <a:solidFill>
              <a:schemeClr val="accent1"/>
            </a:solidFill>
          </a:ln>
          <a:solidFill>
            <a:schemeClr val="tx1"/>
          </a:solidFill>
          <a:latin typeface="+mj-lt"/>
          <a:ea typeface="+mj-ea"/>
          <a:cs typeface="+mj-cs"/>
        </a:defRPr>
      </a:lvl1pPr>
    </p:titleStyle>
    <p:bodyStyle>
      <a:lvl1pPr marL="96441" indent="-96441" algn="l" defTabSz="385763" rtl="0" eaLnBrk="1" latinLnBrk="0" hangingPunct="1">
        <a:lnSpc>
          <a:spcPct val="90000"/>
        </a:lnSpc>
        <a:spcBef>
          <a:spcPts val="422"/>
        </a:spcBef>
        <a:buFont typeface="Arial" panose="020B0604020202020204" pitchFamily="34" charset="0"/>
        <a:buChar char="•"/>
        <a:defRPr sz="2100" kern="1200">
          <a:solidFill>
            <a:schemeClr val="tx1"/>
          </a:solidFill>
          <a:latin typeface="HelvLight" pitchFamily="2" charset="0"/>
          <a:ea typeface="+mn-ea"/>
          <a:cs typeface="+mn-cs"/>
        </a:defRPr>
      </a:lvl1pPr>
      <a:lvl2pPr marL="289322" indent="-96441" algn="l" defTabSz="385763" rtl="0" eaLnBrk="1" latinLnBrk="0" hangingPunct="1">
        <a:lnSpc>
          <a:spcPct val="90000"/>
        </a:lnSpc>
        <a:spcBef>
          <a:spcPts val="211"/>
        </a:spcBef>
        <a:buFont typeface="Arial" panose="020B0604020202020204" pitchFamily="34" charset="0"/>
        <a:buChar char="•"/>
        <a:defRPr sz="1800" kern="1200">
          <a:solidFill>
            <a:schemeClr val="tx1"/>
          </a:solidFill>
          <a:latin typeface="HelvLight" pitchFamily="2" charset="0"/>
          <a:ea typeface="+mn-ea"/>
          <a:cs typeface="+mn-cs"/>
        </a:defRPr>
      </a:lvl2pPr>
      <a:lvl3pPr marL="482204" indent="-96441" algn="l" defTabSz="385763" rtl="0" eaLnBrk="1" latinLnBrk="0" hangingPunct="1">
        <a:lnSpc>
          <a:spcPct val="90000"/>
        </a:lnSpc>
        <a:spcBef>
          <a:spcPts val="211"/>
        </a:spcBef>
        <a:buFont typeface="Arial" panose="020B0604020202020204" pitchFamily="34" charset="0"/>
        <a:buChar char="•"/>
        <a:defRPr sz="1650" kern="1200">
          <a:solidFill>
            <a:schemeClr val="tx1"/>
          </a:solidFill>
          <a:latin typeface="HelvLight" pitchFamily="2" charset="0"/>
          <a:ea typeface="+mn-ea"/>
          <a:cs typeface="+mn-cs"/>
        </a:defRPr>
      </a:lvl3pPr>
      <a:lvl4pPr marL="675085" indent="-96441" algn="l" defTabSz="385763" rtl="0" eaLnBrk="1" latinLnBrk="0" hangingPunct="1">
        <a:lnSpc>
          <a:spcPct val="90000"/>
        </a:lnSpc>
        <a:spcBef>
          <a:spcPts val="211"/>
        </a:spcBef>
        <a:buFont typeface="Arial" panose="020B0604020202020204" pitchFamily="34" charset="0"/>
        <a:buChar char="•"/>
        <a:defRPr sz="1500" kern="1200">
          <a:solidFill>
            <a:schemeClr val="tx1"/>
          </a:solidFill>
          <a:latin typeface="HelvLight" pitchFamily="2" charset="0"/>
          <a:ea typeface="+mn-ea"/>
          <a:cs typeface="+mn-cs"/>
        </a:defRPr>
      </a:lvl4pPr>
      <a:lvl5pPr marL="867966" indent="-96441" algn="l" defTabSz="385763" rtl="0" eaLnBrk="1" latinLnBrk="0" hangingPunct="1">
        <a:lnSpc>
          <a:spcPct val="90000"/>
        </a:lnSpc>
        <a:spcBef>
          <a:spcPts val="211"/>
        </a:spcBef>
        <a:buFont typeface="Arial" panose="020B0604020202020204" pitchFamily="34" charset="0"/>
        <a:buChar char="•"/>
        <a:defRPr sz="1350" kern="1200">
          <a:solidFill>
            <a:schemeClr val="tx1"/>
          </a:solidFill>
          <a:latin typeface="HelvLight" pitchFamily="2" charset="0"/>
          <a:ea typeface="+mn-ea"/>
          <a:cs typeface="+mn-cs"/>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hyperlink" Target="https://youtu.be/PrEr5Dl35-Q"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png"/><Relationship Id="rId7"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5.jpg"/><Relationship Id="rId5" Type="http://schemas.microsoft.com/office/2007/relationships/hdphoto" Target="../media/hdphoto1.wdp"/><Relationship Id="rId10" Type="http://schemas.openxmlformats.org/officeDocument/2006/relationships/image" Target="../media/image14.JPG"/><Relationship Id="rId4" Type="http://schemas.openxmlformats.org/officeDocument/2006/relationships/image" Target="../media/image10.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D951BA0-FC83-F04A-BBE0-BB737F014B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134" y="1234842"/>
            <a:ext cx="9144000" cy="3356177"/>
          </a:xfrm>
          <a:prstGeom prst="rect">
            <a:avLst/>
          </a:prstGeom>
        </p:spPr>
      </p:pic>
      <p:sp>
        <p:nvSpPr>
          <p:cNvPr id="2" name="Title 1"/>
          <p:cNvSpPr>
            <a:spLocks noGrp="1"/>
          </p:cNvSpPr>
          <p:nvPr>
            <p:ph type="title"/>
          </p:nvPr>
        </p:nvSpPr>
        <p:spPr>
          <a:xfrm>
            <a:off x="1314793" y="0"/>
            <a:ext cx="7829207" cy="994172"/>
          </a:xfrm>
        </p:spPr>
        <p:txBody>
          <a:bodyPr>
            <a:normAutofit/>
          </a:bodyPr>
          <a:lstStyle/>
          <a:p>
            <a:r>
              <a:rPr lang="en-US" dirty="0"/>
              <a:t>May 18, 2022</a:t>
            </a:r>
            <a:br>
              <a:rPr lang="en-US" dirty="0"/>
            </a:br>
            <a:r>
              <a:rPr lang="en-US" dirty="0"/>
              <a:t>Careers in Civil Engineering Technology</a:t>
            </a:r>
          </a:p>
        </p:txBody>
      </p:sp>
      <p:sp>
        <p:nvSpPr>
          <p:cNvPr id="4" name="Rectangle 3"/>
          <p:cNvSpPr>
            <a:spLocks noChangeArrowheads="1"/>
          </p:cNvSpPr>
          <p:nvPr/>
        </p:nvSpPr>
        <p:spPr bwMode="auto">
          <a:xfrm>
            <a:off x="263324" y="3427917"/>
            <a:ext cx="5246225" cy="1409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1113" indent="-11113">
              <a:spcBef>
                <a:spcPct val="20000"/>
              </a:spcBef>
            </a:pPr>
            <a:r>
              <a:rPr lang="en-US" sz="2400"/>
              <a:t>Download the PowerPoint</a:t>
            </a:r>
            <a:br>
              <a:rPr lang="en-US" sz="2400"/>
            </a:br>
            <a:r>
              <a:rPr lang="en-US" sz="2400"/>
              <a:t>and access the recording:</a:t>
            </a:r>
            <a:br>
              <a:rPr lang="en-US" sz="2400"/>
            </a:br>
            <a:r>
              <a:rPr lang="en-US" sz="2400" b="1" err="1"/>
              <a:t>www.ncperkins.org</a:t>
            </a:r>
            <a:r>
              <a:rPr lang="en-US" sz="2400" b="1"/>
              <a:t>/presentations</a:t>
            </a:r>
          </a:p>
        </p:txBody>
      </p:sp>
    </p:spTree>
    <p:extLst>
      <p:ext uri="{BB962C8B-B14F-4D97-AF65-F5344CB8AC3E}">
        <p14:creationId xmlns:p14="http://schemas.microsoft.com/office/powerpoint/2010/main" val="358999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Logo, company name&#10;&#10;Description automatically generated">
            <a:extLst>
              <a:ext uri="{FF2B5EF4-FFF2-40B4-BE49-F238E27FC236}">
                <a16:creationId xmlns:a16="http://schemas.microsoft.com/office/drawing/2014/main" id="{AA4DFA5C-2837-45B5-81E8-2A59598074D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686175"/>
            <a:ext cx="3810000" cy="1457325"/>
          </a:xfrm>
        </p:spPr>
      </p:pic>
      <p:sp>
        <p:nvSpPr>
          <p:cNvPr id="3" name="Title 2">
            <a:extLst>
              <a:ext uri="{FF2B5EF4-FFF2-40B4-BE49-F238E27FC236}">
                <a16:creationId xmlns:a16="http://schemas.microsoft.com/office/drawing/2014/main" id="{6F33CF4F-7941-48F1-9F85-9BFC735D0734}"/>
              </a:ext>
            </a:extLst>
          </p:cNvPr>
          <p:cNvSpPr>
            <a:spLocks noGrp="1"/>
          </p:cNvSpPr>
          <p:nvPr>
            <p:ph type="title"/>
          </p:nvPr>
        </p:nvSpPr>
        <p:spPr/>
        <p:txBody>
          <a:bodyPr/>
          <a:lstStyle/>
          <a:p>
            <a:r>
              <a:rPr lang="en-US" dirty="0"/>
              <a:t>Wake Technical Community College</a:t>
            </a:r>
          </a:p>
        </p:txBody>
      </p:sp>
      <p:sp>
        <p:nvSpPr>
          <p:cNvPr id="6" name="Title 1">
            <a:extLst>
              <a:ext uri="{FF2B5EF4-FFF2-40B4-BE49-F238E27FC236}">
                <a16:creationId xmlns:a16="http://schemas.microsoft.com/office/drawing/2014/main" id="{D7302986-A325-4A54-95D5-5D8DD8506AB3}"/>
              </a:ext>
            </a:extLst>
          </p:cNvPr>
          <p:cNvSpPr txBox="1">
            <a:spLocks/>
          </p:cNvSpPr>
          <p:nvPr/>
        </p:nvSpPr>
        <p:spPr>
          <a:xfrm>
            <a:off x="902825" y="1914957"/>
            <a:ext cx="7338350" cy="1071375"/>
          </a:xfrm>
          <a:prstGeom prst="rect">
            <a:avLst/>
          </a:prstGeom>
        </p:spPr>
        <p:txBody>
          <a:bodyPr vert="horz" lIns="91440" tIns="45720" rIns="91440" bIns="45720" rtlCol="0" anchor="ctr">
            <a:normAutofit/>
          </a:bodyPr>
          <a:lst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a:lstStyle>
          <a:p>
            <a:pPr algn="ctr"/>
            <a:r>
              <a:rPr lang="en-US" dirty="0"/>
              <a:t>Beth </a:t>
            </a:r>
            <a:r>
              <a:rPr lang="en-US" dirty="0" err="1"/>
              <a:t>Ihnatolya</a:t>
            </a:r>
            <a:r>
              <a:rPr lang="en-US" dirty="0"/>
              <a:t>, PE</a:t>
            </a:r>
          </a:p>
        </p:txBody>
      </p:sp>
      <p:sp>
        <p:nvSpPr>
          <p:cNvPr id="7" name="Subtitle 2">
            <a:extLst>
              <a:ext uri="{FF2B5EF4-FFF2-40B4-BE49-F238E27FC236}">
                <a16:creationId xmlns:a16="http://schemas.microsoft.com/office/drawing/2014/main" id="{541EEA57-6E50-4DCF-B149-9ECCBDC0EFE1}"/>
              </a:ext>
            </a:extLst>
          </p:cNvPr>
          <p:cNvSpPr txBox="1">
            <a:spLocks/>
          </p:cNvSpPr>
          <p:nvPr/>
        </p:nvSpPr>
        <p:spPr>
          <a:xfrm>
            <a:off x="974221" y="2690671"/>
            <a:ext cx="7266954" cy="1071375"/>
          </a:xfrm>
          <a:prstGeom prst="rect">
            <a:avLst/>
          </a:prstGeom>
        </p:spPr>
        <p:txBody>
          <a:bodyPr vert="horz" lIns="91440" tIns="45720" rIns="91440" bIns="45720" rtlCol="0" anchor="t">
            <a:noAutofit/>
          </a:bodyPr>
          <a:lstStyle>
            <a:lvl1pPr marL="175022" indent="-175022" algn="l" defTabSz="385763" rtl="0" eaLnBrk="1" latinLnBrk="0" hangingPunct="1">
              <a:lnSpc>
                <a:spcPct val="100000"/>
              </a:lnSpc>
              <a:spcBef>
                <a:spcPts val="450"/>
              </a:spcBef>
              <a:buFont typeface="Arial" panose="020B0604020202020204" pitchFamily="34" charset="0"/>
              <a:buChar char="•"/>
              <a:tabLst/>
              <a:defRPr sz="2100" kern="1200">
                <a:solidFill>
                  <a:schemeClr val="tx1"/>
                </a:solidFill>
                <a:latin typeface="Times New Roman" charset="0"/>
                <a:ea typeface="Times New Roman" charset="0"/>
                <a:cs typeface="Times New Roman" charset="0"/>
              </a:defRPr>
            </a:lvl1pPr>
            <a:lvl2pPr marL="344091" indent="-151210" algn="l" defTabSz="385763" rtl="0" eaLnBrk="1" latinLnBrk="0" hangingPunct="1">
              <a:lnSpc>
                <a:spcPct val="100000"/>
              </a:lnSpc>
              <a:spcBef>
                <a:spcPts val="225"/>
              </a:spcBef>
              <a:buFont typeface="Arial" panose="020B0604020202020204" pitchFamily="34" charset="0"/>
              <a:buChar char="•"/>
              <a:tabLst/>
              <a:defRPr sz="1800" kern="1200">
                <a:solidFill>
                  <a:schemeClr val="tx1"/>
                </a:solidFill>
                <a:latin typeface="Times New Roman" charset="0"/>
                <a:ea typeface="Times New Roman" charset="0"/>
                <a:cs typeface="Times New Roman" charset="0"/>
              </a:defRPr>
            </a:lvl2pPr>
            <a:lvl3pPr marL="519113" indent="-133350" algn="l" defTabSz="385763" rtl="0" eaLnBrk="1" latinLnBrk="0" hangingPunct="1">
              <a:lnSpc>
                <a:spcPct val="100000"/>
              </a:lnSpc>
              <a:spcBef>
                <a:spcPts val="225"/>
              </a:spcBef>
              <a:buFont typeface="Arial" panose="020B0604020202020204" pitchFamily="34" charset="0"/>
              <a:buChar char="•"/>
              <a:tabLst/>
              <a:defRPr sz="1650" kern="1200">
                <a:solidFill>
                  <a:schemeClr val="tx1"/>
                </a:solidFill>
                <a:latin typeface="Times New Roman" charset="0"/>
                <a:ea typeface="Times New Roman" charset="0"/>
                <a:cs typeface="Times New Roman" charset="0"/>
              </a:defRPr>
            </a:lvl3pPr>
            <a:lvl4pPr marL="732235" indent="-153591" algn="l" defTabSz="385763" rtl="0" eaLnBrk="1" latinLnBrk="0" hangingPunct="1">
              <a:lnSpc>
                <a:spcPct val="100000"/>
              </a:lnSpc>
              <a:spcBef>
                <a:spcPts val="225"/>
              </a:spcBef>
              <a:buFont typeface="Arial" panose="020B0604020202020204" pitchFamily="34" charset="0"/>
              <a:buChar char="•"/>
              <a:tabLst/>
              <a:defRPr sz="1500" kern="1200">
                <a:solidFill>
                  <a:schemeClr val="tx1"/>
                </a:solidFill>
                <a:latin typeface="Times New Roman" charset="0"/>
                <a:ea typeface="Times New Roman" charset="0"/>
                <a:cs typeface="Times New Roman" charset="0"/>
              </a:defRPr>
            </a:lvl4pPr>
            <a:lvl5pPr marL="900113" indent="-128588" algn="l" defTabSz="385763" rtl="0" eaLnBrk="1" latinLnBrk="0" hangingPunct="1">
              <a:lnSpc>
                <a:spcPct val="100000"/>
              </a:lnSpc>
              <a:spcBef>
                <a:spcPts val="225"/>
              </a:spcBef>
              <a:buFont typeface="Arial" panose="020B0604020202020204" pitchFamily="34" charset="0"/>
              <a:buChar char="•"/>
              <a:tabLst/>
              <a:defRPr sz="1350" kern="1200">
                <a:solidFill>
                  <a:schemeClr val="tx1"/>
                </a:solidFill>
                <a:latin typeface="Times New Roman" charset="0"/>
                <a:ea typeface="Times New Roman" charset="0"/>
                <a:cs typeface="Times New Roman"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marL="0" indent="0" algn="ctr">
              <a:buNone/>
            </a:pPr>
            <a:r>
              <a:rPr lang="en-US" sz="2000" dirty="0">
                <a:latin typeface="HelvLight"/>
              </a:rPr>
              <a:t>Instructional Program Director, </a:t>
            </a:r>
          </a:p>
          <a:p>
            <a:pPr marL="0" indent="0" algn="ctr">
              <a:buNone/>
            </a:pPr>
            <a:r>
              <a:rPr lang="en-US" sz="2000" dirty="0">
                <a:latin typeface="HelvLight"/>
              </a:rPr>
              <a:t>Civil Engineering Technology and Geomatics Technology </a:t>
            </a:r>
          </a:p>
        </p:txBody>
      </p:sp>
      <p:pic>
        <p:nvPicPr>
          <p:cNvPr id="4" name="Picture 3" descr="A picture containing person, clothing, blue, posing&#10;&#10;Description automatically generated">
            <a:extLst>
              <a:ext uri="{FF2B5EF4-FFF2-40B4-BE49-F238E27FC236}">
                <a16:creationId xmlns:a16="http://schemas.microsoft.com/office/drawing/2014/main" id="{AD83E089-DC2E-29E7-D686-12AAE8C0E9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8090" y="0"/>
            <a:ext cx="2315910" cy="2779092"/>
          </a:xfrm>
          <a:prstGeom prst="rect">
            <a:avLst/>
          </a:prstGeom>
        </p:spPr>
      </p:pic>
    </p:spTree>
    <p:extLst>
      <p:ext uri="{BB962C8B-B14F-4D97-AF65-F5344CB8AC3E}">
        <p14:creationId xmlns:p14="http://schemas.microsoft.com/office/powerpoint/2010/main" val="2841775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74C6FD1-426E-B256-4DB5-9CB4264C5B30}"/>
              </a:ext>
            </a:extLst>
          </p:cNvPr>
          <p:cNvSpPr>
            <a:spLocks noGrp="1"/>
          </p:cNvSpPr>
          <p:nvPr>
            <p:ph idx="1"/>
          </p:nvPr>
        </p:nvSpPr>
        <p:spPr/>
        <p:txBody>
          <a:bodyPr/>
          <a:lstStyle/>
          <a:p>
            <a:pPr marL="0" indent="0">
              <a:buNone/>
            </a:pPr>
            <a:r>
              <a:rPr lang="en-US" dirty="0">
                <a:hlinkClick r:id="rId3"/>
              </a:rPr>
              <a:t>https://youtu.be/PrEr5Dl35-Q</a:t>
            </a:r>
            <a:r>
              <a:rPr lang="en-US" dirty="0"/>
              <a:t> </a:t>
            </a:r>
          </a:p>
        </p:txBody>
      </p:sp>
      <p:sp>
        <p:nvSpPr>
          <p:cNvPr id="3" name="Title 2">
            <a:extLst>
              <a:ext uri="{FF2B5EF4-FFF2-40B4-BE49-F238E27FC236}">
                <a16:creationId xmlns:a16="http://schemas.microsoft.com/office/drawing/2014/main" id="{716B3538-A009-BF0D-BF24-3E47123CE37D}"/>
              </a:ext>
            </a:extLst>
          </p:cNvPr>
          <p:cNvSpPr>
            <a:spLocks noGrp="1"/>
          </p:cNvSpPr>
          <p:nvPr>
            <p:ph type="title"/>
          </p:nvPr>
        </p:nvSpPr>
        <p:spPr/>
        <p:txBody>
          <a:bodyPr/>
          <a:lstStyle/>
          <a:p>
            <a:r>
              <a:rPr lang="en-US" dirty="0"/>
              <a:t>YouTube Video on Civil Engineering</a:t>
            </a:r>
          </a:p>
        </p:txBody>
      </p:sp>
      <p:pic>
        <p:nvPicPr>
          <p:cNvPr id="6" name="Picture 5">
            <a:extLst>
              <a:ext uri="{FF2B5EF4-FFF2-40B4-BE49-F238E27FC236}">
                <a16:creationId xmlns:a16="http://schemas.microsoft.com/office/drawing/2014/main" id="{7E477A49-9DBB-8889-45DB-B13B62DA51D5}"/>
              </a:ext>
            </a:extLst>
          </p:cNvPr>
          <p:cNvPicPr>
            <a:picLocks noChangeAspect="1"/>
          </p:cNvPicPr>
          <p:nvPr/>
        </p:nvPicPr>
        <p:blipFill rotWithShape="1">
          <a:blip r:embed="rId4"/>
          <a:srcRect r="5269"/>
          <a:stretch/>
        </p:blipFill>
        <p:spPr>
          <a:xfrm>
            <a:off x="240890" y="1979391"/>
            <a:ext cx="8662220" cy="1609589"/>
          </a:xfrm>
          <a:prstGeom prst="rect">
            <a:avLst/>
          </a:prstGeom>
          <a:ln>
            <a:solidFill>
              <a:schemeClr val="tx1"/>
            </a:solidFill>
          </a:ln>
        </p:spPr>
      </p:pic>
    </p:spTree>
    <p:extLst>
      <p:ext uri="{BB962C8B-B14F-4D97-AF65-F5344CB8AC3E}">
        <p14:creationId xmlns:p14="http://schemas.microsoft.com/office/powerpoint/2010/main" val="22312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33CF4F-7941-48F1-9F85-9BFC735D0734}"/>
              </a:ext>
            </a:extLst>
          </p:cNvPr>
          <p:cNvSpPr>
            <a:spLocks noGrp="1"/>
          </p:cNvSpPr>
          <p:nvPr>
            <p:ph type="title"/>
          </p:nvPr>
        </p:nvSpPr>
        <p:spPr/>
        <p:txBody>
          <a:bodyPr/>
          <a:lstStyle/>
          <a:p>
            <a:r>
              <a:rPr lang="en-US" dirty="0" err="1"/>
              <a:t>WithersRavenel</a:t>
            </a:r>
            <a:r>
              <a:rPr lang="en-US" dirty="0"/>
              <a:t> Engineering</a:t>
            </a:r>
          </a:p>
        </p:txBody>
      </p:sp>
      <p:sp>
        <p:nvSpPr>
          <p:cNvPr id="6" name="Title 1">
            <a:extLst>
              <a:ext uri="{FF2B5EF4-FFF2-40B4-BE49-F238E27FC236}">
                <a16:creationId xmlns:a16="http://schemas.microsoft.com/office/drawing/2014/main" id="{D7302986-A325-4A54-95D5-5D8DD8506AB3}"/>
              </a:ext>
            </a:extLst>
          </p:cNvPr>
          <p:cNvSpPr txBox="1">
            <a:spLocks/>
          </p:cNvSpPr>
          <p:nvPr/>
        </p:nvSpPr>
        <p:spPr>
          <a:xfrm>
            <a:off x="902825" y="1914957"/>
            <a:ext cx="7338350" cy="1071375"/>
          </a:xfrm>
          <a:prstGeom prst="rect">
            <a:avLst/>
          </a:prstGeom>
        </p:spPr>
        <p:txBody>
          <a:bodyPr vert="horz" lIns="91440" tIns="45720" rIns="91440" bIns="45720" rtlCol="0" anchor="ctr">
            <a:normAutofit/>
          </a:bodyPr>
          <a:lst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a:lstStyle>
          <a:p>
            <a:pPr algn="ctr"/>
            <a:r>
              <a:rPr lang="en-US" dirty="0"/>
              <a:t>John Ihnatolya, PE</a:t>
            </a:r>
          </a:p>
        </p:txBody>
      </p:sp>
      <p:sp>
        <p:nvSpPr>
          <p:cNvPr id="7" name="Subtitle 2">
            <a:extLst>
              <a:ext uri="{FF2B5EF4-FFF2-40B4-BE49-F238E27FC236}">
                <a16:creationId xmlns:a16="http://schemas.microsoft.com/office/drawing/2014/main" id="{541EEA57-6E50-4DCF-B149-9ECCBDC0EFE1}"/>
              </a:ext>
            </a:extLst>
          </p:cNvPr>
          <p:cNvSpPr txBox="1">
            <a:spLocks/>
          </p:cNvSpPr>
          <p:nvPr/>
        </p:nvSpPr>
        <p:spPr>
          <a:xfrm>
            <a:off x="974221" y="2690671"/>
            <a:ext cx="7266954" cy="1071375"/>
          </a:xfrm>
          <a:prstGeom prst="rect">
            <a:avLst/>
          </a:prstGeom>
        </p:spPr>
        <p:txBody>
          <a:bodyPr vert="horz" lIns="91440" tIns="45720" rIns="91440" bIns="45720" rtlCol="0" anchor="t">
            <a:noAutofit/>
          </a:bodyPr>
          <a:lstStyle>
            <a:lvl1pPr marL="175022" indent="-175022" algn="l" defTabSz="385763" rtl="0" eaLnBrk="1" latinLnBrk="0" hangingPunct="1">
              <a:lnSpc>
                <a:spcPct val="100000"/>
              </a:lnSpc>
              <a:spcBef>
                <a:spcPts val="450"/>
              </a:spcBef>
              <a:buFont typeface="Arial" panose="020B0604020202020204" pitchFamily="34" charset="0"/>
              <a:buChar char="•"/>
              <a:tabLst/>
              <a:defRPr sz="2100" kern="1200">
                <a:solidFill>
                  <a:schemeClr val="tx1"/>
                </a:solidFill>
                <a:latin typeface="Times New Roman" charset="0"/>
                <a:ea typeface="Times New Roman" charset="0"/>
                <a:cs typeface="Times New Roman" charset="0"/>
              </a:defRPr>
            </a:lvl1pPr>
            <a:lvl2pPr marL="344091" indent="-151210" algn="l" defTabSz="385763" rtl="0" eaLnBrk="1" latinLnBrk="0" hangingPunct="1">
              <a:lnSpc>
                <a:spcPct val="100000"/>
              </a:lnSpc>
              <a:spcBef>
                <a:spcPts val="225"/>
              </a:spcBef>
              <a:buFont typeface="Arial" panose="020B0604020202020204" pitchFamily="34" charset="0"/>
              <a:buChar char="•"/>
              <a:tabLst/>
              <a:defRPr sz="1800" kern="1200">
                <a:solidFill>
                  <a:schemeClr val="tx1"/>
                </a:solidFill>
                <a:latin typeface="Times New Roman" charset="0"/>
                <a:ea typeface="Times New Roman" charset="0"/>
                <a:cs typeface="Times New Roman" charset="0"/>
              </a:defRPr>
            </a:lvl2pPr>
            <a:lvl3pPr marL="519113" indent="-133350" algn="l" defTabSz="385763" rtl="0" eaLnBrk="1" latinLnBrk="0" hangingPunct="1">
              <a:lnSpc>
                <a:spcPct val="100000"/>
              </a:lnSpc>
              <a:spcBef>
                <a:spcPts val="225"/>
              </a:spcBef>
              <a:buFont typeface="Arial" panose="020B0604020202020204" pitchFamily="34" charset="0"/>
              <a:buChar char="•"/>
              <a:tabLst/>
              <a:defRPr sz="1650" kern="1200">
                <a:solidFill>
                  <a:schemeClr val="tx1"/>
                </a:solidFill>
                <a:latin typeface="Times New Roman" charset="0"/>
                <a:ea typeface="Times New Roman" charset="0"/>
                <a:cs typeface="Times New Roman" charset="0"/>
              </a:defRPr>
            </a:lvl3pPr>
            <a:lvl4pPr marL="732235" indent="-153591" algn="l" defTabSz="385763" rtl="0" eaLnBrk="1" latinLnBrk="0" hangingPunct="1">
              <a:lnSpc>
                <a:spcPct val="100000"/>
              </a:lnSpc>
              <a:spcBef>
                <a:spcPts val="225"/>
              </a:spcBef>
              <a:buFont typeface="Arial" panose="020B0604020202020204" pitchFamily="34" charset="0"/>
              <a:buChar char="•"/>
              <a:tabLst/>
              <a:defRPr sz="1500" kern="1200">
                <a:solidFill>
                  <a:schemeClr val="tx1"/>
                </a:solidFill>
                <a:latin typeface="Times New Roman" charset="0"/>
                <a:ea typeface="Times New Roman" charset="0"/>
                <a:cs typeface="Times New Roman" charset="0"/>
              </a:defRPr>
            </a:lvl4pPr>
            <a:lvl5pPr marL="900113" indent="-128588" algn="l" defTabSz="385763" rtl="0" eaLnBrk="1" latinLnBrk="0" hangingPunct="1">
              <a:lnSpc>
                <a:spcPct val="100000"/>
              </a:lnSpc>
              <a:spcBef>
                <a:spcPts val="225"/>
              </a:spcBef>
              <a:buFont typeface="Arial" panose="020B0604020202020204" pitchFamily="34" charset="0"/>
              <a:buChar char="•"/>
              <a:tabLst/>
              <a:defRPr sz="1350" kern="1200">
                <a:solidFill>
                  <a:schemeClr val="tx1"/>
                </a:solidFill>
                <a:latin typeface="Times New Roman" charset="0"/>
                <a:ea typeface="Times New Roman" charset="0"/>
                <a:cs typeface="Times New Roman"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marL="0" indent="0" algn="ctr">
              <a:buNone/>
            </a:pPr>
            <a:r>
              <a:rPr lang="en-US" sz="2000" dirty="0">
                <a:latin typeface="HelvLight"/>
              </a:rPr>
              <a:t>Senior Delivery Officer and Director of Residential</a:t>
            </a:r>
          </a:p>
          <a:p>
            <a:pPr marL="0" indent="0" algn="ctr">
              <a:buNone/>
            </a:pPr>
            <a:r>
              <a:rPr lang="en-US" sz="2000" dirty="0" err="1">
                <a:latin typeface="HelvLight"/>
              </a:rPr>
              <a:t>WithersRavenel</a:t>
            </a:r>
            <a:r>
              <a:rPr lang="en-US" sz="2000" dirty="0">
                <a:latin typeface="HelvLight"/>
              </a:rPr>
              <a:t> Engineering</a:t>
            </a:r>
          </a:p>
        </p:txBody>
      </p:sp>
      <p:pic>
        <p:nvPicPr>
          <p:cNvPr id="8" name="Picture 7" descr="A person smiling for the camera&#10;&#10;Description automatically generated with medium confidence">
            <a:extLst>
              <a:ext uri="{FF2B5EF4-FFF2-40B4-BE49-F238E27FC236}">
                <a16:creationId xmlns:a16="http://schemas.microsoft.com/office/drawing/2014/main" id="{8E49F4DE-8CA2-B712-A1E7-D81E68275A63}"/>
              </a:ext>
            </a:extLst>
          </p:cNvPr>
          <p:cNvPicPr>
            <a:picLocks noChangeAspect="1"/>
          </p:cNvPicPr>
          <p:nvPr/>
        </p:nvPicPr>
        <p:blipFill rotWithShape="1">
          <a:blip r:embed="rId3">
            <a:extLst>
              <a:ext uri="{28A0092B-C50C-407E-A947-70E740481C1C}">
                <a14:useLocalDpi xmlns:a14="http://schemas.microsoft.com/office/drawing/2010/main" val="0"/>
              </a:ext>
            </a:extLst>
          </a:blip>
          <a:srcRect t="6147"/>
          <a:stretch/>
        </p:blipFill>
        <p:spPr>
          <a:xfrm>
            <a:off x="6981914" y="0"/>
            <a:ext cx="2162086" cy="2705564"/>
          </a:xfrm>
          <a:prstGeom prst="rect">
            <a:avLst/>
          </a:prstGeom>
        </p:spPr>
      </p:pic>
      <p:pic>
        <p:nvPicPr>
          <p:cNvPr id="1026" name="Picture 2" descr="Logo">
            <a:extLst>
              <a:ext uri="{FF2B5EF4-FFF2-40B4-BE49-F238E27FC236}">
                <a16:creationId xmlns:a16="http://schemas.microsoft.com/office/drawing/2014/main" id="{600D1FA6-6DAC-5298-2674-C5EDE3A686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91000"/>
            <a:ext cx="4762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04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33CF4F-7941-48F1-9F85-9BFC735D0734}"/>
              </a:ext>
            </a:extLst>
          </p:cNvPr>
          <p:cNvSpPr>
            <a:spLocks noGrp="1"/>
          </p:cNvSpPr>
          <p:nvPr>
            <p:ph type="title"/>
          </p:nvPr>
        </p:nvSpPr>
        <p:spPr/>
        <p:txBody>
          <a:bodyPr/>
          <a:lstStyle/>
          <a:p>
            <a:r>
              <a:rPr lang="en-US" dirty="0" err="1"/>
              <a:t>WithersRavenel</a:t>
            </a:r>
            <a:r>
              <a:rPr lang="en-US" dirty="0"/>
              <a:t> Engineering</a:t>
            </a:r>
          </a:p>
        </p:txBody>
      </p:sp>
      <p:sp>
        <p:nvSpPr>
          <p:cNvPr id="6" name="Title 1">
            <a:extLst>
              <a:ext uri="{FF2B5EF4-FFF2-40B4-BE49-F238E27FC236}">
                <a16:creationId xmlns:a16="http://schemas.microsoft.com/office/drawing/2014/main" id="{D7302986-A325-4A54-95D5-5D8DD8506AB3}"/>
              </a:ext>
            </a:extLst>
          </p:cNvPr>
          <p:cNvSpPr txBox="1">
            <a:spLocks/>
          </p:cNvSpPr>
          <p:nvPr/>
        </p:nvSpPr>
        <p:spPr>
          <a:xfrm>
            <a:off x="902825" y="1914957"/>
            <a:ext cx="7338350" cy="1071375"/>
          </a:xfrm>
          <a:prstGeom prst="rect">
            <a:avLst/>
          </a:prstGeom>
        </p:spPr>
        <p:txBody>
          <a:bodyPr vert="horz" lIns="91440" tIns="45720" rIns="91440" bIns="45720" rtlCol="0" anchor="ctr">
            <a:normAutofit/>
          </a:bodyPr>
          <a:lst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a:lstStyle>
          <a:p>
            <a:pPr algn="ctr"/>
            <a:r>
              <a:rPr lang="en-US" dirty="0"/>
              <a:t>Tucker McKenzie, PE, SI</a:t>
            </a:r>
          </a:p>
        </p:txBody>
      </p:sp>
      <p:sp>
        <p:nvSpPr>
          <p:cNvPr id="7" name="Subtitle 2">
            <a:extLst>
              <a:ext uri="{FF2B5EF4-FFF2-40B4-BE49-F238E27FC236}">
                <a16:creationId xmlns:a16="http://schemas.microsoft.com/office/drawing/2014/main" id="{541EEA57-6E50-4DCF-B149-9ECCBDC0EFE1}"/>
              </a:ext>
            </a:extLst>
          </p:cNvPr>
          <p:cNvSpPr txBox="1">
            <a:spLocks/>
          </p:cNvSpPr>
          <p:nvPr/>
        </p:nvSpPr>
        <p:spPr>
          <a:xfrm>
            <a:off x="974221" y="2690671"/>
            <a:ext cx="7266954" cy="1071375"/>
          </a:xfrm>
          <a:prstGeom prst="rect">
            <a:avLst/>
          </a:prstGeom>
        </p:spPr>
        <p:txBody>
          <a:bodyPr vert="horz" lIns="91440" tIns="45720" rIns="91440" bIns="45720" rtlCol="0" anchor="t">
            <a:noAutofit/>
          </a:bodyPr>
          <a:lstStyle>
            <a:lvl1pPr marL="175022" indent="-175022" algn="l" defTabSz="385763" rtl="0" eaLnBrk="1" latinLnBrk="0" hangingPunct="1">
              <a:lnSpc>
                <a:spcPct val="100000"/>
              </a:lnSpc>
              <a:spcBef>
                <a:spcPts val="450"/>
              </a:spcBef>
              <a:buFont typeface="Arial" panose="020B0604020202020204" pitchFamily="34" charset="0"/>
              <a:buChar char="•"/>
              <a:tabLst/>
              <a:defRPr sz="2100" kern="1200">
                <a:solidFill>
                  <a:schemeClr val="tx1"/>
                </a:solidFill>
                <a:latin typeface="Times New Roman" charset="0"/>
                <a:ea typeface="Times New Roman" charset="0"/>
                <a:cs typeface="Times New Roman" charset="0"/>
              </a:defRPr>
            </a:lvl1pPr>
            <a:lvl2pPr marL="344091" indent="-151210" algn="l" defTabSz="385763" rtl="0" eaLnBrk="1" latinLnBrk="0" hangingPunct="1">
              <a:lnSpc>
                <a:spcPct val="100000"/>
              </a:lnSpc>
              <a:spcBef>
                <a:spcPts val="225"/>
              </a:spcBef>
              <a:buFont typeface="Arial" panose="020B0604020202020204" pitchFamily="34" charset="0"/>
              <a:buChar char="•"/>
              <a:tabLst/>
              <a:defRPr sz="1800" kern="1200">
                <a:solidFill>
                  <a:schemeClr val="tx1"/>
                </a:solidFill>
                <a:latin typeface="Times New Roman" charset="0"/>
                <a:ea typeface="Times New Roman" charset="0"/>
                <a:cs typeface="Times New Roman" charset="0"/>
              </a:defRPr>
            </a:lvl2pPr>
            <a:lvl3pPr marL="519113" indent="-133350" algn="l" defTabSz="385763" rtl="0" eaLnBrk="1" latinLnBrk="0" hangingPunct="1">
              <a:lnSpc>
                <a:spcPct val="100000"/>
              </a:lnSpc>
              <a:spcBef>
                <a:spcPts val="225"/>
              </a:spcBef>
              <a:buFont typeface="Arial" panose="020B0604020202020204" pitchFamily="34" charset="0"/>
              <a:buChar char="•"/>
              <a:tabLst/>
              <a:defRPr sz="1650" kern="1200">
                <a:solidFill>
                  <a:schemeClr val="tx1"/>
                </a:solidFill>
                <a:latin typeface="Times New Roman" charset="0"/>
                <a:ea typeface="Times New Roman" charset="0"/>
                <a:cs typeface="Times New Roman" charset="0"/>
              </a:defRPr>
            </a:lvl3pPr>
            <a:lvl4pPr marL="732235" indent="-153591" algn="l" defTabSz="385763" rtl="0" eaLnBrk="1" latinLnBrk="0" hangingPunct="1">
              <a:lnSpc>
                <a:spcPct val="100000"/>
              </a:lnSpc>
              <a:spcBef>
                <a:spcPts val="225"/>
              </a:spcBef>
              <a:buFont typeface="Arial" panose="020B0604020202020204" pitchFamily="34" charset="0"/>
              <a:buChar char="•"/>
              <a:tabLst/>
              <a:defRPr sz="1500" kern="1200">
                <a:solidFill>
                  <a:schemeClr val="tx1"/>
                </a:solidFill>
                <a:latin typeface="Times New Roman" charset="0"/>
                <a:ea typeface="Times New Roman" charset="0"/>
                <a:cs typeface="Times New Roman" charset="0"/>
              </a:defRPr>
            </a:lvl4pPr>
            <a:lvl5pPr marL="900113" indent="-128588" algn="l" defTabSz="385763" rtl="0" eaLnBrk="1" latinLnBrk="0" hangingPunct="1">
              <a:lnSpc>
                <a:spcPct val="100000"/>
              </a:lnSpc>
              <a:spcBef>
                <a:spcPts val="225"/>
              </a:spcBef>
              <a:buFont typeface="Arial" panose="020B0604020202020204" pitchFamily="34" charset="0"/>
              <a:buChar char="•"/>
              <a:tabLst/>
              <a:defRPr sz="1350" kern="1200">
                <a:solidFill>
                  <a:schemeClr val="tx1"/>
                </a:solidFill>
                <a:latin typeface="Times New Roman" charset="0"/>
                <a:ea typeface="Times New Roman" charset="0"/>
                <a:cs typeface="Times New Roman"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marL="0" indent="0" algn="ctr">
              <a:buNone/>
            </a:pPr>
            <a:r>
              <a:rPr lang="en-US" sz="2000" dirty="0">
                <a:latin typeface="HelvLight"/>
              </a:rPr>
              <a:t>Director, Site/Civil</a:t>
            </a:r>
          </a:p>
          <a:p>
            <a:pPr marL="0" indent="0" algn="ctr">
              <a:buNone/>
            </a:pPr>
            <a:r>
              <a:rPr lang="en-US" sz="2000" dirty="0" err="1">
                <a:latin typeface="HelvLight"/>
              </a:rPr>
              <a:t>WithersRavenel</a:t>
            </a:r>
            <a:r>
              <a:rPr lang="en-US" sz="2000" dirty="0">
                <a:latin typeface="HelvLight"/>
              </a:rPr>
              <a:t> Engineering</a:t>
            </a:r>
          </a:p>
        </p:txBody>
      </p:sp>
      <p:pic>
        <p:nvPicPr>
          <p:cNvPr id="1026" name="Picture 2" descr="Logo">
            <a:extLst>
              <a:ext uri="{FF2B5EF4-FFF2-40B4-BE49-F238E27FC236}">
                <a16:creationId xmlns:a16="http://schemas.microsoft.com/office/drawing/2014/main" id="{600D1FA6-6DAC-5298-2674-C5EDE3A68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91000"/>
            <a:ext cx="4762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smiling for the camera&#10;&#10;Description automatically generated with medium confidence">
            <a:extLst>
              <a:ext uri="{FF2B5EF4-FFF2-40B4-BE49-F238E27FC236}">
                <a16:creationId xmlns:a16="http://schemas.microsoft.com/office/drawing/2014/main" id="{EB84AD87-B9DD-6B2F-1BD0-6F366DA8B4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2250" y="0"/>
            <a:ext cx="2571750" cy="2571750"/>
          </a:xfrm>
          <a:prstGeom prst="rect">
            <a:avLst/>
          </a:prstGeom>
        </p:spPr>
      </p:pic>
    </p:spTree>
    <p:extLst>
      <p:ext uri="{BB962C8B-B14F-4D97-AF65-F5344CB8AC3E}">
        <p14:creationId xmlns:p14="http://schemas.microsoft.com/office/powerpoint/2010/main" val="5621467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04488A01-E0B5-3A7B-BCC1-96FB0F11D25E}"/>
              </a:ext>
            </a:extLst>
          </p:cNvPr>
          <p:cNvPicPr>
            <a:picLocks noChangeAspect="1"/>
          </p:cNvPicPr>
          <p:nvPr/>
        </p:nvPicPr>
        <p:blipFill rotWithShape="1">
          <a:blip r:embed="rId3"/>
          <a:srcRect l="50848" t="5798" r="1221" b="4964"/>
          <a:stretch/>
        </p:blipFill>
        <p:spPr>
          <a:xfrm>
            <a:off x="42319" y="288691"/>
            <a:ext cx="9059361" cy="4764815"/>
          </a:xfrm>
          <a:prstGeom prst="rect">
            <a:avLst/>
          </a:prstGeom>
        </p:spPr>
      </p:pic>
    </p:spTree>
    <p:extLst>
      <p:ext uri="{BB962C8B-B14F-4D97-AF65-F5344CB8AC3E}">
        <p14:creationId xmlns:p14="http://schemas.microsoft.com/office/powerpoint/2010/main" val="273530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Logo, company name&#10;&#10;Description automatically generated">
            <a:extLst>
              <a:ext uri="{FF2B5EF4-FFF2-40B4-BE49-F238E27FC236}">
                <a16:creationId xmlns:a16="http://schemas.microsoft.com/office/drawing/2014/main" id="{17BC9848-BCAB-4C51-850E-81F3A1EFC8A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333750"/>
            <a:ext cx="3810000" cy="1809750"/>
          </a:xfrm>
        </p:spPr>
      </p:pic>
      <p:sp>
        <p:nvSpPr>
          <p:cNvPr id="3" name="Title 2">
            <a:extLst>
              <a:ext uri="{FF2B5EF4-FFF2-40B4-BE49-F238E27FC236}">
                <a16:creationId xmlns:a16="http://schemas.microsoft.com/office/drawing/2014/main" id="{6F33CF4F-7941-48F1-9F85-9BFC735D0734}"/>
              </a:ext>
            </a:extLst>
          </p:cNvPr>
          <p:cNvSpPr>
            <a:spLocks noGrp="1"/>
          </p:cNvSpPr>
          <p:nvPr>
            <p:ph type="title"/>
          </p:nvPr>
        </p:nvSpPr>
        <p:spPr/>
        <p:txBody>
          <a:bodyPr/>
          <a:lstStyle/>
          <a:p>
            <a:r>
              <a:rPr lang="en-US" dirty="0"/>
              <a:t>Sandhills Community College</a:t>
            </a:r>
          </a:p>
        </p:txBody>
      </p:sp>
      <p:sp>
        <p:nvSpPr>
          <p:cNvPr id="6" name="Title 1">
            <a:extLst>
              <a:ext uri="{FF2B5EF4-FFF2-40B4-BE49-F238E27FC236}">
                <a16:creationId xmlns:a16="http://schemas.microsoft.com/office/drawing/2014/main" id="{D7302986-A325-4A54-95D5-5D8DD8506AB3}"/>
              </a:ext>
            </a:extLst>
          </p:cNvPr>
          <p:cNvSpPr txBox="1">
            <a:spLocks/>
          </p:cNvSpPr>
          <p:nvPr/>
        </p:nvSpPr>
        <p:spPr>
          <a:xfrm>
            <a:off x="902825" y="1914957"/>
            <a:ext cx="7338350" cy="1071375"/>
          </a:xfrm>
          <a:prstGeom prst="rect">
            <a:avLst/>
          </a:prstGeom>
        </p:spPr>
        <p:txBody>
          <a:bodyPr vert="horz" lIns="91440" tIns="45720" rIns="91440" bIns="45720" rtlCol="0" anchor="ctr">
            <a:normAutofit/>
          </a:bodyPr>
          <a:lst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a:lstStyle>
          <a:p>
            <a:pPr algn="ctr"/>
            <a:r>
              <a:rPr lang="en-US" dirty="0"/>
              <a:t>Ed </a:t>
            </a:r>
            <a:r>
              <a:rPr lang="en-US" dirty="0" err="1"/>
              <a:t>Spitler</a:t>
            </a:r>
            <a:endParaRPr lang="en-US" dirty="0"/>
          </a:p>
        </p:txBody>
      </p:sp>
      <p:sp>
        <p:nvSpPr>
          <p:cNvPr id="7" name="Subtitle 2">
            <a:extLst>
              <a:ext uri="{FF2B5EF4-FFF2-40B4-BE49-F238E27FC236}">
                <a16:creationId xmlns:a16="http://schemas.microsoft.com/office/drawing/2014/main" id="{541EEA57-6E50-4DCF-B149-9ECCBDC0EFE1}"/>
              </a:ext>
            </a:extLst>
          </p:cNvPr>
          <p:cNvSpPr txBox="1">
            <a:spLocks/>
          </p:cNvSpPr>
          <p:nvPr/>
        </p:nvSpPr>
        <p:spPr>
          <a:xfrm>
            <a:off x="974221" y="2690671"/>
            <a:ext cx="7266954" cy="1071375"/>
          </a:xfrm>
          <a:prstGeom prst="rect">
            <a:avLst/>
          </a:prstGeom>
        </p:spPr>
        <p:txBody>
          <a:bodyPr vert="horz" lIns="91440" tIns="45720" rIns="91440" bIns="45720" rtlCol="0" anchor="t">
            <a:noAutofit/>
          </a:bodyPr>
          <a:lstStyle>
            <a:lvl1pPr marL="175022" indent="-175022" algn="l" defTabSz="385763" rtl="0" eaLnBrk="1" latinLnBrk="0" hangingPunct="1">
              <a:lnSpc>
                <a:spcPct val="100000"/>
              </a:lnSpc>
              <a:spcBef>
                <a:spcPts val="450"/>
              </a:spcBef>
              <a:buFont typeface="Arial" panose="020B0604020202020204" pitchFamily="34" charset="0"/>
              <a:buChar char="•"/>
              <a:tabLst/>
              <a:defRPr sz="2100" kern="1200">
                <a:solidFill>
                  <a:schemeClr val="tx1"/>
                </a:solidFill>
                <a:latin typeface="Times New Roman" charset="0"/>
                <a:ea typeface="Times New Roman" charset="0"/>
                <a:cs typeface="Times New Roman" charset="0"/>
              </a:defRPr>
            </a:lvl1pPr>
            <a:lvl2pPr marL="344091" indent="-151210" algn="l" defTabSz="385763" rtl="0" eaLnBrk="1" latinLnBrk="0" hangingPunct="1">
              <a:lnSpc>
                <a:spcPct val="100000"/>
              </a:lnSpc>
              <a:spcBef>
                <a:spcPts val="225"/>
              </a:spcBef>
              <a:buFont typeface="Arial" panose="020B0604020202020204" pitchFamily="34" charset="0"/>
              <a:buChar char="•"/>
              <a:tabLst/>
              <a:defRPr sz="1800" kern="1200">
                <a:solidFill>
                  <a:schemeClr val="tx1"/>
                </a:solidFill>
                <a:latin typeface="Times New Roman" charset="0"/>
                <a:ea typeface="Times New Roman" charset="0"/>
                <a:cs typeface="Times New Roman" charset="0"/>
              </a:defRPr>
            </a:lvl2pPr>
            <a:lvl3pPr marL="519113" indent="-133350" algn="l" defTabSz="385763" rtl="0" eaLnBrk="1" latinLnBrk="0" hangingPunct="1">
              <a:lnSpc>
                <a:spcPct val="100000"/>
              </a:lnSpc>
              <a:spcBef>
                <a:spcPts val="225"/>
              </a:spcBef>
              <a:buFont typeface="Arial" panose="020B0604020202020204" pitchFamily="34" charset="0"/>
              <a:buChar char="•"/>
              <a:tabLst/>
              <a:defRPr sz="1650" kern="1200">
                <a:solidFill>
                  <a:schemeClr val="tx1"/>
                </a:solidFill>
                <a:latin typeface="Times New Roman" charset="0"/>
                <a:ea typeface="Times New Roman" charset="0"/>
                <a:cs typeface="Times New Roman" charset="0"/>
              </a:defRPr>
            </a:lvl3pPr>
            <a:lvl4pPr marL="732235" indent="-153591" algn="l" defTabSz="385763" rtl="0" eaLnBrk="1" latinLnBrk="0" hangingPunct="1">
              <a:lnSpc>
                <a:spcPct val="100000"/>
              </a:lnSpc>
              <a:spcBef>
                <a:spcPts val="225"/>
              </a:spcBef>
              <a:buFont typeface="Arial" panose="020B0604020202020204" pitchFamily="34" charset="0"/>
              <a:buChar char="•"/>
              <a:tabLst/>
              <a:defRPr sz="1500" kern="1200">
                <a:solidFill>
                  <a:schemeClr val="tx1"/>
                </a:solidFill>
                <a:latin typeface="Times New Roman" charset="0"/>
                <a:ea typeface="Times New Roman" charset="0"/>
                <a:cs typeface="Times New Roman" charset="0"/>
              </a:defRPr>
            </a:lvl4pPr>
            <a:lvl5pPr marL="900113" indent="-128588" algn="l" defTabSz="385763" rtl="0" eaLnBrk="1" latinLnBrk="0" hangingPunct="1">
              <a:lnSpc>
                <a:spcPct val="100000"/>
              </a:lnSpc>
              <a:spcBef>
                <a:spcPts val="225"/>
              </a:spcBef>
              <a:buFont typeface="Arial" panose="020B0604020202020204" pitchFamily="34" charset="0"/>
              <a:buChar char="•"/>
              <a:tabLst/>
              <a:defRPr sz="1350" kern="1200">
                <a:solidFill>
                  <a:schemeClr val="tx1"/>
                </a:solidFill>
                <a:latin typeface="Times New Roman" charset="0"/>
                <a:ea typeface="Times New Roman" charset="0"/>
                <a:cs typeface="Times New Roman"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marL="0" indent="0" algn="ctr">
              <a:buNone/>
            </a:pPr>
            <a:r>
              <a:rPr lang="en-US" sz="2000" dirty="0">
                <a:latin typeface="HelvLight"/>
              </a:rPr>
              <a:t>Chair, Department of Engineering, Construction and </a:t>
            </a:r>
            <a:br>
              <a:rPr lang="en-US" sz="2000" dirty="0">
                <a:latin typeface="HelvLight"/>
              </a:rPr>
            </a:br>
            <a:r>
              <a:rPr lang="en-US" sz="2000" dirty="0">
                <a:latin typeface="HelvLight"/>
              </a:rPr>
              <a:t>Computer Technologies</a:t>
            </a:r>
          </a:p>
          <a:p>
            <a:pPr marL="0" indent="0" algn="ctr">
              <a:buNone/>
            </a:pPr>
            <a:r>
              <a:rPr lang="en-US" sz="2000" dirty="0">
                <a:latin typeface="HelvLight"/>
              </a:rPr>
              <a:t>Professor Engineering and Construction Technologies</a:t>
            </a:r>
          </a:p>
        </p:txBody>
      </p:sp>
      <p:pic>
        <p:nvPicPr>
          <p:cNvPr id="5" name="Picture 4" descr="A person wearing glasses and a suit&#10;&#10;Description automatically generated with medium confidence">
            <a:extLst>
              <a:ext uri="{FF2B5EF4-FFF2-40B4-BE49-F238E27FC236}">
                <a16:creationId xmlns:a16="http://schemas.microsoft.com/office/drawing/2014/main" id="{5B5477FD-BE76-F10E-7B4B-441E2B590E07}"/>
              </a:ext>
            </a:extLst>
          </p:cNvPr>
          <p:cNvPicPr>
            <a:picLocks noChangeAspect="1"/>
          </p:cNvPicPr>
          <p:nvPr/>
        </p:nvPicPr>
        <p:blipFill rotWithShape="1">
          <a:blip r:embed="rId4">
            <a:extLst>
              <a:ext uri="{28A0092B-C50C-407E-A947-70E740481C1C}">
                <a14:useLocalDpi xmlns:a14="http://schemas.microsoft.com/office/drawing/2010/main" val="0"/>
              </a:ext>
            </a:extLst>
          </a:blip>
          <a:srcRect t="6087"/>
          <a:stretch/>
        </p:blipFill>
        <p:spPr>
          <a:xfrm>
            <a:off x="6816810" y="0"/>
            <a:ext cx="2327189" cy="2690671"/>
          </a:xfrm>
          <a:prstGeom prst="rect">
            <a:avLst/>
          </a:prstGeom>
        </p:spPr>
      </p:pic>
    </p:spTree>
    <p:extLst>
      <p:ext uri="{BB962C8B-B14F-4D97-AF65-F5344CB8AC3E}">
        <p14:creationId xmlns:p14="http://schemas.microsoft.com/office/powerpoint/2010/main" val="1345371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Logo, company name&#10;&#10;Description automatically generated">
            <a:extLst>
              <a:ext uri="{FF2B5EF4-FFF2-40B4-BE49-F238E27FC236}">
                <a16:creationId xmlns:a16="http://schemas.microsoft.com/office/drawing/2014/main" id="{17BC9848-BCAB-4C51-850E-81F3A1EFC8A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333750"/>
            <a:ext cx="3810000" cy="1809750"/>
          </a:xfrm>
        </p:spPr>
      </p:pic>
      <p:sp>
        <p:nvSpPr>
          <p:cNvPr id="3" name="Title 2">
            <a:extLst>
              <a:ext uri="{FF2B5EF4-FFF2-40B4-BE49-F238E27FC236}">
                <a16:creationId xmlns:a16="http://schemas.microsoft.com/office/drawing/2014/main" id="{6F33CF4F-7941-48F1-9F85-9BFC735D0734}"/>
              </a:ext>
            </a:extLst>
          </p:cNvPr>
          <p:cNvSpPr>
            <a:spLocks noGrp="1"/>
          </p:cNvSpPr>
          <p:nvPr>
            <p:ph type="title"/>
          </p:nvPr>
        </p:nvSpPr>
        <p:spPr/>
        <p:txBody>
          <a:bodyPr/>
          <a:lstStyle/>
          <a:p>
            <a:r>
              <a:rPr lang="en-US" dirty="0"/>
              <a:t>Sandhills Community College</a:t>
            </a:r>
          </a:p>
        </p:txBody>
      </p:sp>
      <p:sp>
        <p:nvSpPr>
          <p:cNvPr id="6" name="Title 1">
            <a:extLst>
              <a:ext uri="{FF2B5EF4-FFF2-40B4-BE49-F238E27FC236}">
                <a16:creationId xmlns:a16="http://schemas.microsoft.com/office/drawing/2014/main" id="{D7302986-A325-4A54-95D5-5D8DD8506AB3}"/>
              </a:ext>
            </a:extLst>
          </p:cNvPr>
          <p:cNvSpPr txBox="1">
            <a:spLocks/>
          </p:cNvSpPr>
          <p:nvPr/>
        </p:nvSpPr>
        <p:spPr>
          <a:xfrm>
            <a:off x="902825" y="1914957"/>
            <a:ext cx="7338350" cy="1071375"/>
          </a:xfrm>
          <a:prstGeom prst="rect">
            <a:avLst/>
          </a:prstGeom>
        </p:spPr>
        <p:txBody>
          <a:bodyPr vert="horz" lIns="91440" tIns="45720" rIns="91440" bIns="45720" rtlCol="0" anchor="ctr">
            <a:normAutofit/>
          </a:bodyPr>
          <a:lst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a:lstStyle>
          <a:p>
            <a:pPr algn="ctr"/>
            <a:r>
              <a:rPr lang="en-US" dirty="0"/>
              <a:t>Matthew Sheffield</a:t>
            </a:r>
          </a:p>
        </p:txBody>
      </p:sp>
      <p:sp>
        <p:nvSpPr>
          <p:cNvPr id="7" name="Subtitle 2">
            <a:extLst>
              <a:ext uri="{FF2B5EF4-FFF2-40B4-BE49-F238E27FC236}">
                <a16:creationId xmlns:a16="http://schemas.microsoft.com/office/drawing/2014/main" id="{541EEA57-6E50-4DCF-B149-9ECCBDC0EFE1}"/>
              </a:ext>
            </a:extLst>
          </p:cNvPr>
          <p:cNvSpPr txBox="1">
            <a:spLocks/>
          </p:cNvSpPr>
          <p:nvPr/>
        </p:nvSpPr>
        <p:spPr>
          <a:xfrm>
            <a:off x="974221" y="2690671"/>
            <a:ext cx="7266954" cy="1071375"/>
          </a:xfrm>
          <a:prstGeom prst="rect">
            <a:avLst/>
          </a:prstGeom>
        </p:spPr>
        <p:txBody>
          <a:bodyPr vert="horz" lIns="91440" tIns="45720" rIns="91440" bIns="45720" rtlCol="0" anchor="t">
            <a:noAutofit/>
          </a:bodyPr>
          <a:lstStyle>
            <a:lvl1pPr marL="175022" indent="-175022" algn="l" defTabSz="385763" rtl="0" eaLnBrk="1" latinLnBrk="0" hangingPunct="1">
              <a:lnSpc>
                <a:spcPct val="100000"/>
              </a:lnSpc>
              <a:spcBef>
                <a:spcPts val="450"/>
              </a:spcBef>
              <a:buFont typeface="Arial" panose="020B0604020202020204" pitchFamily="34" charset="0"/>
              <a:buChar char="•"/>
              <a:tabLst/>
              <a:defRPr sz="2100" kern="1200">
                <a:solidFill>
                  <a:schemeClr val="tx1"/>
                </a:solidFill>
                <a:latin typeface="Times New Roman" charset="0"/>
                <a:ea typeface="Times New Roman" charset="0"/>
                <a:cs typeface="Times New Roman" charset="0"/>
              </a:defRPr>
            </a:lvl1pPr>
            <a:lvl2pPr marL="344091" indent="-151210" algn="l" defTabSz="385763" rtl="0" eaLnBrk="1" latinLnBrk="0" hangingPunct="1">
              <a:lnSpc>
                <a:spcPct val="100000"/>
              </a:lnSpc>
              <a:spcBef>
                <a:spcPts val="225"/>
              </a:spcBef>
              <a:buFont typeface="Arial" panose="020B0604020202020204" pitchFamily="34" charset="0"/>
              <a:buChar char="•"/>
              <a:tabLst/>
              <a:defRPr sz="1800" kern="1200">
                <a:solidFill>
                  <a:schemeClr val="tx1"/>
                </a:solidFill>
                <a:latin typeface="Times New Roman" charset="0"/>
                <a:ea typeface="Times New Roman" charset="0"/>
                <a:cs typeface="Times New Roman" charset="0"/>
              </a:defRPr>
            </a:lvl2pPr>
            <a:lvl3pPr marL="519113" indent="-133350" algn="l" defTabSz="385763" rtl="0" eaLnBrk="1" latinLnBrk="0" hangingPunct="1">
              <a:lnSpc>
                <a:spcPct val="100000"/>
              </a:lnSpc>
              <a:spcBef>
                <a:spcPts val="225"/>
              </a:spcBef>
              <a:buFont typeface="Arial" panose="020B0604020202020204" pitchFamily="34" charset="0"/>
              <a:buChar char="•"/>
              <a:tabLst/>
              <a:defRPr sz="1650" kern="1200">
                <a:solidFill>
                  <a:schemeClr val="tx1"/>
                </a:solidFill>
                <a:latin typeface="Times New Roman" charset="0"/>
                <a:ea typeface="Times New Roman" charset="0"/>
                <a:cs typeface="Times New Roman" charset="0"/>
              </a:defRPr>
            </a:lvl3pPr>
            <a:lvl4pPr marL="732235" indent="-153591" algn="l" defTabSz="385763" rtl="0" eaLnBrk="1" latinLnBrk="0" hangingPunct="1">
              <a:lnSpc>
                <a:spcPct val="100000"/>
              </a:lnSpc>
              <a:spcBef>
                <a:spcPts val="225"/>
              </a:spcBef>
              <a:buFont typeface="Arial" panose="020B0604020202020204" pitchFamily="34" charset="0"/>
              <a:buChar char="•"/>
              <a:tabLst/>
              <a:defRPr sz="1500" kern="1200">
                <a:solidFill>
                  <a:schemeClr val="tx1"/>
                </a:solidFill>
                <a:latin typeface="Times New Roman" charset="0"/>
                <a:ea typeface="Times New Roman" charset="0"/>
                <a:cs typeface="Times New Roman" charset="0"/>
              </a:defRPr>
            </a:lvl4pPr>
            <a:lvl5pPr marL="900113" indent="-128588" algn="l" defTabSz="385763" rtl="0" eaLnBrk="1" latinLnBrk="0" hangingPunct="1">
              <a:lnSpc>
                <a:spcPct val="100000"/>
              </a:lnSpc>
              <a:spcBef>
                <a:spcPts val="225"/>
              </a:spcBef>
              <a:buFont typeface="Arial" panose="020B0604020202020204" pitchFamily="34" charset="0"/>
              <a:buChar char="•"/>
              <a:tabLst/>
              <a:defRPr sz="1350" kern="1200">
                <a:solidFill>
                  <a:schemeClr val="tx1"/>
                </a:solidFill>
                <a:latin typeface="Times New Roman" charset="0"/>
                <a:ea typeface="Times New Roman" charset="0"/>
                <a:cs typeface="Times New Roman"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marL="0" indent="0" algn="ctr">
              <a:buNone/>
            </a:pPr>
            <a:r>
              <a:rPr lang="en-US" sz="2000" dirty="0">
                <a:latin typeface="HelvLight"/>
              </a:rPr>
              <a:t>Professor/Coordinator, </a:t>
            </a:r>
          </a:p>
          <a:p>
            <a:pPr marL="0" indent="0" algn="ctr">
              <a:buNone/>
            </a:pPr>
            <a:r>
              <a:rPr lang="en-US" sz="2000" dirty="0">
                <a:latin typeface="HelvLight"/>
              </a:rPr>
              <a:t>Civil Engineering Technology </a:t>
            </a:r>
          </a:p>
        </p:txBody>
      </p:sp>
      <p:pic>
        <p:nvPicPr>
          <p:cNvPr id="4" name="Picture 3" descr="A person standing in front of a desk with computers&#10;&#10;Description automatically generated with low confidence">
            <a:extLst>
              <a:ext uri="{FF2B5EF4-FFF2-40B4-BE49-F238E27FC236}">
                <a16:creationId xmlns:a16="http://schemas.microsoft.com/office/drawing/2014/main" id="{8F0FC9BC-ABC4-9A32-2628-EBA7528B5C76}"/>
              </a:ext>
            </a:extLst>
          </p:cNvPr>
          <p:cNvPicPr>
            <a:picLocks noChangeAspect="1"/>
          </p:cNvPicPr>
          <p:nvPr/>
        </p:nvPicPr>
        <p:blipFill rotWithShape="1">
          <a:blip r:embed="rId4">
            <a:extLst>
              <a:ext uri="{28A0092B-C50C-407E-A947-70E740481C1C}">
                <a14:useLocalDpi xmlns:a14="http://schemas.microsoft.com/office/drawing/2010/main" val="0"/>
              </a:ext>
            </a:extLst>
          </a:blip>
          <a:srcRect l="50617" r="10125" b="35185"/>
          <a:stretch/>
        </p:blipFill>
        <p:spPr>
          <a:xfrm>
            <a:off x="6550744" y="0"/>
            <a:ext cx="2593256" cy="2854295"/>
          </a:xfrm>
          <a:prstGeom prst="rect">
            <a:avLst/>
          </a:prstGeom>
        </p:spPr>
      </p:pic>
    </p:spTree>
    <p:extLst>
      <p:ext uri="{BB962C8B-B14F-4D97-AF65-F5344CB8AC3E}">
        <p14:creationId xmlns:p14="http://schemas.microsoft.com/office/powerpoint/2010/main" val="371548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Logo, company name&#10;&#10;Description automatically generated">
            <a:extLst>
              <a:ext uri="{FF2B5EF4-FFF2-40B4-BE49-F238E27FC236}">
                <a16:creationId xmlns:a16="http://schemas.microsoft.com/office/drawing/2014/main" id="{17BC9848-BCAB-4C51-850E-81F3A1EFC8A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333750"/>
            <a:ext cx="3810000" cy="1809750"/>
          </a:xfrm>
        </p:spPr>
      </p:pic>
      <p:sp>
        <p:nvSpPr>
          <p:cNvPr id="3" name="Title 2">
            <a:extLst>
              <a:ext uri="{FF2B5EF4-FFF2-40B4-BE49-F238E27FC236}">
                <a16:creationId xmlns:a16="http://schemas.microsoft.com/office/drawing/2014/main" id="{6F33CF4F-7941-48F1-9F85-9BFC735D0734}"/>
              </a:ext>
            </a:extLst>
          </p:cNvPr>
          <p:cNvSpPr>
            <a:spLocks noGrp="1"/>
          </p:cNvSpPr>
          <p:nvPr>
            <p:ph type="title"/>
          </p:nvPr>
        </p:nvSpPr>
        <p:spPr/>
        <p:txBody>
          <a:bodyPr/>
          <a:lstStyle/>
          <a:p>
            <a:r>
              <a:rPr lang="en-US" dirty="0"/>
              <a:t>Sandhills Community College</a:t>
            </a:r>
          </a:p>
        </p:txBody>
      </p:sp>
      <p:sp>
        <p:nvSpPr>
          <p:cNvPr id="6" name="Title 1">
            <a:extLst>
              <a:ext uri="{FF2B5EF4-FFF2-40B4-BE49-F238E27FC236}">
                <a16:creationId xmlns:a16="http://schemas.microsoft.com/office/drawing/2014/main" id="{D7302986-A325-4A54-95D5-5D8DD8506AB3}"/>
              </a:ext>
            </a:extLst>
          </p:cNvPr>
          <p:cNvSpPr txBox="1">
            <a:spLocks/>
          </p:cNvSpPr>
          <p:nvPr/>
        </p:nvSpPr>
        <p:spPr>
          <a:xfrm>
            <a:off x="902825" y="1914957"/>
            <a:ext cx="7338350" cy="1071375"/>
          </a:xfrm>
          <a:prstGeom prst="rect">
            <a:avLst/>
          </a:prstGeom>
        </p:spPr>
        <p:txBody>
          <a:bodyPr vert="horz" lIns="91440" tIns="45720" rIns="91440" bIns="45720" rtlCol="0" anchor="ctr">
            <a:normAutofit/>
          </a:bodyPr>
          <a:lst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a:lstStyle>
          <a:p>
            <a:pPr algn="ctr"/>
            <a:r>
              <a:rPr lang="en-US" dirty="0"/>
              <a:t>Lindsay McManamon</a:t>
            </a:r>
          </a:p>
        </p:txBody>
      </p:sp>
      <p:sp>
        <p:nvSpPr>
          <p:cNvPr id="7" name="Subtitle 2">
            <a:extLst>
              <a:ext uri="{FF2B5EF4-FFF2-40B4-BE49-F238E27FC236}">
                <a16:creationId xmlns:a16="http://schemas.microsoft.com/office/drawing/2014/main" id="{541EEA57-6E50-4DCF-B149-9ECCBDC0EFE1}"/>
              </a:ext>
            </a:extLst>
          </p:cNvPr>
          <p:cNvSpPr txBox="1">
            <a:spLocks/>
          </p:cNvSpPr>
          <p:nvPr/>
        </p:nvSpPr>
        <p:spPr>
          <a:xfrm>
            <a:off x="974221" y="2690671"/>
            <a:ext cx="7266954" cy="1071375"/>
          </a:xfrm>
          <a:prstGeom prst="rect">
            <a:avLst/>
          </a:prstGeom>
        </p:spPr>
        <p:txBody>
          <a:bodyPr vert="horz" lIns="91440" tIns="45720" rIns="91440" bIns="45720" rtlCol="0" anchor="t">
            <a:noAutofit/>
          </a:bodyPr>
          <a:lstStyle>
            <a:lvl1pPr marL="175022" indent="-175022" algn="l" defTabSz="385763" rtl="0" eaLnBrk="1" latinLnBrk="0" hangingPunct="1">
              <a:lnSpc>
                <a:spcPct val="100000"/>
              </a:lnSpc>
              <a:spcBef>
                <a:spcPts val="450"/>
              </a:spcBef>
              <a:buFont typeface="Arial" panose="020B0604020202020204" pitchFamily="34" charset="0"/>
              <a:buChar char="•"/>
              <a:tabLst/>
              <a:defRPr sz="2100" kern="1200">
                <a:solidFill>
                  <a:schemeClr val="tx1"/>
                </a:solidFill>
                <a:latin typeface="Times New Roman" charset="0"/>
                <a:ea typeface="Times New Roman" charset="0"/>
                <a:cs typeface="Times New Roman" charset="0"/>
              </a:defRPr>
            </a:lvl1pPr>
            <a:lvl2pPr marL="344091" indent="-151210" algn="l" defTabSz="385763" rtl="0" eaLnBrk="1" latinLnBrk="0" hangingPunct="1">
              <a:lnSpc>
                <a:spcPct val="100000"/>
              </a:lnSpc>
              <a:spcBef>
                <a:spcPts val="225"/>
              </a:spcBef>
              <a:buFont typeface="Arial" panose="020B0604020202020204" pitchFamily="34" charset="0"/>
              <a:buChar char="•"/>
              <a:tabLst/>
              <a:defRPr sz="1800" kern="1200">
                <a:solidFill>
                  <a:schemeClr val="tx1"/>
                </a:solidFill>
                <a:latin typeface="Times New Roman" charset="0"/>
                <a:ea typeface="Times New Roman" charset="0"/>
                <a:cs typeface="Times New Roman" charset="0"/>
              </a:defRPr>
            </a:lvl2pPr>
            <a:lvl3pPr marL="519113" indent="-133350" algn="l" defTabSz="385763" rtl="0" eaLnBrk="1" latinLnBrk="0" hangingPunct="1">
              <a:lnSpc>
                <a:spcPct val="100000"/>
              </a:lnSpc>
              <a:spcBef>
                <a:spcPts val="225"/>
              </a:spcBef>
              <a:buFont typeface="Arial" panose="020B0604020202020204" pitchFamily="34" charset="0"/>
              <a:buChar char="•"/>
              <a:tabLst/>
              <a:defRPr sz="1650" kern="1200">
                <a:solidFill>
                  <a:schemeClr val="tx1"/>
                </a:solidFill>
                <a:latin typeface="Times New Roman" charset="0"/>
                <a:ea typeface="Times New Roman" charset="0"/>
                <a:cs typeface="Times New Roman" charset="0"/>
              </a:defRPr>
            </a:lvl3pPr>
            <a:lvl4pPr marL="732235" indent="-153591" algn="l" defTabSz="385763" rtl="0" eaLnBrk="1" latinLnBrk="0" hangingPunct="1">
              <a:lnSpc>
                <a:spcPct val="100000"/>
              </a:lnSpc>
              <a:spcBef>
                <a:spcPts val="225"/>
              </a:spcBef>
              <a:buFont typeface="Arial" panose="020B0604020202020204" pitchFamily="34" charset="0"/>
              <a:buChar char="•"/>
              <a:tabLst/>
              <a:defRPr sz="1500" kern="1200">
                <a:solidFill>
                  <a:schemeClr val="tx1"/>
                </a:solidFill>
                <a:latin typeface="Times New Roman" charset="0"/>
                <a:ea typeface="Times New Roman" charset="0"/>
                <a:cs typeface="Times New Roman" charset="0"/>
              </a:defRPr>
            </a:lvl4pPr>
            <a:lvl5pPr marL="900113" indent="-128588" algn="l" defTabSz="385763" rtl="0" eaLnBrk="1" latinLnBrk="0" hangingPunct="1">
              <a:lnSpc>
                <a:spcPct val="100000"/>
              </a:lnSpc>
              <a:spcBef>
                <a:spcPts val="225"/>
              </a:spcBef>
              <a:buFont typeface="Arial" panose="020B0604020202020204" pitchFamily="34" charset="0"/>
              <a:buChar char="•"/>
              <a:tabLst/>
              <a:defRPr sz="1350" kern="1200">
                <a:solidFill>
                  <a:schemeClr val="tx1"/>
                </a:solidFill>
                <a:latin typeface="Times New Roman" charset="0"/>
                <a:ea typeface="Times New Roman" charset="0"/>
                <a:cs typeface="Times New Roman"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marL="0" indent="0" algn="ctr">
              <a:buNone/>
            </a:pPr>
            <a:r>
              <a:rPr lang="en-US" sz="2000" dirty="0">
                <a:latin typeface="HelvLight"/>
              </a:rPr>
              <a:t>Associate Professor and Coordinator, </a:t>
            </a:r>
          </a:p>
          <a:p>
            <a:pPr marL="0" indent="0" algn="ctr">
              <a:buNone/>
            </a:pPr>
            <a:r>
              <a:rPr lang="en-US" sz="2000" dirty="0">
                <a:latin typeface="HelvLight"/>
              </a:rPr>
              <a:t>For Engineering Technology Enrollment and Support</a:t>
            </a:r>
          </a:p>
        </p:txBody>
      </p:sp>
      <p:pic>
        <p:nvPicPr>
          <p:cNvPr id="4" name="Picture 3" descr="A picture containing person, person, clothing, outdoor&#10;&#10;Description automatically generated">
            <a:extLst>
              <a:ext uri="{FF2B5EF4-FFF2-40B4-BE49-F238E27FC236}">
                <a16:creationId xmlns:a16="http://schemas.microsoft.com/office/drawing/2014/main" id="{17749B31-7A6F-99D8-8C47-FBBA565EA013}"/>
              </a:ext>
            </a:extLst>
          </p:cNvPr>
          <p:cNvPicPr>
            <a:picLocks noChangeAspect="1"/>
          </p:cNvPicPr>
          <p:nvPr/>
        </p:nvPicPr>
        <p:blipFill rotWithShape="1">
          <a:blip r:embed="rId4">
            <a:extLst>
              <a:ext uri="{28A0092B-C50C-407E-A947-70E740481C1C}">
                <a14:useLocalDpi xmlns:a14="http://schemas.microsoft.com/office/drawing/2010/main" val="0"/>
              </a:ext>
            </a:extLst>
          </a:blip>
          <a:srcRect l="23959" t="5150" r="9759" b="31547"/>
          <a:stretch/>
        </p:blipFill>
        <p:spPr>
          <a:xfrm>
            <a:off x="6720296" y="0"/>
            <a:ext cx="2423704" cy="2832610"/>
          </a:xfrm>
          <a:prstGeom prst="rect">
            <a:avLst/>
          </a:prstGeom>
        </p:spPr>
      </p:pic>
    </p:spTree>
    <p:extLst>
      <p:ext uri="{BB962C8B-B14F-4D97-AF65-F5344CB8AC3E}">
        <p14:creationId xmlns:p14="http://schemas.microsoft.com/office/powerpoint/2010/main" val="375640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Logo, company name&#10;&#10;Description automatically generated">
            <a:extLst>
              <a:ext uri="{FF2B5EF4-FFF2-40B4-BE49-F238E27FC236}">
                <a16:creationId xmlns:a16="http://schemas.microsoft.com/office/drawing/2014/main" id="{17BC9848-BCAB-4C51-850E-81F3A1EFC8A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3333750"/>
            <a:ext cx="3810000" cy="1809750"/>
          </a:xfrm>
        </p:spPr>
      </p:pic>
      <p:sp>
        <p:nvSpPr>
          <p:cNvPr id="3" name="Title 2">
            <a:extLst>
              <a:ext uri="{FF2B5EF4-FFF2-40B4-BE49-F238E27FC236}">
                <a16:creationId xmlns:a16="http://schemas.microsoft.com/office/drawing/2014/main" id="{6F33CF4F-7941-48F1-9F85-9BFC735D0734}"/>
              </a:ext>
            </a:extLst>
          </p:cNvPr>
          <p:cNvSpPr>
            <a:spLocks noGrp="1"/>
          </p:cNvSpPr>
          <p:nvPr>
            <p:ph type="title"/>
          </p:nvPr>
        </p:nvSpPr>
        <p:spPr/>
        <p:txBody>
          <a:bodyPr/>
          <a:lstStyle/>
          <a:p>
            <a:r>
              <a:rPr lang="en-US" dirty="0"/>
              <a:t>Sandhills Community College </a:t>
            </a:r>
            <a:br>
              <a:rPr lang="en-US" dirty="0"/>
            </a:br>
            <a:r>
              <a:rPr lang="en-US" dirty="0"/>
              <a:t>Former Student</a:t>
            </a:r>
          </a:p>
        </p:txBody>
      </p:sp>
      <p:sp>
        <p:nvSpPr>
          <p:cNvPr id="6" name="Title 1">
            <a:extLst>
              <a:ext uri="{FF2B5EF4-FFF2-40B4-BE49-F238E27FC236}">
                <a16:creationId xmlns:a16="http://schemas.microsoft.com/office/drawing/2014/main" id="{D7302986-A325-4A54-95D5-5D8DD8506AB3}"/>
              </a:ext>
            </a:extLst>
          </p:cNvPr>
          <p:cNvSpPr txBox="1">
            <a:spLocks/>
          </p:cNvSpPr>
          <p:nvPr/>
        </p:nvSpPr>
        <p:spPr>
          <a:xfrm>
            <a:off x="902825" y="1914957"/>
            <a:ext cx="7338350" cy="1071375"/>
          </a:xfrm>
          <a:prstGeom prst="rect">
            <a:avLst/>
          </a:prstGeom>
        </p:spPr>
        <p:txBody>
          <a:bodyPr vert="horz" lIns="91440" tIns="45720" rIns="91440" bIns="45720" rtlCol="0" anchor="ctr">
            <a:normAutofit/>
          </a:bodyPr>
          <a:lst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a:lstStyle>
          <a:p>
            <a:pPr algn="ctr"/>
            <a:r>
              <a:rPr lang="en-US" dirty="0"/>
              <a:t>Jakob Motta</a:t>
            </a:r>
          </a:p>
        </p:txBody>
      </p:sp>
      <p:sp>
        <p:nvSpPr>
          <p:cNvPr id="7" name="Subtitle 2">
            <a:extLst>
              <a:ext uri="{FF2B5EF4-FFF2-40B4-BE49-F238E27FC236}">
                <a16:creationId xmlns:a16="http://schemas.microsoft.com/office/drawing/2014/main" id="{541EEA57-6E50-4DCF-B149-9ECCBDC0EFE1}"/>
              </a:ext>
            </a:extLst>
          </p:cNvPr>
          <p:cNvSpPr txBox="1">
            <a:spLocks/>
          </p:cNvSpPr>
          <p:nvPr/>
        </p:nvSpPr>
        <p:spPr>
          <a:xfrm>
            <a:off x="974221" y="2690671"/>
            <a:ext cx="7266954" cy="1071375"/>
          </a:xfrm>
          <a:prstGeom prst="rect">
            <a:avLst/>
          </a:prstGeom>
        </p:spPr>
        <p:txBody>
          <a:bodyPr vert="horz" lIns="91440" tIns="45720" rIns="91440" bIns="45720" rtlCol="0" anchor="t">
            <a:noAutofit/>
          </a:bodyPr>
          <a:lstStyle>
            <a:lvl1pPr marL="175022" indent="-175022" algn="l" defTabSz="385763" rtl="0" eaLnBrk="1" latinLnBrk="0" hangingPunct="1">
              <a:lnSpc>
                <a:spcPct val="100000"/>
              </a:lnSpc>
              <a:spcBef>
                <a:spcPts val="450"/>
              </a:spcBef>
              <a:buFont typeface="Arial" panose="020B0604020202020204" pitchFamily="34" charset="0"/>
              <a:buChar char="•"/>
              <a:tabLst/>
              <a:defRPr sz="2100" kern="1200">
                <a:solidFill>
                  <a:schemeClr val="tx1"/>
                </a:solidFill>
                <a:latin typeface="Times New Roman" charset="0"/>
                <a:ea typeface="Times New Roman" charset="0"/>
                <a:cs typeface="Times New Roman" charset="0"/>
              </a:defRPr>
            </a:lvl1pPr>
            <a:lvl2pPr marL="344091" indent="-151210" algn="l" defTabSz="385763" rtl="0" eaLnBrk="1" latinLnBrk="0" hangingPunct="1">
              <a:lnSpc>
                <a:spcPct val="100000"/>
              </a:lnSpc>
              <a:spcBef>
                <a:spcPts val="225"/>
              </a:spcBef>
              <a:buFont typeface="Arial" panose="020B0604020202020204" pitchFamily="34" charset="0"/>
              <a:buChar char="•"/>
              <a:tabLst/>
              <a:defRPr sz="1800" kern="1200">
                <a:solidFill>
                  <a:schemeClr val="tx1"/>
                </a:solidFill>
                <a:latin typeface="Times New Roman" charset="0"/>
                <a:ea typeface="Times New Roman" charset="0"/>
                <a:cs typeface="Times New Roman" charset="0"/>
              </a:defRPr>
            </a:lvl2pPr>
            <a:lvl3pPr marL="519113" indent="-133350" algn="l" defTabSz="385763" rtl="0" eaLnBrk="1" latinLnBrk="0" hangingPunct="1">
              <a:lnSpc>
                <a:spcPct val="100000"/>
              </a:lnSpc>
              <a:spcBef>
                <a:spcPts val="225"/>
              </a:spcBef>
              <a:buFont typeface="Arial" panose="020B0604020202020204" pitchFamily="34" charset="0"/>
              <a:buChar char="•"/>
              <a:tabLst/>
              <a:defRPr sz="1650" kern="1200">
                <a:solidFill>
                  <a:schemeClr val="tx1"/>
                </a:solidFill>
                <a:latin typeface="Times New Roman" charset="0"/>
                <a:ea typeface="Times New Roman" charset="0"/>
                <a:cs typeface="Times New Roman" charset="0"/>
              </a:defRPr>
            </a:lvl3pPr>
            <a:lvl4pPr marL="732235" indent="-153591" algn="l" defTabSz="385763" rtl="0" eaLnBrk="1" latinLnBrk="0" hangingPunct="1">
              <a:lnSpc>
                <a:spcPct val="100000"/>
              </a:lnSpc>
              <a:spcBef>
                <a:spcPts val="225"/>
              </a:spcBef>
              <a:buFont typeface="Arial" panose="020B0604020202020204" pitchFamily="34" charset="0"/>
              <a:buChar char="•"/>
              <a:tabLst/>
              <a:defRPr sz="1500" kern="1200">
                <a:solidFill>
                  <a:schemeClr val="tx1"/>
                </a:solidFill>
                <a:latin typeface="Times New Roman" charset="0"/>
                <a:ea typeface="Times New Roman" charset="0"/>
                <a:cs typeface="Times New Roman" charset="0"/>
              </a:defRPr>
            </a:lvl4pPr>
            <a:lvl5pPr marL="900113" indent="-128588" algn="l" defTabSz="385763" rtl="0" eaLnBrk="1" latinLnBrk="0" hangingPunct="1">
              <a:lnSpc>
                <a:spcPct val="100000"/>
              </a:lnSpc>
              <a:spcBef>
                <a:spcPts val="225"/>
              </a:spcBef>
              <a:buFont typeface="Arial" panose="020B0604020202020204" pitchFamily="34" charset="0"/>
              <a:buChar char="•"/>
              <a:tabLst/>
              <a:defRPr sz="1350" kern="1200">
                <a:solidFill>
                  <a:schemeClr val="tx1"/>
                </a:solidFill>
                <a:latin typeface="Times New Roman" charset="0"/>
                <a:ea typeface="Times New Roman" charset="0"/>
                <a:cs typeface="Times New Roman"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marL="0" indent="0" algn="ctr">
              <a:buNone/>
            </a:pPr>
            <a:r>
              <a:rPr lang="en-US" sz="2000" dirty="0">
                <a:latin typeface="HelvLight"/>
              </a:rPr>
              <a:t>Just Graduated - May 2022</a:t>
            </a:r>
            <a:r>
              <a:rPr lang="en-US" sz="2000" dirty="0">
                <a:solidFill>
                  <a:srgbClr val="FF0000"/>
                </a:solidFill>
                <a:latin typeface="HelvLight"/>
              </a:rPr>
              <a:t>!</a:t>
            </a:r>
            <a:endParaRPr lang="en-US" sz="2000" dirty="0">
              <a:latin typeface="HelvLight"/>
            </a:endParaRPr>
          </a:p>
          <a:p>
            <a:pPr marL="0" indent="0" algn="ctr">
              <a:buNone/>
            </a:pPr>
            <a:r>
              <a:rPr lang="en-US" sz="2000" dirty="0">
                <a:latin typeface="HelvLight"/>
              </a:rPr>
              <a:t>AAS in Civil Engineering Technology</a:t>
            </a:r>
          </a:p>
        </p:txBody>
      </p:sp>
      <p:pic>
        <p:nvPicPr>
          <p:cNvPr id="4" name="Picture 3">
            <a:extLst>
              <a:ext uri="{FF2B5EF4-FFF2-40B4-BE49-F238E27FC236}">
                <a16:creationId xmlns:a16="http://schemas.microsoft.com/office/drawing/2014/main" id="{F099302C-F804-D87D-A7F5-919196E2BEC5}"/>
              </a:ext>
            </a:extLst>
          </p:cNvPr>
          <p:cNvPicPr>
            <a:picLocks noChangeAspect="1"/>
          </p:cNvPicPr>
          <p:nvPr/>
        </p:nvPicPr>
        <p:blipFill rotWithShape="1">
          <a:blip r:embed="rId4">
            <a:extLst>
              <a:ext uri="{28A0092B-C50C-407E-A947-70E740481C1C}">
                <a14:useLocalDpi xmlns:a14="http://schemas.microsoft.com/office/drawing/2010/main" val="0"/>
              </a:ext>
            </a:extLst>
          </a:blip>
          <a:srcRect l="37816" t="10965" r="21201" b="26858"/>
          <a:stretch/>
        </p:blipFill>
        <p:spPr>
          <a:xfrm>
            <a:off x="6400800" y="0"/>
            <a:ext cx="2743200" cy="2774502"/>
          </a:xfrm>
          <a:prstGeom prst="rect">
            <a:avLst/>
          </a:prstGeom>
        </p:spPr>
      </p:pic>
    </p:spTree>
    <p:extLst>
      <p:ext uri="{BB962C8B-B14F-4D97-AF65-F5344CB8AC3E}">
        <p14:creationId xmlns:p14="http://schemas.microsoft.com/office/powerpoint/2010/main" val="287539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7BA2-2255-64CB-D5DF-2E5071313F4E}"/>
              </a:ext>
            </a:extLst>
          </p:cNvPr>
          <p:cNvPicPr>
            <a:picLocks noChangeAspect="1"/>
          </p:cNvPicPr>
          <p:nvPr/>
        </p:nvPicPr>
        <p:blipFill>
          <a:blip r:embed="rId3"/>
          <a:stretch>
            <a:fillRect/>
          </a:stretch>
        </p:blipFill>
        <p:spPr>
          <a:xfrm>
            <a:off x="3389482" y="8546"/>
            <a:ext cx="5754518" cy="2571750"/>
          </a:xfrm>
          <a:prstGeom prst="rect">
            <a:avLst/>
          </a:prstGeom>
        </p:spPr>
      </p:pic>
      <p:pic>
        <p:nvPicPr>
          <p:cNvPr id="5" name="Picture 4">
            <a:extLst>
              <a:ext uri="{FF2B5EF4-FFF2-40B4-BE49-F238E27FC236}">
                <a16:creationId xmlns:a16="http://schemas.microsoft.com/office/drawing/2014/main" id="{D1956DD2-88F0-202C-9823-60D7D356ECED}"/>
              </a:ext>
            </a:extLst>
          </p:cNvPr>
          <p:cNvPicPr>
            <a:picLocks noChangeAspect="1"/>
          </p:cNvPicPr>
          <p:nvPr/>
        </p:nvPicPr>
        <p:blipFill>
          <a:blip r:embed="rId4"/>
          <a:stretch>
            <a:fillRect/>
          </a:stretch>
        </p:blipFill>
        <p:spPr>
          <a:xfrm>
            <a:off x="3389481" y="2588626"/>
            <a:ext cx="5754519" cy="2554873"/>
          </a:xfrm>
          <a:prstGeom prst="rect">
            <a:avLst/>
          </a:prstGeom>
        </p:spPr>
      </p:pic>
      <p:pic>
        <p:nvPicPr>
          <p:cNvPr id="7" name="Picture 6">
            <a:extLst>
              <a:ext uri="{FF2B5EF4-FFF2-40B4-BE49-F238E27FC236}">
                <a16:creationId xmlns:a16="http://schemas.microsoft.com/office/drawing/2014/main" id="{07DF036A-F1F2-E837-A611-4EF18786E40C}"/>
              </a:ext>
            </a:extLst>
          </p:cNvPr>
          <p:cNvPicPr>
            <a:picLocks noChangeAspect="1"/>
          </p:cNvPicPr>
          <p:nvPr/>
        </p:nvPicPr>
        <p:blipFill rotWithShape="1">
          <a:blip r:embed="rId5"/>
          <a:srcRect r="62932"/>
          <a:stretch/>
        </p:blipFill>
        <p:spPr>
          <a:xfrm>
            <a:off x="1" y="0"/>
            <a:ext cx="3389480" cy="2032534"/>
          </a:xfrm>
          <a:prstGeom prst="rect">
            <a:avLst/>
          </a:prstGeom>
        </p:spPr>
      </p:pic>
      <p:pic>
        <p:nvPicPr>
          <p:cNvPr id="11" name="Picture 10">
            <a:extLst>
              <a:ext uri="{FF2B5EF4-FFF2-40B4-BE49-F238E27FC236}">
                <a16:creationId xmlns:a16="http://schemas.microsoft.com/office/drawing/2014/main" id="{CDE2DE6C-15C5-7B00-A8B9-A6CD51AEC3F7}"/>
              </a:ext>
            </a:extLst>
          </p:cNvPr>
          <p:cNvPicPr>
            <a:picLocks noChangeAspect="1"/>
          </p:cNvPicPr>
          <p:nvPr/>
        </p:nvPicPr>
        <p:blipFill rotWithShape="1">
          <a:blip r:embed="rId5"/>
          <a:srcRect l="62932"/>
          <a:stretch/>
        </p:blipFill>
        <p:spPr>
          <a:xfrm>
            <a:off x="-1" y="2032534"/>
            <a:ext cx="3389481" cy="2032534"/>
          </a:xfrm>
          <a:prstGeom prst="rect">
            <a:avLst/>
          </a:prstGeom>
        </p:spPr>
      </p:pic>
      <p:sp>
        <p:nvSpPr>
          <p:cNvPr id="12" name="TextBox 11">
            <a:extLst>
              <a:ext uri="{FF2B5EF4-FFF2-40B4-BE49-F238E27FC236}">
                <a16:creationId xmlns:a16="http://schemas.microsoft.com/office/drawing/2014/main" id="{80B6817D-B496-77DB-2E6A-E027D59A26ED}"/>
              </a:ext>
            </a:extLst>
          </p:cNvPr>
          <p:cNvSpPr txBox="1"/>
          <p:nvPr/>
        </p:nvSpPr>
        <p:spPr>
          <a:xfrm>
            <a:off x="-1" y="4073398"/>
            <a:ext cx="3389479" cy="1077218"/>
          </a:xfrm>
          <a:prstGeom prst="rect">
            <a:avLst/>
          </a:prstGeom>
          <a:noFill/>
        </p:spPr>
        <p:txBody>
          <a:bodyPr wrap="square" rtlCol="0">
            <a:spAutoFit/>
          </a:bodyPr>
          <a:lstStyle/>
          <a:p>
            <a:r>
              <a:rPr lang="en-US" sz="1600" dirty="0"/>
              <a:t>LKC Services</a:t>
            </a:r>
          </a:p>
          <a:p>
            <a:pPr marL="285750" indent="-285750">
              <a:buFont typeface="Arial" panose="020B0604020202020204" pitchFamily="34" charset="0"/>
              <a:buChar char="•"/>
            </a:pPr>
            <a:r>
              <a:rPr lang="en-US" sz="1600" dirty="0"/>
              <a:t>Engineering</a:t>
            </a:r>
          </a:p>
          <a:p>
            <a:pPr marL="285750" indent="-285750">
              <a:buFont typeface="Arial" panose="020B0604020202020204" pitchFamily="34" charset="0"/>
              <a:buChar char="•"/>
            </a:pPr>
            <a:r>
              <a:rPr lang="en-US" sz="1600" dirty="0"/>
              <a:t>Landscape Architecture</a:t>
            </a:r>
          </a:p>
          <a:p>
            <a:pPr marL="285750" indent="-285750">
              <a:buFont typeface="Arial" panose="020B0604020202020204" pitchFamily="34" charset="0"/>
              <a:buChar char="•"/>
            </a:pPr>
            <a:r>
              <a:rPr lang="en-US" sz="1600" dirty="0"/>
              <a:t>Surveying</a:t>
            </a:r>
          </a:p>
        </p:txBody>
      </p:sp>
    </p:spTree>
    <p:extLst>
      <p:ext uri="{BB962C8B-B14F-4D97-AF65-F5344CB8AC3E}">
        <p14:creationId xmlns:p14="http://schemas.microsoft.com/office/powerpoint/2010/main" val="3375363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C304A69-DE4E-4345-9810-9DA1D45285EA}"/>
              </a:ext>
            </a:extLst>
          </p:cNvPr>
          <p:cNvSpPr txBox="1">
            <a:spLocks/>
          </p:cNvSpPr>
          <p:nvPr/>
        </p:nvSpPr>
        <p:spPr>
          <a:xfrm>
            <a:off x="2269300" y="2007870"/>
            <a:ext cx="1808735" cy="640080"/>
          </a:xfrm>
          <a:prstGeom prst="rect">
            <a:avLst/>
          </a:prstGeom>
        </p:spPr>
        <p:txBody>
          <a:bodyPr vert="horz" lIns="91440" tIns="45720" rIns="91440" bIns="4572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385745">
              <a:tabLst>
                <a:tab pos="7297373" algn="r"/>
              </a:tabLst>
            </a:pPr>
            <a:r>
              <a:rPr lang="en-US" sz="1800" dirty="0">
                <a:ln w="0">
                  <a:solidFill>
                    <a:srgbClr val="5B9BD5"/>
                  </a:solidFill>
                </a:ln>
                <a:solidFill>
                  <a:prstClr val="black"/>
                </a:solidFill>
                <a:latin typeface="Calibri" panose="020F0502020204030204"/>
              </a:rPr>
              <a:t>Dr. Bob Witchger</a:t>
            </a:r>
          </a:p>
        </p:txBody>
      </p:sp>
      <p:pic>
        <p:nvPicPr>
          <p:cNvPr id="19" name="Picture 18">
            <a:extLst>
              <a:ext uri="{FF2B5EF4-FFF2-40B4-BE49-F238E27FC236}">
                <a16:creationId xmlns:a16="http://schemas.microsoft.com/office/drawing/2014/main" id="{20EB8D66-9B76-C248-A53C-0724D13198A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7511" y="2700975"/>
            <a:ext cx="1502202" cy="1828800"/>
          </a:xfrm>
          <a:prstGeom prst="rect">
            <a:avLst/>
          </a:prstGeom>
        </p:spPr>
      </p:pic>
      <p:sp>
        <p:nvSpPr>
          <p:cNvPr id="24" name="Title 1">
            <a:extLst>
              <a:ext uri="{FF2B5EF4-FFF2-40B4-BE49-F238E27FC236}">
                <a16:creationId xmlns:a16="http://schemas.microsoft.com/office/drawing/2014/main" id="{2DBA2A06-9D0F-904D-B81C-59BD4387E4A2}"/>
              </a:ext>
            </a:extLst>
          </p:cNvPr>
          <p:cNvSpPr txBox="1">
            <a:spLocks/>
          </p:cNvSpPr>
          <p:nvPr/>
        </p:nvSpPr>
        <p:spPr>
          <a:xfrm>
            <a:off x="6878197" y="1977988"/>
            <a:ext cx="2043176" cy="640080"/>
          </a:xfrm>
          <a:prstGeom prst="rect">
            <a:avLst/>
          </a:prstGeom>
        </p:spPr>
        <p:txBody>
          <a:bodyPr vert="horz" lIns="91440" tIns="45720" rIns="91440" bIns="45720" rtlCol="0" anchor="t">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55">
              <a:defRPr/>
            </a:pPr>
            <a:r>
              <a:rPr lang="en-US" sz="1800" dirty="0">
                <a:ln w="0">
                  <a:solidFill>
                    <a:srgbClr val="5B9BD5"/>
                  </a:solidFill>
                </a:ln>
                <a:solidFill>
                  <a:prstClr val="black"/>
                </a:solidFill>
                <a:latin typeface="Calibri" panose="020F0502020204030204"/>
              </a:rPr>
              <a:t>Patti Coultas</a:t>
            </a:r>
          </a:p>
        </p:txBody>
      </p:sp>
      <p:sp>
        <p:nvSpPr>
          <p:cNvPr id="25" name="Title 1">
            <a:extLst>
              <a:ext uri="{FF2B5EF4-FFF2-40B4-BE49-F238E27FC236}">
                <a16:creationId xmlns:a16="http://schemas.microsoft.com/office/drawing/2014/main" id="{8C7FC917-24B5-5E4E-8CD6-3AAA34BC2CD4}"/>
              </a:ext>
            </a:extLst>
          </p:cNvPr>
          <p:cNvSpPr txBox="1">
            <a:spLocks/>
          </p:cNvSpPr>
          <p:nvPr/>
        </p:nvSpPr>
        <p:spPr>
          <a:xfrm>
            <a:off x="4563676" y="1974776"/>
            <a:ext cx="2043176" cy="640080"/>
          </a:xfrm>
          <a:prstGeom prst="rect">
            <a:avLst/>
          </a:prstGeom>
        </p:spPr>
        <p:txBody>
          <a:bodyPr vert="horz" lIns="91440" tIns="45720" rIns="91440" bIns="45720" rtlCol="0" anchor="t">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385745">
              <a:tabLst>
                <a:tab pos="7297373" algn="r"/>
              </a:tabLst>
            </a:pPr>
            <a:r>
              <a:rPr lang="en-US" sz="1800" dirty="0">
                <a:ln w="0">
                  <a:solidFill>
                    <a:srgbClr val="5B9BD5"/>
                  </a:solidFill>
                </a:ln>
                <a:solidFill>
                  <a:prstClr val="black"/>
                </a:solidFill>
                <a:latin typeface="Calibri" panose="020F0502020204030204"/>
              </a:rPr>
              <a:t>Dr. Tony Reggi</a:t>
            </a:r>
          </a:p>
        </p:txBody>
      </p:sp>
      <p:sp>
        <p:nvSpPr>
          <p:cNvPr id="29" name="Title 1">
            <a:extLst>
              <a:ext uri="{FF2B5EF4-FFF2-40B4-BE49-F238E27FC236}">
                <a16:creationId xmlns:a16="http://schemas.microsoft.com/office/drawing/2014/main" id="{E92757AE-2B86-7946-8186-1489784916BB}"/>
              </a:ext>
            </a:extLst>
          </p:cNvPr>
          <p:cNvSpPr txBox="1">
            <a:spLocks/>
          </p:cNvSpPr>
          <p:nvPr/>
        </p:nvSpPr>
        <p:spPr>
          <a:xfrm>
            <a:off x="17025" y="4519483"/>
            <a:ext cx="2043176" cy="640080"/>
          </a:xfrm>
          <a:prstGeom prst="rect">
            <a:avLst/>
          </a:prstGeom>
        </p:spPr>
        <p:txBody>
          <a:bodyPr vert="horz" lIns="91440" tIns="45720" rIns="91440" bIns="45720" rtlCol="0" anchor="ctr">
            <a:norm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55">
              <a:defRPr/>
            </a:pPr>
            <a:r>
              <a:rPr lang="en-US" sz="1800" dirty="0">
                <a:ln w="0">
                  <a:solidFill>
                    <a:srgbClr val="5B9BD5"/>
                  </a:solidFill>
                </a:ln>
                <a:solidFill>
                  <a:prstClr val="black"/>
                </a:solidFill>
                <a:latin typeface="Calibri" panose="020F0502020204030204"/>
              </a:rPr>
              <a:t>Dr. Mary Olvera</a:t>
            </a:r>
          </a:p>
        </p:txBody>
      </p:sp>
      <p:pic>
        <p:nvPicPr>
          <p:cNvPr id="17" name="Picture 16">
            <a:extLst>
              <a:ext uri="{FF2B5EF4-FFF2-40B4-BE49-F238E27FC236}">
                <a16:creationId xmlns:a16="http://schemas.microsoft.com/office/drawing/2014/main" id="{AA9D18CA-C9D8-8044-8064-B7D0694642C3}"/>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bright="28000"/>
                    </a14:imgEffect>
                  </a14:imgLayer>
                </a14:imgProps>
              </a:ext>
              <a:ext uri="{28A0092B-C50C-407E-A947-70E740481C1C}">
                <a14:useLocalDpi xmlns:a14="http://schemas.microsoft.com/office/drawing/2010/main"/>
              </a:ext>
            </a:extLst>
          </a:blip>
          <a:srcRect t="4992" b="4041"/>
          <a:stretch/>
        </p:blipFill>
        <p:spPr>
          <a:xfrm flipH="1">
            <a:off x="2424563" y="2700975"/>
            <a:ext cx="1498211" cy="1828800"/>
          </a:xfrm>
          <a:prstGeom prst="rect">
            <a:avLst/>
          </a:prstGeom>
        </p:spPr>
      </p:pic>
      <p:sp>
        <p:nvSpPr>
          <p:cNvPr id="20" name="Title 1">
            <a:extLst>
              <a:ext uri="{FF2B5EF4-FFF2-40B4-BE49-F238E27FC236}">
                <a16:creationId xmlns:a16="http://schemas.microsoft.com/office/drawing/2014/main" id="{AC16A630-DACA-554F-9BAB-35DAB57B8B5F}"/>
              </a:ext>
            </a:extLst>
          </p:cNvPr>
          <p:cNvSpPr txBox="1">
            <a:spLocks/>
          </p:cNvSpPr>
          <p:nvPr/>
        </p:nvSpPr>
        <p:spPr>
          <a:xfrm flipH="1">
            <a:off x="1939603" y="4519483"/>
            <a:ext cx="2468130" cy="640080"/>
          </a:xfrm>
          <a:prstGeom prst="rect">
            <a:avLst/>
          </a:prstGeom>
        </p:spPr>
        <p:txBody>
          <a:bodyPr vert="horz" lIns="91440" tIns="45720" rIns="91440" bIns="4572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385745">
              <a:tabLst>
                <a:tab pos="7297373" algn="r"/>
              </a:tabLst>
            </a:pPr>
            <a:r>
              <a:rPr lang="en-US" sz="1800" dirty="0">
                <a:ln w="0">
                  <a:solidFill>
                    <a:srgbClr val="5B9BD5"/>
                  </a:solidFill>
                </a:ln>
                <a:solidFill>
                  <a:prstClr val="black"/>
                </a:solidFill>
                <a:latin typeface="Calibri" panose="020F0502020204030204"/>
              </a:rPr>
              <a:t>Darice McDougald</a:t>
            </a:r>
            <a:endParaRPr lang="en-US" sz="1800" dirty="0">
              <a:ln w="0">
                <a:solidFill>
                  <a:srgbClr val="5B9BD5"/>
                </a:solidFill>
              </a:ln>
              <a:solidFill>
                <a:prstClr val="black"/>
              </a:solidFill>
              <a:latin typeface="Calibri Light" panose="020F0302020204030204"/>
            </a:endParaRPr>
          </a:p>
        </p:txBody>
      </p:sp>
      <p:pic>
        <p:nvPicPr>
          <p:cNvPr id="4" name="Picture 4">
            <a:extLst>
              <a:ext uri="{FF2B5EF4-FFF2-40B4-BE49-F238E27FC236}">
                <a16:creationId xmlns:a16="http://schemas.microsoft.com/office/drawing/2014/main" id="{DE5B806E-124B-4440-B5D1-CFE8DCCEC463}"/>
              </a:ext>
            </a:extLst>
          </p:cNvPr>
          <p:cNvPicPr>
            <a:picLocks noChangeAspect="1"/>
          </p:cNvPicPr>
          <p:nvPr/>
        </p:nvPicPr>
        <p:blipFill rotWithShape="1">
          <a:blip r:embed="rId6"/>
          <a:srcRect l="10348" t="5755" r="9049" b="360"/>
          <a:stretch/>
        </p:blipFill>
        <p:spPr>
          <a:xfrm>
            <a:off x="7066980" y="174768"/>
            <a:ext cx="1562699" cy="1827682"/>
          </a:xfrm>
          <a:prstGeom prst="rect">
            <a:avLst/>
          </a:prstGeom>
        </p:spPr>
      </p:pic>
      <p:pic>
        <p:nvPicPr>
          <p:cNvPr id="5" name="Picture 4" descr="Tony Reggi Photo">
            <a:extLst>
              <a:ext uri="{FF2B5EF4-FFF2-40B4-BE49-F238E27FC236}">
                <a16:creationId xmlns:a16="http://schemas.microsoft.com/office/drawing/2014/main" id="{965DC93D-3285-4673-8BD4-72D81A8FA30A}"/>
              </a:ext>
            </a:extLst>
          </p:cNvPr>
          <p:cNvPicPr>
            <a:picLocks noChangeAspect="1"/>
          </p:cNvPicPr>
          <p:nvPr/>
        </p:nvPicPr>
        <p:blipFill rotWithShape="1">
          <a:blip r:embed="rId7">
            <a:extLst>
              <a:ext uri="{28A0092B-C50C-407E-A947-70E740481C1C}">
                <a14:useLocalDpi xmlns:a14="http://schemas.microsoft.com/office/drawing/2010/main" val="0"/>
              </a:ext>
            </a:extLst>
          </a:blip>
          <a:srcRect l="4634" t="17305" r="18038" b="18450"/>
          <a:stretch/>
        </p:blipFill>
        <p:spPr>
          <a:xfrm>
            <a:off x="4799372" y="173649"/>
            <a:ext cx="1571784" cy="1828801"/>
          </a:xfrm>
          <a:prstGeom prst="rect">
            <a:avLst/>
          </a:prstGeom>
        </p:spPr>
      </p:pic>
      <p:pic>
        <p:nvPicPr>
          <p:cNvPr id="13" name="Picture 12">
            <a:extLst>
              <a:ext uri="{FF2B5EF4-FFF2-40B4-BE49-F238E27FC236}">
                <a16:creationId xmlns:a16="http://schemas.microsoft.com/office/drawing/2014/main" id="{0AD1D7FC-D3C2-4411-AB05-00A122F44DC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87511" y="173649"/>
            <a:ext cx="1223862" cy="1369067"/>
          </a:xfrm>
          <a:prstGeom prst="rect">
            <a:avLst/>
          </a:prstGeom>
        </p:spPr>
      </p:pic>
      <p:pic>
        <p:nvPicPr>
          <p:cNvPr id="14" name="Picture 5">
            <a:extLst>
              <a:ext uri="{FF2B5EF4-FFF2-40B4-BE49-F238E27FC236}">
                <a16:creationId xmlns:a16="http://schemas.microsoft.com/office/drawing/2014/main" id="{DF303536-6F53-4836-A7F7-C18D5F20763C}"/>
              </a:ext>
            </a:extLst>
          </p:cNvPr>
          <p:cNvPicPr>
            <a:picLocks noChangeAspect="1"/>
          </p:cNvPicPr>
          <p:nvPr/>
        </p:nvPicPr>
        <p:blipFill rotWithShape="1">
          <a:blip r:embed="rId9"/>
          <a:srcRect l="3268" r="6387" b="4547"/>
          <a:stretch/>
        </p:blipFill>
        <p:spPr>
          <a:xfrm>
            <a:off x="7066981" y="2700975"/>
            <a:ext cx="1562699" cy="1828800"/>
          </a:xfrm>
          <a:prstGeom prst="rect">
            <a:avLst/>
          </a:prstGeom>
        </p:spPr>
      </p:pic>
      <p:sp>
        <p:nvSpPr>
          <p:cNvPr id="18" name="TextBox 17">
            <a:extLst>
              <a:ext uri="{FF2B5EF4-FFF2-40B4-BE49-F238E27FC236}">
                <a16:creationId xmlns:a16="http://schemas.microsoft.com/office/drawing/2014/main" id="{110EB16E-5A80-409C-B460-679FB1E5CBB5}"/>
              </a:ext>
            </a:extLst>
          </p:cNvPr>
          <p:cNvSpPr txBox="1"/>
          <p:nvPr/>
        </p:nvSpPr>
        <p:spPr>
          <a:xfrm>
            <a:off x="6765682" y="4654858"/>
            <a:ext cx="2268209" cy="369332"/>
          </a:xfrm>
          <a:prstGeom prst="rect">
            <a:avLst/>
          </a:prstGeom>
          <a:noFill/>
        </p:spPr>
        <p:txBody>
          <a:bodyPr wrap="square" anchor="ctr">
            <a:spAutoFit/>
          </a:bodyPr>
          <a:lstStyle/>
          <a:p>
            <a:pPr algn="ctr" defTabSz="385745">
              <a:tabLst>
                <a:tab pos="7297373" algn="r"/>
              </a:tabLst>
            </a:pPr>
            <a:r>
              <a:rPr lang="en-US" dirty="0">
                <a:ln w="0">
                  <a:solidFill>
                    <a:srgbClr val="5B9BD5"/>
                  </a:solidFill>
                </a:ln>
                <a:solidFill>
                  <a:prstClr val="black"/>
                </a:solidFill>
                <a:latin typeface="Calibri" panose="020F0502020204030204"/>
              </a:rPr>
              <a:t>Michelle Lair</a:t>
            </a:r>
          </a:p>
        </p:txBody>
      </p:sp>
      <p:sp>
        <p:nvSpPr>
          <p:cNvPr id="16" name="Title 1">
            <a:extLst>
              <a:ext uri="{FF2B5EF4-FFF2-40B4-BE49-F238E27FC236}">
                <a16:creationId xmlns:a16="http://schemas.microsoft.com/office/drawing/2014/main" id="{DA14BDF3-3322-449C-A4E0-1018CA419A8A}"/>
              </a:ext>
            </a:extLst>
          </p:cNvPr>
          <p:cNvSpPr txBox="1">
            <a:spLocks/>
          </p:cNvSpPr>
          <p:nvPr/>
        </p:nvSpPr>
        <p:spPr>
          <a:xfrm flipH="1">
            <a:off x="4496884" y="4529775"/>
            <a:ext cx="2179646" cy="640080"/>
          </a:xfrm>
          <a:prstGeom prst="rect">
            <a:avLst/>
          </a:prstGeom>
        </p:spPr>
        <p:txBody>
          <a:bodyPr vert="horz" lIns="91440" tIns="45720" rIns="91440" bIns="45720" rtlCol="0" anchor="ctr">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385745">
              <a:tabLst>
                <a:tab pos="7297373" algn="r"/>
              </a:tabLst>
            </a:pPr>
            <a:r>
              <a:rPr lang="en-US" sz="1800" dirty="0">
                <a:ln w="0">
                  <a:solidFill>
                    <a:srgbClr val="5B9BD5"/>
                  </a:solidFill>
                </a:ln>
                <a:solidFill>
                  <a:prstClr val="black"/>
                </a:solidFill>
                <a:latin typeface="Calibri" panose="020F0502020204030204"/>
              </a:rPr>
              <a:t>Dr. Lane Freeman</a:t>
            </a:r>
            <a:endParaRPr lang="en-US" sz="1800" dirty="0">
              <a:ln w="0">
                <a:solidFill>
                  <a:srgbClr val="5B9BD5"/>
                </a:solidFill>
              </a:ln>
              <a:solidFill>
                <a:prstClr val="black"/>
              </a:solidFill>
              <a:latin typeface="Calibri Light" panose="020F0302020204030204"/>
            </a:endParaRPr>
          </a:p>
        </p:txBody>
      </p:sp>
      <p:pic>
        <p:nvPicPr>
          <p:cNvPr id="3" name="Picture 2" descr="A person in a suit and tie&#10;&#10;Description automatically generated with medium confidence">
            <a:extLst>
              <a:ext uri="{FF2B5EF4-FFF2-40B4-BE49-F238E27FC236}">
                <a16:creationId xmlns:a16="http://schemas.microsoft.com/office/drawing/2014/main" id="{2DBFF599-616F-43A2-9722-C99F0A458E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24787" y="2658431"/>
            <a:ext cx="1523840" cy="1913890"/>
          </a:xfrm>
          <a:prstGeom prst="rect">
            <a:avLst/>
          </a:prstGeom>
        </p:spPr>
      </p:pic>
      <p:pic>
        <p:nvPicPr>
          <p:cNvPr id="7" name="Picture 6" descr="A person wearing glasses and a suit&#10;&#10;Description automatically generated with medium confidence">
            <a:extLst>
              <a:ext uri="{FF2B5EF4-FFF2-40B4-BE49-F238E27FC236}">
                <a16:creationId xmlns:a16="http://schemas.microsoft.com/office/drawing/2014/main" id="{F4865264-CDC0-4563-AF56-5A41D0195DD3}"/>
              </a:ext>
            </a:extLst>
          </p:cNvPr>
          <p:cNvPicPr>
            <a:picLocks noChangeAspect="1"/>
          </p:cNvPicPr>
          <p:nvPr/>
        </p:nvPicPr>
        <p:blipFill rotWithShape="1">
          <a:blip r:embed="rId11">
            <a:extLst>
              <a:ext uri="{28A0092B-C50C-407E-A947-70E740481C1C}">
                <a14:useLocalDpi xmlns:a14="http://schemas.microsoft.com/office/drawing/2010/main" val="0"/>
              </a:ext>
            </a:extLst>
          </a:blip>
          <a:srcRect r="6038"/>
          <a:stretch/>
        </p:blipFill>
        <p:spPr>
          <a:xfrm>
            <a:off x="2314479" y="173648"/>
            <a:ext cx="1718374" cy="1828800"/>
          </a:xfrm>
          <a:prstGeom prst="rect">
            <a:avLst/>
          </a:prstGeom>
        </p:spPr>
      </p:pic>
    </p:spTree>
    <p:extLst>
      <p:ext uri="{BB962C8B-B14F-4D97-AF65-F5344CB8AC3E}">
        <p14:creationId xmlns:p14="http://schemas.microsoft.com/office/powerpoint/2010/main" val="8918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33CF4F-7941-48F1-9F85-9BFC735D0734}"/>
              </a:ext>
            </a:extLst>
          </p:cNvPr>
          <p:cNvSpPr>
            <a:spLocks noGrp="1"/>
          </p:cNvSpPr>
          <p:nvPr>
            <p:ph type="title"/>
          </p:nvPr>
        </p:nvSpPr>
        <p:spPr/>
        <p:txBody>
          <a:bodyPr/>
          <a:lstStyle/>
          <a:p>
            <a:r>
              <a:rPr lang="en-US" dirty="0"/>
              <a:t>Sandhills Community College </a:t>
            </a:r>
            <a:br>
              <a:rPr lang="en-US" dirty="0"/>
            </a:br>
            <a:r>
              <a:rPr lang="en-US" dirty="0"/>
              <a:t>Former Student</a:t>
            </a:r>
          </a:p>
        </p:txBody>
      </p:sp>
      <p:sp>
        <p:nvSpPr>
          <p:cNvPr id="6" name="Title 1">
            <a:extLst>
              <a:ext uri="{FF2B5EF4-FFF2-40B4-BE49-F238E27FC236}">
                <a16:creationId xmlns:a16="http://schemas.microsoft.com/office/drawing/2014/main" id="{D7302986-A325-4A54-95D5-5D8DD8506AB3}"/>
              </a:ext>
            </a:extLst>
          </p:cNvPr>
          <p:cNvSpPr txBox="1">
            <a:spLocks/>
          </p:cNvSpPr>
          <p:nvPr/>
        </p:nvSpPr>
        <p:spPr>
          <a:xfrm>
            <a:off x="902825" y="1914957"/>
            <a:ext cx="7338350" cy="1071375"/>
          </a:xfrm>
          <a:prstGeom prst="rect">
            <a:avLst/>
          </a:prstGeom>
        </p:spPr>
        <p:txBody>
          <a:bodyPr vert="horz" lIns="91440" tIns="45720" rIns="91440" bIns="45720" rtlCol="0" anchor="ctr">
            <a:normAutofit/>
          </a:bodyPr>
          <a:lst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a:lstStyle>
          <a:p>
            <a:pPr algn="ctr"/>
            <a:r>
              <a:rPr lang="en-US" dirty="0"/>
              <a:t>Mya </a:t>
            </a:r>
            <a:r>
              <a:rPr lang="en-US" dirty="0" err="1"/>
              <a:t>Sencenbaugh</a:t>
            </a:r>
            <a:endParaRPr lang="en-US" dirty="0"/>
          </a:p>
        </p:txBody>
      </p:sp>
      <p:sp>
        <p:nvSpPr>
          <p:cNvPr id="7" name="Subtitle 2">
            <a:extLst>
              <a:ext uri="{FF2B5EF4-FFF2-40B4-BE49-F238E27FC236}">
                <a16:creationId xmlns:a16="http://schemas.microsoft.com/office/drawing/2014/main" id="{541EEA57-6E50-4DCF-B149-9ECCBDC0EFE1}"/>
              </a:ext>
            </a:extLst>
          </p:cNvPr>
          <p:cNvSpPr txBox="1">
            <a:spLocks/>
          </p:cNvSpPr>
          <p:nvPr/>
        </p:nvSpPr>
        <p:spPr>
          <a:xfrm>
            <a:off x="974221" y="2690671"/>
            <a:ext cx="7266954" cy="1071375"/>
          </a:xfrm>
          <a:prstGeom prst="rect">
            <a:avLst/>
          </a:prstGeom>
        </p:spPr>
        <p:txBody>
          <a:bodyPr vert="horz" lIns="91440" tIns="45720" rIns="91440" bIns="45720" rtlCol="0" anchor="t">
            <a:noAutofit/>
          </a:bodyPr>
          <a:lstStyle>
            <a:lvl1pPr marL="175022" indent="-175022" algn="l" defTabSz="385763" rtl="0" eaLnBrk="1" latinLnBrk="0" hangingPunct="1">
              <a:lnSpc>
                <a:spcPct val="100000"/>
              </a:lnSpc>
              <a:spcBef>
                <a:spcPts val="450"/>
              </a:spcBef>
              <a:buFont typeface="Arial" panose="020B0604020202020204" pitchFamily="34" charset="0"/>
              <a:buChar char="•"/>
              <a:tabLst/>
              <a:defRPr sz="2100" kern="1200">
                <a:solidFill>
                  <a:schemeClr val="tx1"/>
                </a:solidFill>
                <a:latin typeface="Times New Roman" charset="0"/>
                <a:ea typeface="Times New Roman" charset="0"/>
                <a:cs typeface="Times New Roman" charset="0"/>
              </a:defRPr>
            </a:lvl1pPr>
            <a:lvl2pPr marL="344091" indent="-151210" algn="l" defTabSz="385763" rtl="0" eaLnBrk="1" latinLnBrk="0" hangingPunct="1">
              <a:lnSpc>
                <a:spcPct val="100000"/>
              </a:lnSpc>
              <a:spcBef>
                <a:spcPts val="225"/>
              </a:spcBef>
              <a:buFont typeface="Arial" panose="020B0604020202020204" pitchFamily="34" charset="0"/>
              <a:buChar char="•"/>
              <a:tabLst/>
              <a:defRPr sz="1800" kern="1200">
                <a:solidFill>
                  <a:schemeClr val="tx1"/>
                </a:solidFill>
                <a:latin typeface="Times New Roman" charset="0"/>
                <a:ea typeface="Times New Roman" charset="0"/>
                <a:cs typeface="Times New Roman" charset="0"/>
              </a:defRPr>
            </a:lvl2pPr>
            <a:lvl3pPr marL="519113" indent="-133350" algn="l" defTabSz="385763" rtl="0" eaLnBrk="1" latinLnBrk="0" hangingPunct="1">
              <a:lnSpc>
                <a:spcPct val="100000"/>
              </a:lnSpc>
              <a:spcBef>
                <a:spcPts val="225"/>
              </a:spcBef>
              <a:buFont typeface="Arial" panose="020B0604020202020204" pitchFamily="34" charset="0"/>
              <a:buChar char="•"/>
              <a:tabLst/>
              <a:defRPr sz="1650" kern="1200">
                <a:solidFill>
                  <a:schemeClr val="tx1"/>
                </a:solidFill>
                <a:latin typeface="Times New Roman" charset="0"/>
                <a:ea typeface="Times New Roman" charset="0"/>
                <a:cs typeface="Times New Roman" charset="0"/>
              </a:defRPr>
            </a:lvl3pPr>
            <a:lvl4pPr marL="732235" indent="-153591" algn="l" defTabSz="385763" rtl="0" eaLnBrk="1" latinLnBrk="0" hangingPunct="1">
              <a:lnSpc>
                <a:spcPct val="100000"/>
              </a:lnSpc>
              <a:spcBef>
                <a:spcPts val="225"/>
              </a:spcBef>
              <a:buFont typeface="Arial" panose="020B0604020202020204" pitchFamily="34" charset="0"/>
              <a:buChar char="•"/>
              <a:tabLst/>
              <a:defRPr sz="1500" kern="1200">
                <a:solidFill>
                  <a:schemeClr val="tx1"/>
                </a:solidFill>
                <a:latin typeface="Times New Roman" charset="0"/>
                <a:ea typeface="Times New Roman" charset="0"/>
                <a:cs typeface="Times New Roman" charset="0"/>
              </a:defRPr>
            </a:lvl4pPr>
            <a:lvl5pPr marL="900113" indent="-128588" algn="l" defTabSz="385763" rtl="0" eaLnBrk="1" latinLnBrk="0" hangingPunct="1">
              <a:lnSpc>
                <a:spcPct val="100000"/>
              </a:lnSpc>
              <a:spcBef>
                <a:spcPts val="225"/>
              </a:spcBef>
              <a:buFont typeface="Arial" panose="020B0604020202020204" pitchFamily="34" charset="0"/>
              <a:buChar char="•"/>
              <a:tabLst/>
              <a:defRPr sz="1350" kern="1200">
                <a:solidFill>
                  <a:schemeClr val="tx1"/>
                </a:solidFill>
                <a:latin typeface="Times New Roman" charset="0"/>
                <a:ea typeface="Times New Roman" charset="0"/>
                <a:cs typeface="Times New Roman"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marL="0" indent="0" algn="ctr">
              <a:buNone/>
            </a:pPr>
            <a:r>
              <a:rPr lang="en-US" sz="2000" dirty="0">
                <a:latin typeface="HelvLight"/>
              </a:rPr>
              <a:t>Graduate of Sandhills CC’s </a:t>
            </a:r>
          </a:p>
          <a:p>
            <a:pPr marL="0" indent="0" algn="ctr">
              <a:buNone/>
            </a:pPr>
            <a:r>
              <a:rPr lang="en-US" sz="2000" dirty="0">
                <a:latin typeface="HelvLight"/>
              </a:rPr>
              <a:t>Civil Engineering Technology  Program</a:t>
            </a:r>
          </a:p>
          <a:p>
            <a:pPr marL="0" indent="0" algn="ctr">
              <a:buNone/>
            </a:pPr>
            <a:r>
              <a:rPr lang="en-US" sz="2000" dirty="0">
                <a:latin typeface="HelvLight"/>
              </a:rPr>
              <a:t>Designer, LKC Engineering</a:t>
            </a:r>
          </a:p>
        </p:txBody>
      </p:sp>
      <p:pic>
        <p:nvPicPr>
          <p:cNvPr id="8" name="Picture 7">
            <a:extLst>
              <a:ext uri="{FF2B5EF4-FFF2-40B4-BE49-F238E27FC236}">
                <a16:creationId xmlns:a16="http://schemas.microsoft.com/office/drawing/2014/main" id="{764DC0DC-DD34-9E3C-4922-1DC4B17EF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22" y="4012303"/>
            <a:ext cx="2748310" cy="1071375"/>
          </a:xfrm>
          <a:prstGeom prst="rect">
            <a:avLst/>
          </a:prstGeom>
        </p:spPr>
      </p:pic>
      <p:pic>
        <p:nvPicPr>
          <p:cNvPr id="11" name="Picture 10">
            <a:extLst>
              <a:ext uri="{FF2B5EF4-FFF2-40B4-BE49-F238E27FC236}">
                <a16:creationId xmlns:a16="http://schemas.microsoft.com/office/drawing/2014/main" id="{E7E90C42-34DA-B84F-8793-8A42B95C32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2254" y="0"/>
            <a:ext cx="2751746" cy="3114976"/>
          </a:xfrm>
          <a:prstGeom prst="rect">
            <a:avLst/>
          </a:prstGeom>
        </p:spPr>
      </p:pic>
    </p:spTree>
    <p:extLst>
      <p:ext uri="{BB962C8B-B14F-4D97-AF65-F5344CB8AC3E}">
        <p14:creationId xmlns:p14="http://schemas.microsoft.com/office/powerpoint/2010/main" val="356343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33CF4F-7941-48F1-9F85-9BFC735D0734}"/>
              </a:ext>
            </a:extLst>
          </p:cNvPr>
          <p:cNvSpPr>
            <a:spLocks noGrp="1"/>
          </p:cNvSpPr>
          <p:nvPr>
            <p:ph type="title"/>
          </p:nvPr>
        </p:nvSpPr>
        <p:spPr/>
        <p:txBody>
          <a:bodyPr/>
          <a:lstStyle/>
          <a:p>
            <a:r>
              <a:rPr lang="en-US" dirty="0"/>
              <a:t>Sandhills Community College </a:t>
            </a:r>
            <a:br>
              <a:rPr lang="en-US" dirty="0"/>
            </a:br>
            <a:r>
              <a:rPr lang="en-US" dirty="0"/>
              <a:t>Former Student</a:t>
            </a:r>
          </a:p>
        </p:txBody>
      </p:sp>
      <p:sp>
        <p:nvSpPr>
          <p:cNvPr id="6" name="Title 1">
            <a:extLst>
              <a:ext uri="{FF2B5EF4-FFF2-40B4-BE49-F238E27FC236}">
                <a16:creationId xmlns:a16="http://schemas.microsoft.com/office/drawing/2014/main" id="{D7302986-A325-4A54-95D5-5D8DD8506AB3}"/>
              </a:ext>
            </a:extLst>
          </p:cNvPr>
          <p:cNvSpPr txBox="1">
            <a:spLocks/>
          </p:cNvSpPr>
          <p:nvPr/>
        </p:nvSpPr>
        <p:spPr>
          <a:xfrm>
            <a:off x="902825" y="1914957"/>
            <a:ext cx="7338350" cy="1071375"/>
          </a:xfrm>
          <a:prstGeom prst="rect">
            <a:avLst/>
          </a:prstGeom>
        </p:spPr>
        <p:txBody>
          <a:bodyPr vert="horz" lIns="91440" tIns="45720" rIns="91440" bIns="45720" rtlCol="0" anchor="ctr">
            <a:normAutofit/>
          </a:bodyPr>
          <a:lst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a:lstStyle>
          <a:p>
            <a:pPr algn="ctr"/>
            <a:r>
              <a:rPr lang="en-US" dirty="0"/>
              <a:t>Trent Black</a:t>
            </a:r>
          </a:p>
        </p:txBody>
      </p:sp>
      <p:sp>
        <p:nvSpPr>
          <p:cNvPr id="7" name="Subtitle 2">
            <a:extLst>
              <a:ext uri="{FF2B5EF4-FFF2-40B4-BE49-F238E27FC236}">
                <a16:creationId xmlns:a16="http://schemas.microsoft.com/office/drawing/2014/main" id="{541EEA57-6E50-4DCF-B149-9ECCBDC0EFE1}"/>
              </a:ext>
            </a:extLst>
          </p:cNvPr>
          <p:cNvSpPr txBox="1">
            <a:spLocks/>
          </p:cNvSpPr>
          <p:nvPr/>
        </p:nvSpPr>
        <p:spPr>
          <a:xfrm>
            <a:off x="974221" y="2690671"/>
            <a:ext cx="7266954" cy="1071375"/>
          </a:xfrm>
          <a:prstGeom prst="rect">
            <a:avLst/>
          </a:prstGeom>
        </p:spPr>
        <p:txBody>
          <a:bodyPr vert="horz" lIns="91440" tIns="45720" rIns="91440" bIns="45720" rtlCol="0" anchor="t">
            <a:noAutofit/>
          </a:bodyPr>
          <a:lstStyle>
            <a:lvl1pPr marL="175022" indent="-175022" algn="l" defTabSz="385763" rtl="0" eaLnBrk="1" latinLnBrk="0" hangingPunct="1">
              <a:lnSpc>
                <a:spcPct val="100000"/>
              </a:lnSpc>
              <a:spcBef>
                <a:spcPts val="450"/>
              </a:spcBef>
              <a:buFont typeface="Arial" panose="020B0604020202020204" pitchFamily="34" charset="0"/>
              <a:buChar char="•"/>
              <a:tabLst/>
              <a:defRPr sz="2100" kern="1200">
                <a:solidFill>
                  <a:schemeClr val="tx1"/>
                </a:solidFill>
                <a:latin typeface="Times New Roman" charset="0"/>
                <a:ea typeface="Times New Roman" charset="0"/>
                <a:cs typeface="Times New Roman" charset="0"/>
              </a:defRPr>
            </a:lvl1pPr>
            <a:lvl2pPr marL="344091" indent="-151210" algn="l" defTabSz="385763" rtl="0" eaLnBrk="1" latinLnBrk="0" hangingPunct="1">
              <a:lnSpc>
                <a:spcPct val="100000"/>
              </a:lnSpc>
              <a:spcBef>
                <a:spcPts val="225"/>
              </a:spcBef>
              <a:buFont typeface="Arial" panose="020B0604020202020204" pitchFamily="34" charset="0"/>
              <a:buChar char="•"/>
              <a:tabLst/>
              <a:defRPr sz="1800" kern="1200">
                <a:solidFill>
                  <a:schemeClr val="tx1"/>
                </a:solidFill>
                <a:latin typeface="Times New Roman" charset="0"/>
                <a:ea typeface="Times New Roman" charset="0"/>
                <a:cs typeface="Times New Roman" charset="0"/>
              </a:defRPr>
            </a:lvl2pPr>
            <a:lvl3pPr marL="519113" indent="-133350" algn="l" defTabSz="385763" rtl="0" eaLnBrk="1" latinLnBrk="0" hangingPunct="1">
              <a:lnSpc>
                <a:spcPct val="100000"/>
              </a:lnSpc>
              <a:spcBef>
                <a:spcPts val="225"/>
              </a:spcBef>
              <a:buFont typeface="Arial" panose="020B0604020202020204" pitchFamily="34" charset="0"/>
              <a:buChar char="•"/>
              <a:tabLst/>
              <a:defRPr sz="1650" kern="1200">
                <a:solidFill>
                  <a:schemeClr val="tx1"/>
                </a:solidFill>
                <a:latin typeface="Times New Roman" charset="0"/>
                <a:ea typeface="Times New Roman" charset="0"/>
                <a:cs typeface="Times New Roman" charset="0"/>
              </a:defRPr>
            </a:lvl3pPr>
            <a:lvl4pPr marL="732235" indent="-153591" algn="l" defTabSz="385763" rtl="0" eaLnBrk="1" latinLnBrk="0" hangingPunct="1">
              <a:lnSpc>
                <a:spcPct val="100000"/>
              </a:lnSpc>
              <a:spcBef>
                <a:spcPts val="225"/>
              </a:spcBef>
              <a:buFont typeface="Arial" panose="020B0604020202020204" pitchFamily="34" charset="0"/>
              <a:buChar char="•"/>
              <a:tabLst/>
              <a:defRPr sz="1500" kern="1200">
                <a:solidFill>
                  <a:schemeClr val="tx1"/>
                </a:solidFill>
                <a:latin typeface="Times New Roman" charset="0"/>
                <a:ea typeface="Times New Roman" charset="0"/>
                <a:cs typeface="Times New Roman" charset="0"/>
              </a:defRPr>
            </a:lvl4pPr>
            <a:lvl5pPr marL="900113" indent="-128588" algn="l" defTabSz="385763" rtl="0" eaLnBrk="1" latinLnBrk="0" hangingPunct="1">
              <a:lnSpc>
                <a:spcPct val="100000"/>
              </a:lnSpc>
              <a:spcBef>
                <a:spcPts val="225"/>
              </a:spcBef>
              <a:buFont typeface="Arial" panose="020B0604020202020204" pitchFamily="34" charset="0"/>
              <a:buChar char="•"/>
              <a:tabLst/>
              <a:defRPr sz="1350" kern="1200">
                <a:solidFill>
                  <a:schemeClr val="tx1"/>
                </a:solidFill>
                <a:latin typeface="Times New Roman" charset="0"/>
                <a:ea typeface="Times New Roman" charset="0"/>
                <a:cs typeface="Times New Roman"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marL="0" indent="0" algn="ctr">
              <a:buNone/>
            </a:pPr>
            <a:r>
              <a:rPr lang="en-US" sz="2000" dirty="0">
                <a:latin typeface="HelvLight"/>
              </a:rPr>
              <a:t>Graduate of Sandhills CC’s </a:t>
            </a:r>
          </a:p>
          <a:p>
            <a:pPr marL="0" indent="0" algn="ctr">
              <a:buNone/>
            </a:pPr>
            <a:r>
              <a:rPr lang="en-US" sz="2000" dirty="0">
                <a:latin typeface="HelvLight"/>
              </a:rPr>
              <a:t>Civil Engineering Technology  Program</a:t>
            </a:r>
          </a:p>
          <a:p>
            <a:pPr marL="0" indent="0" algn="ctr">
              <a:buNone/>
            </a:pPr>
            <a:r>
              <a:rPr lang="en-US" sz="2000" dirty="0">
                <a:latin typeface="HelvLight"/>
              </a:rPr>
              <a:t>Designer, LKC Engineering</a:t>
            </a:r>
          </a:p>
        </p:txBody>
      </p:sp>
      <p:pic>
        <p:nvPicPr>
          <p:cNvPr id="8" name="Picture 7">
            <a:extLst>
              <a:ext uri="{FF2B5EF4-FFF2-40B4-BE49-F238E27FC236}">
                <a16:creationId xmlns:a16="http://schemas.microsoft.com/office/drawing/2014/main" id="{764DC0DC-DD34-9E3C-4922-1DC4B17EF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22" y="4012303"/>
            <a:ext cx="2748310" cy="1071375"/>
          </a:xfrm>
          <a:prstGeom prst="rect">
            <a:avLst/>
          </a:prstGeom>
        </p:spPr>
      </p:pic>
      <p:pic>
        <p:nvPicPr>
          <p:cNvPr id="4" name="Picture 3" descr="A person sitting at a desk&#10;&#10;Description automatically generated with medium confidence">
            <a:extLst>
              <a:ext uri="{FF2B5EF4-FFF2-40B4-BE49-F238E27FC236}">
                <a16:creationId xmlns:a16="http://schemas.microsoft.com/office/drawing/2014/main" id="{C8A17031-3C1C-ABE8-5918-1D8CA49E14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3675" y="0"/>
            <a:ext cx="2600325" cy="2933700"/>
          </a:xfrm>
          <a:prstGeom prst="rect">
            <a:avLst/>
          </a:prstGeom>
        </p:spPr>
      </p:pic>
    </p:spTree>
    <p:extLst>
      <p:ext uri="{BB962C8B-B14F-4D97-AF65-F5344CB8AC3E}">
        <p14:creationId xmlns:p14="http://schemas.microsoft.com/office/powerpoint/2010/main" val="368275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33CF4F-7941-48F1-9F85-9BFC735D0734}"/>
              </a:ext>
            </a:extLst>
          </p:cNvPr>
          <p:cNvSpPr>
            <a:spLocks noGrp="1"/>
          </p:cNvSpPr>
          <p:nvPr>
            <p:ph type="title"/>
          </p:nvPr>
        </p:nvSpPr>
        <p:spPr/>
        <p:txBody>
          <a:bodyPr/>
          <a:lstStyle/>
          <a:p>
            <a:r>
              <a:rPr lang="en-US" dirty="0"/>
              <a:t>Sandhills Community College </a:t>
            </a:r>
            <a:br>
              <a:rPr lang="en-US" dirty="0"/>
            </a:br>
            <a:r>
              <a:rPr lang="en-US" dirty="0"/>
              <a:t>Former Student</a:t>
            </a:r>
          </a:p>
        </p:txBody>
      </p:sp>
      <p:sp>
        <p:nvSpPr>
          <p:cNvPr id="6" name="Title 1">
            <a:extLst>
              <a:ext uri="{FF2B5EF4-FFF2-40B4-BE49-F238E27FC236}">
                <a16:creationId xmlns:a16="http://schemas.microsoft.com/office/drawing/2014/main" id="{D7302986-A325-4A54-95D5-5D8DD8506AB3}"/>
              </a:ext>
            </a:extLst>
          </p:cNvPr>
          <p:cNvSpPr txBox="1">
            <a:spLocks/>
          </p:cNvSpPr>
          <p:nvPr/>
        </p:nvSpPr>
        <p:spPr>
          <a:xfrm>
            <a:off x="902825" y="1914957"/>
            <a:ext cx="7338350" cy="1071375"/>
          </a:xfrm>
          <a:prstGeom prst="rect">
            <a:avLst/>
          </a:prstGeom>
        </p:spPr>
        <p:txBody>
          <a:bodyPr vert="horz" lIns="91440" tIns="45720" rIns="91440" bIns="45720" rtlCol="0" anchor="ctr">
            <a:normAutofit/>
          </a:bodyPr>
          <a:lstStyle>
            <a:lvl1pPr algn="l" defTabSz="385763" rtl="0" eaLnBrk="1" latinLnBrk="0" hangingPunct="1">
              <a:lnSpc>
                <a:spcPct val="90000"/>
              </a:lnSpc>
              <a:spcBef>
                <a:spcPct val="0"/>
              </a:spcBef>
              <a:buNone/>
              <a:defRPr sz="3000" b="1" kern="1200">
                <a:ln w="0">
                  <a:solidFill>
                    <a:schemeClr val="accent1"/>
                  </a:solidFill>
                </a:ln>
                <a:solidFill>
                  <a:schemeClr val="tx1"/>
                </a:solidFill>
                <a:latin typeface="+mj-lt"/>
                <a:ea typeface="+mj-ea"/>
                <a:cs typeface="+mj-cs"/>
              </a:defRPr>
            </a:lvl1pPr>
          </a:lstStyle>
          <a:p>
            <a:pPr algn="ctr"/>
            <a:r>
              <a:rPr lang="en-US" dirty="0"/>
              <a:t>Logan Parsons, P.E.</a:t>
            </a:r>
          </a:p>
        </p:txBody>
      </p:sp>
      <p:sp>
        <p:nvSpPr>
          <p:cNvPr id="7" name="Subtitle 2">
            <a:extLst>
              <a:ext uri="{FF2B5EF4-FFF2-40B4-BE49-F238E27FC236}">
                <a16:creationId xmlns:a16="http://schemas.microsoft.com/office/drawing/2014/main" id="{541EEA57-6E50-4DCF-B149-9ECCBDC0EFE1}"/>
              </a:ext>
            </a:extLst>
          </p:cNvPr>
          <p:cNvSpPr txBox="1">
            <a:spLocks/>
          </p:cNvSpPr>
          <p:nvPr/>
        </p:nvSpPr>
        <p:spPr>
          <a:xfrm>
            <a:off x="974221" y="2690671"/>
            <a:ext cx="7266954" cy="1071375"/>
          </a:xfrm>
          <a:prstGeom prst="rect">
            <a:avLst/>
          </a:prstGeom>
        </p:spPr>
        <p:txBody>
          <a:bodyPr vert="horz" lIns="91440" tIns="45720" rIns="91440" bIns="45720" rtlCol="0" anchor="t">
            <a:noAutofit/>
          </a:bodyPr>
          <a:lstStyle>
            <a:lvl1pPr marL="175022" indent="-175022" algn="l" defTabSz="385763" rtl="0" eaLnBrk="1" latinLnBrk="0" hangingPunct="1">
              <a:lnSpc>
                <a:spcPct val="100000"/>
              </a:lnSpc>
              <a:spcBef>
                <a:spcPts val="450"/>
              </a:spcBef>
              <a:buFont typeface="Arial" panose="020B0604020202020204" pitchFamily="34" charset="0"/>
              <a:buChar char="•"/>
              <a:tabLst/>
              <a:defRPr sz="2100" kern="1200">
                <a:solidFill>
                  <a:schemeClr val="tx1"/>
                </a:solidFill>
                <a:latin typeface="Times New Roman" charset="0"/>
                <a:ea typeface="Times New Roman" charset="0"/>
                <a:cs typeface="Times New Roman" charset="0"/>
              </a:defRPr>
            </a:lvl1pPr>
            <a:lvl2pPr marL="344091" indent="-151210" algn="l" defTabSz="385763" rtl="0" eaLnBrk="1" latinLnBrk="0" hangingPunct="1">
              <a:lnSpc>
                <a:spcPct val="100000"/>
              </a:lnSpc>
              <a:spcBef>
                <a:spcPts val="225"/>
              </a:spcBef>
              <a:buFont typeface="Arial" panose="020B0604020202020204" pitchFamily="34" charset="0"/>
              <a:buChar char="•"/>
              <a:tabLst/>
              <a:defRPr sz="1800" kern="1200">
                <a:solidFill>
                  <a:schemeClr val="tx1"/>
                </a:solidFill>
                <a:latin typeface="Times New Roman" charset="0"/>
                <a:ea typeface="Times New Roman" charset="0"/>
                <a:cs typeface="Times New Roman" charset="0"/>
              </a:defRPr>
            </a:lvl2pPr>
            <a:lvl3pPr marL="519113" indent="-133350" algn="l" defTabSz="385763" rtl="0" eaLnBrk="1" latinLnBrk="0" hangingPunct="1">
              <a:lnSpc>
                <a:spcPct val="100000"/>
              </a:lnSpc>
              <a:spcBef>
                <a:spcPts val="225"/>
              </a:spcBef>
              <a:buFont typeface="Arial" panose="020B0604020202020204" pitchFamily="34" charset="0"/>
              <a:buChar char="•"/>
              <a:tabLst/>
              <a:defRPr sz="1650" kern="1200">
                <a:solidFill>
                  <a:schemeClr val="tx1"/>
                </a:solidFill>
                <a:latin typeface="Times New Roman" charset="0"/>
                <a:ea typeface="Times New Roman" charset="0"/>
                <a:cs typeface="Times New Roman" charset="0"/>
              </a:defRPr>
            </a:lvl3pPr>
            <a:lvl4pPr marL="732235" indent="-153591" algn="l" defTabSz="385763" rtl="0" eaLnBrk="1" latinLnBrk="0" hangingPunct="1">
              <a:lnSpc>
                <a:spcPct val="100000"/>
              </a:lnSpc>
              <a:spcBef>
                <a:spcPts val="225"/>
              </a:spcBef>
              <a:buFont typeface="Arial" panose="020B0604020202020204" pitchFamily="34" charset="0"/>
              <a:buChar char="•"/>
              <a:tabLst/>
              <a:defRPr sz="1500" kern="1200">
                <a:solidFill>
                  <a:schemeClr val="tx1"/>
                </a:solidFill>
                <a:latin typeface="Times New Roman" charset="0"/>
                <a:ea typeface="Times New Roman" charset="0"/>
                <a:cs typeface="Times New Roman" charset="0"/>
              </a:defRPr>
            </a:lvl4pPr>
            <a:lvl5pPr marL="900113" indent="-128588" algn="l" defTabSz="385763" rtl="0" eaLnBrk="1" latinLnBrk="0" hangingPunct="1">
              <a:lnSpc>
                <a:spcPct val="100000"/>
              </a:lnSpc>
              <a:spcBef>
                <a:spcPts val="225"/>
              </a:spcBef>
              <a:buFont typeface="Arial" panose="020B0604020202020204" pitchFamily="34" charset="0"/>
              <a:buChar char="•"/>
              <a:tabLst/>
              <a:defRPr sz="1350" kern="1200">
                <a:solidFill>
                  <a:schemeClr val="tx1"/>
                </a:solidFill>
                <a:latin typeface="Times New Roman" charset="0"/>
                <a:ea typeface="Times New Roman" charset="0"/>
                <a:cs typeface="Times New Roman" charset="0"/>
              </a:defRPr>
            </a:lvl5pPr>
            <a:lvl6pPr marL="1060847"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6pPr>
            <a:lvl7pPr marL="1253729"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7pPr>
            <a:lvl8pPr marL="1446610"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8pPr>
            <a:lvl9pPr marL="1639491" indent="-96441" algn="l" defTabSz="385763" rtl="0" eaLnBrk="1" latinLnBrk="0" hangingPunct="1">
              <a:lnSpc>
                <a:spcPct val="90000"/>
              </a:lnSpc>
              <a:spcBef>
                <a:spcPts val="211"/>
              </a:spcBef>
              <a:buFont typeface="Arial" panose="020B0604020202020204" pitchFamily="34" charset="0"/>
              <a:buChar char="•"/>
              <a:defRPr sz="760" kern="1200">
                <a:solidFill>
                  <a:schemeClr val="tx1"/>
                </a:solidFill>
                <a:latin typeface="+mn-lt"/>
                <a:ea typeface="+mn-ea"/>
                <a:cs typeface="+mn-cs"/>
              </a:defRPr>
            </a:lvl9pPr>
          </a:lstStyle>
          <a:p>
            <a:pPr marL="0" indent="0" algn="ctr">
              <a:buNone/>
            </a:pPr>
            <a:r>
              <a:rPr lang="en-US" sz="2000" dirty="0">
                <a:latin typeface="HelvLight"/>
              </a:rPr>
              <a:t>Graduate of Sandhills CC’s </a:t>
            </a:r>
          </a:p>
          <a:p>
            <a:pPr marL="0" indent="0" algn="ctr">
              <a:buNone/>
            </a:pPr>
            <a:r>
              <a:rPr lang="en-US" sz="2000" dirty="0">
                <a:latin typeface="HelvLight"/>
              </a:rPr>
              <a:t>Civil Engineering Technology  Program</a:t>
            </a:r>
          </a:p>
          <a:p>
            <a:pPr marL="0" indent="0" algn="ctr">
              <a:buNone/>
            </a:pPr>
            <a:r>
              <a:rPr lang="en-US" sz="2000" dirty="0">
                <a:latin typeface="HelvLight"/>
              </a:rPr>
              <a:t>Project Manager, LKC Engineering</a:t>
            </a:r>
          </a:p>
        </p:txBody>
      </p:sp>
      <p:pic>
        <p:nvPicPr>
          <p:cNvPr id="8" name="Picture 7">
            <a:extLst>
              <a:ext uri="{FF2B5EF4-FFF2-40B4-BE49-F238E27FC236}">
                <a16:creationId xmlns:a16="http://schemas.microsoft.com/office/drawing/2014/main" id="{764DC0DC-DD34-9E3C-4922-1DC4B17EF1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22" y="4012303"/>
            <a:ext cx="2748310" cy="1071375"/>
          </a:xfrm>
          <a:prstGeom prst="rect">
            <a:avLst/>
          </a:prstGeom>
        </p:spPr>
      </p:pic>
      <p:pic>
        <p:nvPicPr>
          <p:cNvPr id="13" name="Picture 12" descr="A person in a red shirt&#10;&#10;Description automatically generated with medium confidence">
            <a:extLst>
              <a:ext uri="{FF2B5EF4-FFF2-40B4-BE49-F238E27FC236}">
                <a16:creationId xmlns:a16="http://schemas.microsoft.com/office/drawing/2014/main" id="{6022A30A-F098-B68F-CE70-B9AC657B2D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3675" y="-191"/>
            <a:ext cx="2600325" cy="2933700"/>
          </a:xfrm>
          <a:prstGeom prst="rect">
            <a:avLst/>
          </a:prstGeom>
        </p:spPr>
      </p:pic>
    </p:spTree>
    <p:extLst>
      <p:ext uri="{BB962C8B-B14F-4D97-AF65-F5344CB8AC3E}">
        <p14:creationId xmlns:p14="http://schemas.microsoft.com/office/powerpoint/2010/main" val="20003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CF4D865-680C-634D-B5B6-097AF769FED9}"/>
              </a:ext>
            </a:extLst>
          </p:cNvPr>
          <p:cNvSpPr/>
          <p:nvPr/>
        </p:nvSpPr>
        <p:spPr>
          <a:xfrm>
            <a:off x="6967" y="4625578"/>
            <a:ext cx="3677879" cy="517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Content Placeholder 1">
            <a:extLst>
              <a:ext uri="{FF2B5EF4-FFF2-40B4-BE49-F238E27FC236}">
                <a16:creationId xmlns:a16="http://schemas.microsoft.com/office/drawing/2014/main" id="{D323E2E6-2EF3-C942-8A91-325510536B92}"/>
              </a:ext>
            </a:extLst>
          </p:cNvPr>
          <p:cNvSpPr>
            <a:spLocks noGrp="1"/>
          </p:cNvSpPr>
          <p:nvPr>
            <p:ph idx="1"/>
          </p:nvPr>
        </p:nvSpPr>
        <p:spPr>
          <a:xfrm>
            <a:off x="1050284" y="1320294"/>
            <a:ext cx="7529511" cy="1118932"/>
          </a:xfrm>
        </p:spPr>
        <p:txBody>
          <a:bodyPr vert="horz" lIns="91440" tIns="45720" rIns="91440" bIns="45720" rtlCol="0" anchor="t">
            <a:normAutofit/>
          </a:bodyPr>
          <a:lstStyle/>
          <a:p>
            <a:pPr marL="0" indent="0">
              <a:buNone/>
            </a:pPr>
            <a:r>
              <a:rPr lang="en-US" dirty="0">
                <a:latin typeface="Times New Roman"/>
                <a:cs typeface="Times New Roman"/>
              </a:rPr>
              <a:t>Next webinar is June 15, 2022</a:t>
            </a:r>
            <a:endParaRPr lang="en-US" dirty="0"/>
          </a:p>
          <a:p>
            <a:pPr marL="0" indent="0">
              <a:buNone/>
            </a:pPr>
            <a:r>
              <a:rPr lang="en-US" dirty="0">
                <a:latin typeface="Times New Roman"/>
                <a:cs typeface="Times New Roman"/>
              </a:rPr>
              <a:t>Careers in Computer Network Support Specialists</a:t>
            </a:r>
            <a:endParaRPr lang="en-US" dirty="0"/>
          </a:p>
          <a:p>
            <a:pPr marL="0" indent="0">
              <a:buNone/>
            </a:pPr>
            <a:endParaRPr lang="en-US" dirty="0"/>
          </a:p>
          <a:p>
            <a:pPr marL="0" indent="0">
              <a:buNone/>
            </a:pPr>
            <a:endParaRPr lang="en-US" dirty="0"/>
          </a:p>
        </p:txBody>
      </p:sp>
      <p:sp>
        <p:nvSpPr>
          <p:cNvPr id="3" name="Title 2">
            <a:extLst>
              <a:ext uri="{FF2B5EF4-FFF2-40B4-BE49-F238E27FC236}">
                <a16:creationId xmlns:a16="http://schemas.microsoft.com/office/drawing/2014/main" id="{8CDE6DEC-CB0D-7145-803C-51F4CE813CBB}"/>
              </a:ext>
            </a:extLst>
          </p:cNvPr>
          <p:cNvSpPr>
            <a:spLocks noGrp="1"/>
          </p:cNvSpPr>
          <p:nvPr>
            <p:ph type="title"/>
          </p:nvPr>
        </p:nvSpPr>
        <p:spPr/>
        <p:txBody>
          <a:bodyPr/>
          <a:lstStyle/>
          <a:p>
            <a:r>
              <a:rPr lang="en-US"/>
              <a:t>Raising the Awareness of Career Pathways </a:t>
            </a:r>
            <a:br>
              <a:rPr lang="en-US"/>
            </a:br>
            <a:r>
              <a:rPr lang="en-US"/>
              <a:t>in North Carolina</a:t>
            </a:r>
          </a:p>
        </p:txBody>
      </p:sp>
      <p:pic>
        <p:nvPicPr>
          <p:cNvPr id="4" name="Picture 3" descr="A close up of a sign&#10;&#10;Description automatically generated">
            <a:extLst>
              <a:ext uri="{FF2B5EF4-FFF2-40B4-BE49-F238E27FC236}">
                <a16:creationId xmlns:a16="http://schemas.microsoft.com/office/drawing/2014/main" id="{BF5147F9-B717-F149-BD91-DB7BA249B0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53110" y="2129835"/>
            <a:ext cx="6050705" cy="2295988"/>
          </a:xfrm>
          <a:prstGeom prst="rect">
            <a:avLst/>
          </a:prstGeom>
        </p:spPr>
      </p:pic>
      <p:sp>
        <p:nvSpPr>
          <p:cNvPr id="7" name="Content Placeholder 1">
            <a:extLst>
              <a:ext uri="{FF2B5EF4-FFF2-40B4-BE49-F238E27FC236}">
                <a16:creationId xmlns:a16="http://schemas.microsoft.com/office/drawing/2014/main" id="{6913A1F7-E1F0-1C4B-A3D4-D9208E295A27}"/>
              </a:ext>
            </a:extLst>
          </p:cNvPr>
          <p:cNvSpPr txBox="1">
            <a:spLocks/>
          </p:cNvSpPr>
          <p:nvPr/>
        </p:nvSpPr>
        <p:spPr>
          <a:xfrm>
            <a:off x="1403393" y="3852268"/>
            <a:ext cx="5839609" cy="860822"/>
          </a:xfrm>
          <a:prstGeom prst="rect">
            <a:avLst/>
          </a:prstGeom>
        </p:spPr>
        <p:txBody>
          <a:bodyPr vert="horz" lIns="68580" tIns="34290" rIns="68580" bIns="34290" rtlCol="0">
            <a:normAutofit/>
          </a:bodyPr>
          <a:lstStyle>
            <a:lvl1pPr marL="233363" indent="-233363" algn="l" defTabSz="514350" rtl="0" eaLnBrk="1" latinLnBrk="0" hangingPunct="1">
              <a:lnSpc>
                <a:spcPct val="100000"/>
              </a:lnSpc>
              <a:spcBef>
                <a:spcPts val="600"/>
              </a:spcBef>
              <a:buFont typeface="Arial" panose="020B0604020202020204" pitchFamily="34" charset="0"/>
              <a:buChar char="•"/>
              <a:tabLst/>
              <a:defRPr sz="2800" kern="1200">
                <a:solidFill>
                  <a:schemeClr val="tx1"/>
                </a:solidFill>
                <a:latin typeface="HelvLight" pitchFamily="2" charset="0"/>
                <a:ea typeface="+mn-ea"/>
                <a:cs typeface="+mn-cs"/>
              </a:defRPr>
            </a:lvl1pPr>
            <a:lvl2pPr marL="458788" indent="-201613" algn="l" defTabSz="514350" rtl="0" eaLnBrk="1" latinLnBrk="0" hangingPunct="1">
              <a:lnSpc>
                <a:spcPct val="100000"/>
              </a:lnSpc>
              <a:spcBef>
                <a:spcPts val="300"/>
              </a:spcBef>
              <a:buFont typeface="Arial" panose="020B0604020202020204" pitchFamily="34" charset="0"/>
              <a:buChar char="•"/>
              <a:tabLst/>
              <a:defRPr sz="2400" kern="1200">
                <a:solidFill>
                  <a:schemeClr val="tx1"/>
                </a:solidFill>
                <a:latin typeface="HelvLight" pitchFamily="2" charset="0"/>
                <a:ea typeface="+mn-ea"/>
                <a:cs typeface="+mn-cs"/>
              </a:defRPr>
            </a:lvl2pPr>
            <a:lvl3pPr marL="692150" indent="-177800" algn="l" defTabSz="514350" rtl="0" eaLnBrk="1" latinLnBrk="0" hangingPunct="1">
              <a:lnSpc>
                <a:spcPct val="100000"/>
              </a:lnSpc>
              <a:spcBef>
                <a:spcPts val="300"/>
              </a:spcBef>
              <a:buFont typeface="Arial" panose="020B0604020202020204" pitchFamily="34" charset="0"/>
              <a:buChar char="•"/>
              <a:tabLst/>
              <a:defRPr sz="2200" kern="1200">
                <a:solidFill>
                  <a:schemeClr val="tx1"/>
                </a:solidFill>
                <a:latin typeface="HelvLight" pitchFamily="2" charset="0"/>
                <a:ea typeface="+mn-ea"/>
                <a:cs typeface="+mn-cs"/>
              </a:defRPr>
            </a:lvl3pPr>
            <a:lvl4pPr marL="976313" indent="-204788" algn="l" defTabSz="514350" rtl="0" eaLnBrk="1" latinLnBrk="0" hangingPunct="1">
              <a:lnSpc>
                <a:spcPct val="100000"/>
              </a:lnSpc>
              <a:spcBef>
                <a:spcPts val="300"/>
              </a:spcBef>
              <a:buFont typeface="Arial" panose="020B0604020202020204" pitchFamily="34" charset="0"/>
              <a:buChar char="•"/>
              <a:tabLst/>
              <a:defRPr sz="2000" kern="1200">
                <a:solidFill>
                  <a:schemeClr val="tx1"/>
                </a:solidFill>
                <a:latin typeface="HelvLight" pitchFamily="2" charset="0"/>
                <a:ea typeface="+mn-ea"/>
                <a:cs typeface="+mn-cs"/>
              </a:defRPr>
            </a:lvl4pPr>
            <a:lvl5pPr marL="1200150" indent="-171450" algn="l" defTabSz="514350" rtl="0" eaLnBrk="1" latinLnBrk="0" hangingPunct="1">
              <a:lnSpc>
                <a:spcPct val="100000"/>
              </a:lnSpc>
              <a:spcBef>
                <a:spcPts val="300"/>
              </a:spcBef>
              <a:buFont typeface="Arial" panose="020B0604020202020204" pitchFamily="34" charset="0"/>
              <a:buChar char="•"/>
              <a:tabLst/>
              <a:defRPr sz="1800" kern="1200">
                <a:solidFill>
                  <a:schemeClr val="tx1"/>
                </a:solidFill>
                <a:latin typeface="HelvLight" pitchFamily="2" charset="0"/>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buNone/>
            </a:pPr>
            <a:endParaRPr lang="en-US" sz="2100"/>
          </a:p>
        </p:txBody>
      </p:sp>
      <p:sp>
        <p:nvSpPr>
          <p:cNvPr id="8" name="Rectangle 7">
            <a:extLst>
              <a:ext uri="{FF2B5EF4-FFF2-40B4-BE49-F238E27FC236}">
                <a16:creationId xmlns:a16="http://schemas.microsoft.com/office/drawing/2014/main" id="{B04D611D-76BB-5546-BD1E-43BA59EC1E4A}"/>
              </a:ext>
            </a:extLst>
          </p:cNvPr>
          <p:cNvSpPr>
            <a:spLocks noChangeArrowheads="1"/>
          </p:cNvSpPr>
          <p:nvPr/>
        </p:nvSpPr>
        <p:spPr bwMode="auto">
          <a:xfrm>
            <a:off x="140185" y="3607490"/>
            <a:ext cx="5246225" cy="1409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1113" indent="-11113">
              <a:spcBef>
                <a:spcPct val="20000"/>
              </a:spcBef>
            </a:pPr>
            <a:r>
              <a:rPr lang="en-US" sz="2400" dirty="0"/>
              <a:t>Download the PowerPoint</a:t>
            </a:r>
            <a:br>
              <a:rPr lang="en-US" sz="2400" dirty="0"/>
            </a:br>
            <a:r>
              <a:rPr lang="en-US" sz="2400" dirty="0"/>
              <a:t>and access the recording:</a:t>
            </a:r>
            <a:br>
              <a:rPr lang="en-US" sz="2400" dirty="0"/>
            </a:br>
            <a:r>
              <a:rPr lang="en-US" sz="2400" b="1" dirty="0"/>
              <a:t>www.ncperkins.org/presentations</a:t>
            </a:r>
          </a:p>
        </p:txBody>
      </p:sp>
    </p:spTree>
    <p:extLst>
      <p:ext uri="{BB962C8B-B14F-4D97-AF65-F5344CB8AC3E}">
        <p14:creationId xmlns:p14="http://schemas.microsoft.com/office/powerpoint/2010/main" val="425140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Patti Coultas</a:t>
            </a:r>
          </a:p>
        </p:txBody>
      </p:sp>
      <p:sp>
        <p:nvSpPr>
          <p:cNvPr id="3" name="Subtitle 2"/>
          <p:cNvSpPr>
            <a:spLocks noGrp="1"/>
          </p:cNvSpPr>
          <p:nvPr>
            <p:ph type="subTitle" idx="1"/>
          </p:nvPr>
        </p:nvSpPr>
        <p:spPr/>
        <p:txBody>
          <a:bodyPr/>
          <a:lstStyle/>
          <a:p>
            <a:r>
              <a:rPr lang="en-US" dirty="0"/>
              <a:t>CTE Coordinator</a:t>
            </a:r>
          </a:p>
        </p:txBody>
      </p:sp>
      <p:pic>
        <p:nvPicPr>
          <p:cNvPr id="4" name="Picture 4" descr="Photo of Patti Coultas">
            <a:extLst>
              <a:ext uri="{FF2B5EF4-FFF2-40B4-BE49-F238E27FC236}">
                <a16:creationId xmlns:a16="http://schemas.microsoft.com/office/drawing/2014/main" id="{4B6CC30D-35F5-4E42-A949-3BA89A4BE6AD}"/>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6699903" y="0"/>
            <a:ext cx="2444097" cy="28045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NCCCS Logo">
            <a:extLst>
              <a:ext uri="{FF2B5EF4-FFF2-40B4-BE49-F238E27FC236}">
                <a16:creationId xmlns:a16="http://schemas.microsoft.com/office/drawing/2014/main" id="{CDF475CC-83CB-491E-A52D-329C6321C1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4377" y="3726900"/>
            <a:ext cx="3355245" cy="1276505"/>
          </a:xfrm>
          <a:prstGeom prst="rect">
            <a:avLst/>
          </a:prstGeom>
        </p:spPr>
      </p:pic>
    </p:spTree>
    <p:extLst>
      <p:ext uri="{BB962C8B-B14F-4D97-AF65-F5344CB8AC3E}">
        <p14:creationId xmlns:p14="http://schemas.microsoft.com/office/powerpoint/2010/main" val="374789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Dr. Bob </a:t>
            </a:r>
            <a:r>
              <a:rPr lang="en-US" err="1"/>
              <a:t>Witchger</a:t>
            </a:r>
            <a:endParaRPr lang="en-US" err="1">
              <a:ln w="0">
                <a:solidFill>
                  <a:srgbClr val="5B9BD5"/>
                </a:solidFill>
              </a:ln>
              <a:cs typeface="Calibri"/>
            </a:endParaRPr>
          </a:p>
        </p:txBody>
      </p:sp>
      <p:sp>
        <p:nvSpPr>
          <p:cNvPr id="3" name="Subtitle 2"/>
          <p:cNvSpPr>
            <a:spLocks noGrp="1"/>
          </p:cNvSpPr>
          <p:nvPr>
            <p:ph type="subTitle" idx="1"/>
          </p:nvPr>
        </p:nvSpPr>
        <p:spPr>
          <a:xfrm>
            <a:off x="1582389" y="2910751"/>
            <a:ext cx="5978225" cy="864224"/>
          </a:xfrm>
        </p:spPr>
        <p:txBody>
          <a:bodyPr vert="horz" lIns="91440" tIns="45720" rIns="91440" bIns="45720" rtlCol="0" anchor="t">
            <a:normAutofit/>
          </a:bodyPr>
          <a:lstStyle/>
          <a:p>
            <a:r>
              <a:rPr lang="en-US">
                <a:latin typeface="HelvLight"/>
              </a:rPr>
              <a:t>CTE Director, Team Perkins</a:t>
            </a:r>
            <a:br>
              <a:rPr lang="en-US"/>
            </a:br>
            <a:r>
              <a:rPr lang="en-US">
                <a:latin typeface="HelvLight"/>
              </a:rPr>
              <a:t>NCCCS</a:t>
            </a:r>
            <a:endParaRPr lang="en-US"/>
          </a:p>
        </p:txBody>
      </p:sp>
      <p:pic>
        <p:nvPicPr>
          <p:cNvPr id="5" name="Picture 4" descr="Photo of Dr. Bob Witchger">
            <a:extLst>
              <a:ext uri="{FF2B5EF4-FFF2-40B4-BE49-F238E27FC236}">
                <a16:creationId xmlns:a16="http://schemas.microsoft.com/office/drawing/2014/main" id="{E1FF3906-7556-4BE9-95C0-5674676DC2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691357" y="-1525"/>
            <a:ext cx="2452653" cy="2826524"/>
          </a:xfrm>
          <a:prstGeom prst="rect">
            <a:avLst/>
          </a:prstGeom>
        </p:spPr>
      </p:pic>
      <p:pic>
        <p:nvPicPr>
          <p:cNvPr id="6" name="Picture 5" descr="NCCCS Logo">
            <a:extLst>
              <a:ext uri="{FF2B5EF4-FFF2-40B4-BE49-F238E27FC236}">
                <a16:creationId xmlns:a16="http://schemas.microsoft.com/office/drawing/2014/main" id="{C41D9A4F-BE92-4721-8568-B143088B6E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5011" y="3774975"/>
            <a:ext cx="3355245" cy="1276505"/>
          </a:xfrm>
          <a:prstGeom prst="rect">
            <a:avLst/>
          </a:prstGeom>
        </p:spPr>
      </p:pic>
    </p:spTree>
    <p:extLst>
      <p:ext uri="{BB962C8B-B14F-4D97-AF65-F5344CB8AC3E}">
        <p14:creationId xmlns:p14="http://schemas.microsoft.com/office/powerpoint/2010/main" val="6394289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1" y="1448850"/>
            <a:ext cx="5502349" cy="1071375"/>
          </a:xfrm>
        </p:spPr>
        <p:txBody>
          <a:bodyPr/>
          <a:lstStyle/>
          <a:p>
            <a:r>
              <a:rPr lang="en-US" dirty="0"/>
              <a:t>Frank </a:t>
            </a:r>
            <a:r>
              <a:rPr lang="en-US" dirty="0" err="1"/>
              <a:t>Scuiletti</a:t>
            </a:r>
            <a:endParaRPr lang="en-US" dirty="0"/>
          </a:p>
        </p:txBody>
      </p:sp>
      <p:sp>
        <p:nvSpPr>
          <p:cNvPr id="3" name="Subtitle 2"/>
          <p:cNvSpPr>
            <a:spLocks noGrp="1"/>
          </p:cNvSpPr>
          <p:nvPr>
            <p:ph type="subTitle" idx="1"/>
          </p:nvPr>
        </p:nvSpPr>
        <p:spPr>
          <a:xfrm>
            <a:off x="902825" y="2520225"/>
            <a:ext cx="7338350" cy="1241822"/>
          </a:xfrm>
        </p:spPr>
        <p:txBody>
          <a:bodyPr vert="horz" lIns="91440" tIns="45720" rIns="91440" bIns="45720" rtlCol="0" anchor="t">
            <a:noAutofit/>
          </a:bodyPr>
          <a:lstStyle/>
          <a:p>
            <a:r>
              <a:rPr lang="en-US" sz="2000" dirty="0">
                <a:latin typeface="HelvLight"/>
              </a:rPr>
              <a:t>Program Coordinator: Construction, Engineering, Industrial, Transportation, Criminal Justice, </a:t>
            </a:r>
            <a:endParaRPr lang="en-US" sz="2000" dirty="0"/>
          </a:p>
          <a:p>
            <a:r>
              <a:rPr lang="en-US" sz="2000" dirty="0">
                <a:latin typeface="HelvLight"/>
              </a:rPr>
              <a:t>Fire Protection, &amp; Work-Based Learning</a:t>
            </a:r>
          </a:p>
        </p:txBody>
      </p:sp>
      <p:pic>
        <p:nvPicPr>
          <p:cNvPr id="6" name="Picture 5">
            <a:extLst>
              <a:ext uri="{FF2B5EF4-FFF2-40B4-BE49-F238E27FC236}">
                <a16:creationId xmlns:a16="http://schemas.microsoft.com/office/drawing/2014/main" id="{9BC7862B-77F1-0E4D-AB61-D7BE8214563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48493" y="-19777"/>
            <a:ext cx="2395507" cy="2395507"/>
          </a:xfrm>
          <a:prstGeom prst="rect">
            <a:avLst/>
          </a:prstGeom>
        </p:spPr>
      </p:pic>
      <p:pic>
        <p:nvPicPr>
          <p:cNvPr id="7" name="Picture 6" descr="NCCCS Logo">
            <a:extLst>
              <a:ext uri="{FF2B5EF4-FFF2-40B4-BE49-F238E27FC236}">
                <a16:creationId xmlns:a16="http://schemas.microsoft.com/office/drawing/2014/main" id="{C88FBB82-BEA6-4259-B53E-14F876D440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4377" y="3762047"/>
            <a:ext cx="3355245" cy="1276505"/>
          </a:xfrm>
          <a:prstGeom prst="rect">
            <a:avLst/>
          </a:prstGeom>
        </p:spPr>
      </p:pic>
    </p:spTree>
    <p:extLst>
      <p:ext uri="{BB962C8B-B14F-4D97-AF65-F5344CB8AC3E}">
        <p14:creationId xmlns:p14="http://schemas.microsoft.com/office/powerpoint/2010/main" val="971287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6F6FA-5D56-475E-83B2-B01B02D35DF0}"/>
              </a:ext>
            </a:extLst>
          </p:cNvPr>
          <p:cNvSpPr>
            <a:spLocks noGrp="1"/>
          </p:cNvSpPr>
          <p:nvPr>
            <p:ph type="title"/>
          </p:nvPr>
        </p:nvSpPr>
        <p:spPr/>
        <p:txBody>
          <a:bodyPr/>
          <a:lstStyle/>
          <a:p>
            <a:r>
              <a:rPr lang="en-US" dirty="0"/>
              <a:t>Civil Engineering Technicians</a:t>
            </a:r>
          </a:p>
        </p:txBody>
      </p:sp>
      <p:sp>
        <p:nvSpPr>
          <p:cNvPr id="11" name="TextBox 10">
            <a:extLst>
              <a:ext uri="{FF2B5EF4-FFF2-40B4-BE49-F238E27FC236}">
                <a16:creationId xmlns:a16="http://schemas.microsoft.com/office/drawing/2014/main" id="{73DB1D6E-B8FE-4B55-80DE-5EFD44B50D4C}"/>
              </a:ext>
            </a:extLst>
          </p:cNvPr>
          <p:cNvSpPr txBox="1"/>
          <p:nvPr/>
        </p:nvSpPr>
        <p:spPr>
          <a:xfrm>
            <a:off x="1123950" y="4085907"/>
            <a:ext cx="5090345" cy="338554"/>
          </a:xfrm>
          <a:prstGeom prst="rect">
            <a:avLst/>
          </a:prstGeom>
          <a:noFill/>
        </p:spPr>
        <p:txBody>
          <a:bodyPr wrap="square" rtlCol="0">
            <a:spAutoFit/>
          </a:bodyPr>
          <a:lstStyle/>
          <a:p>
            <a:pPr algn="ctr"/>
            <a:r>
              <a:rPr lang="en-US" sz="1600" dirty="0"/>
              <a:t>Civil Engineering Technology (A40140) = 254</a:t>
            </a:r>
          </a:p>
        </p:txBody>
      </p:sp>
      <p:pic>
        <p:nvPicPr>
          <p:cNvPr id="9" name="Picture 8">
            <a:extLst>
              <a:ext uri="{FF2B5EF4-FFF2-40B4-BE49-F238E27FC236}">
                <a16:creationId xmlns:a16="http://schemas.microsoft.com/office/drawing/2014/main" id="{E7700486-8B73-46BA-850F-E067A09B0214}"/>
              </a:ext>
            </a:extLst>
          </p:cNvPr>
          <p:cNvPicPr>
            <a:picLocks noChangeAspect="1"/>
          </p:cNvPicPr>
          <p:nvPr/>
        </p:nvPicPr>
        <p:blipFill>
          <a:blip r:embed="rId3"/>
          <a:stretch>
            <a:fillRect/>
          </a:stretch>
        </p:blipFill>
        <p:spPr>
          <a:xfrm>
            <a:off x="4275189" y="2571750"/>
            <a:ext cx="1409700" cy="371475"/>
          </a:xfrm>
          <a:prstGeom prst="rect">
            <a:avLst/>
          </a:prstGeom>
        </p:spPr>
      </p:pic>
      <p:pic>
        <p:nvPicPr>
          <p:cNvPr id="14" name="Picture 13">
            <a:extLst>
              <a:ext uri="{FF2B5EF4-FFF2-40B4-BE49-F238E27FC236}">
                <a16:creationId xmlns:a16="http://schemas.microsoft.com/office/drawing/2014/main" id="{47FA6F15-9623-416A-96E9-46689119F7BC}"/>
              </a:ext>
            </a:extLst>
          </p:cNvPr>
          <p:cNvPicPr>
            <a:picLocks noChangeAspect="1"/>
          </p:cNvPicPr>
          <p:nvPr/>
        </p:nvPicPr>
        <p:blipFill>
          <a:blip r:embed="rId4"/>
          <a:stretch>
            <a:fillRect/>
          </a:stretch>
        </p:blipFill>
        <p:spPr>
          <a:xfrm>
            <a:off x="1294498" y="2961360"/>
            <a:ext cx="4785875" cy="1106412"/>
          </a:xfrm>
          <a:prstGeom prst="rect">
            <a:avLst/>
          </a:prstGeom>
        </p:spPr>
      </p:pic>
      <p:pic>
        <p:nvPicPr>
          <p:cNvPr id="5" name="Picture 4">
            <a:extLst>
              <a:ext uri="{FF2B5EF4-FFF2-40B4-BE49-F238E27FC236}">
                <a16:creationId xmlns:a16="http://schemas.microsoft.com/office/drawing/2014/main" id="{3B33F7A0-2E5C-4571-B240-F3C18B971289}"/>
              </a:ext>
            </a:extLst>
          </p:cNvPr>
          <p:cNvPicPr>
            <a:picLocks noChangeAspect="1"/>
          </p:cNvPicPr>
          <p:nvPr/>
        </p:nvPicPr>
        <p:blipFill>
          <a:blip r:embed="rId5"/>
          <a:stretch>
            <a:fillRect/>
          </a:stretch>
        </p:blipFill>
        <p:spPr>
          <a:xfrm>
            <a:off x="1123950" y="1320539"/>
            <a:ext cx="4972050" cy="1524000"/>
          </a:xfrm>
          <a:prstGeom prst="rect">
            <a:avLst/>
          </a:prstGeom>
        </p:spPr>
      </p:pic>
      <p:pic>
        <p:nvPicPr>
          <p:cNvPr id="8" name="Picture 7">
            <a:extLst>
              <a:ext uri="{FF2B5EF4-FFF2-40B4-BE49-F238E27FC236}">
                <a16:creationId xmlns:a16="http://schemas.microsoft.com/office/drawing/2014/main" id="{AE5DCECA-906C-4B3E-84C5-0C0DFC26A3A6}"/>
              </a:ext>
            </a:extLst>
          </p:cNvPr>
          <p:cNvPicPr>
            <a:picLocks noChangeAspect="1"/>
          </p:cNvPicPr>
          <p:nvPr/>
        </p:nvPicPr>
        <p:blipFill>
          <a:blip r:embed="rId6"/>
          <a:stretch>
            <a:fillRect/>
          </a:stretch>
        </p:blipFill>
        <p:spPr>
          <a:xfrm>
            <a:off x="6080373" y="1374570"/>
            <a:ext cx="2486025" cy="3086100"/>
          </a:xfrm>
          <a:prstGeom prst="rect">
            <a:avLst/>
          </a:prstGeom>
        </p:spPr>
      </p:pic>
      <p:sp>
        <p:nvSpPr>
          <p:cNvPr id="16" name="Arrow: Curved Up 15">
            <a:extLst>
              <a:ext uri="{FF2B5EF4-FFF2-40B4-BE49-F238E27FC236}">
                <a16:creationId xmlns:a16="http://schemas.microsoft.com/office/drawing/2014/main" id="{53684FDD-2275-41E7-A81E-61247FE47D19}"/>
              </a:ext>
            </a:extLst>
          </p:cNvPr>
          <p:cNvSpPr/>
          <p:nvPr/>
        </p:nvSpPr>
        <p:spPr>
          <a:xfrm>
            <a:off x="5289847" y="4339938"/>
            <a:ext cx="2290274" cy="369332"/>
          </a:xfrm>
          <a:prstGeom prst="curvedUpArrow">
            <a:avLst/>
          </a:prstGeom>
          <a:solidFill>
            <a:srgbClr val="EFB62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27556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97A4B7-2454-6747-917B-97694A75FFF9}"/>
              </a:ext>
            </a:extLst>
          </p:cNvPr>
          <p:cNvSpPr>
            <a:spLocks noGrp="1"/>
          </p:cNvSpPr>
          <p:nvPr>
            <p:ph type="title"/>
          </p:nvPr>
        </p:nvSpPr>
        <p:spPr/>
        <p:txBody>
          <a:bodyPr/>
          <a:lstStyle/>
          <a:p>
            <a:r>
              <a:rPr lang="en-US" dirty="0"/>
              <a:t>AAS Program Description</a:t>
            </a:r>
          </a:p>
        </p:txBody>
      </p:sp>
      <p:sp>
        <p:nvSpPr>
          <p:cNvPr id="5" name="Content Placeholder 4">
            <a:extLst>
              <a:ext uri="{FF2B5EF4-FFF2-40B4-BE49-F238E27FC236}">
                <a16:creationId xmlns:a16="http://schemas.microsoft.com/office/drawing/2014/main" id="{5B836A27-2441-4593-9B72-CA4472F29861}"/>
              </a:ext>
            </a:extLst>
          </p:cNvPr>
          <p:cNvSpPr>
            <a:spLocks noGrp="1"/>
          </p:cNvSpPr>
          <p:nvPr>
            <p:ph idx="1"/>
          </p:nvPr>
        </p:nvSpPr>
        <p:spPr>
          <a:xfrm>
            <a:off x="466725" y="1192714"/>
            <a:ext cx="8195495" cy="4001095"/>
          </a:xfrm>
        </p:spPr>
        <p:txBody>
          <a:bodyPr wrap="square">
            <a:spAutoFit/>
          </a:bodyPr>
          <a:lstStyle/>
          <a:p>
            <a:pPr marL="0" indent="0">
              <a:spcBef>
                <a:spcPts val="0"/>
              </a:spcBef>
              <a:spcAft>
                <a:spcPts val="1200"/>
              </a:spcAft>
              <a:buNone/>
            </a:pPr>
            <a:r>
              <a:rPr lang="en-US" sz="1600" dirty="0"/>
              <a:t>The Civil Engineering Technology curriculum is designed to prepare students through the study and application of principles from mathematics, natural sciences, and technology and applied processes based on these subjects. </a:t>
            </a:r>
          </a:p>
          <a:p>
            <a:pPr marL="0" indent="0">
              <a:spcBef>
                <a:spcPts val="0"/>
              </a:spcBef>
              <a:spcAft>
                <a:spcPts val="1200"/>
              </a:spcAft>
              <a:buNone/>
            </a:pPr>
            <a:r>
              <a:rPr lang="en-US" sz="1600" dirty="0"/>
              <a:t>Course work includes mathematics, natural sciences, engineering sciences and technology. </a:t>
            </a:r>
          </a:p>
          <a:p>
            <a:pPr marL="0" indent="0">
              <a:spcBef>
                <a:spcPts val="0"/>
              </a:spcBef>
              <a:spcAft>
                <a:spcPts val="1200"/>
              </a:spcAft>
              <a:buNone/>
            </a:pPr>
            <a:r>
              <a:rPr lang="en-US" sz="1600" dirty="0"/>
              <a:t>Graduates should qualify to obtain occupations such as technical service providers, materials and technologies testing services, engineering technicians, construction technicians and managers, industrial and technology managers, or research technicians. </a:t>
            </a:r>
          </a:p>
          <a:p>
            <a:pPr marL="0" indent="0">
              <a:spcBef>
                <a:spcPts val="0"/>
              </a:spcBef>
              <a:spcAft>
                <a:spcPts val="1200"/>
              </a:spcAft>
              <a:buNone/>
            </a:pPr>
            <a:r>
              <a:rPr lang="en-US" sz="1600" dirty="0"/>
              <a:t>This course of study prepares students to use basic engineering principles and technical skills to carry out planning, documenting and supervising tasks in sustainable land development and public works and facilities projects. Includes instruction in the communication and computational skills required for materials testing, structural testing, field and laboratory testing, site analysis, estimating, project management, plan preparation, hydraulics, environmental technology, and surveying. Graduates should qualify for technician-level jobs with both public and private engineering, construction, and surveying agencies.</a:t>
            </a:r>
            <a:endParaRPr lang="en-US" sz="1600" dirty="0">
              <a:latin typeface="+mn-lt"/>
            </a:endParaRPr>
          </a:p>
        </p:txBody>
      </p:sp>
    </p:spTree>
    <p:extLst>
      <p:ext uri="{BB962C8B-B14F-4D97-AF65-F5344CB8AC3E}">
        <p14:creationId xmlns:p14="http://schemas.microsoft.com/office/powerpoint/2010/main" val="390960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C68834-0270-403C-B5BB-0BD1DCF99D1F}"/>
              </a:ext>
            </a:extLst>
          </p:cNvPr>
          <p:cNvSpPr>
            <a:spLocks noGrp="1"/>
          </p:cNvSpPr>
          <p:nvPr>
            <p:ph type="title"/>
          </p:nvPr>
        </p:nvSpPr>
        <p:spPr/>
        <p:txBody>
          <a:bodyPr/>
          <a:lstStyle/>
          <a:p>
            <a:r>
              <a:rPr lang="en-US" dirty="0"/>
              <a:t>Colleges offering Civil Engineering Technology</a:t>
            </a:r>
          </a:p>
        </p:txBody>
      </p:sp>
      <p:sp>
        <p:nvSpPr>
          <p:cNvPr id="16" name="Right Triangle 15">
            <a:extLst>
              <a:ext uri="{FF2B5EF4-FFF2-40B4-BE49-F238E27FC236}">
                <a16:creationId xmlns:a16="http://schemas.microsoft.com/office/drawing/2014/main" id="{663DF763-36EF-46CD-8A55-052DA5A5B6CE}"/>
              </a:ext>
            </a:extLst>
          </p:cNvPr>
          <p:cNvSpPr/>
          <p:nvPr/>
        </p:nvSpPr>
        <p:spPr>
          <a:xfrm rot="5400000">
            <a:off x="1295477" y="3160510"/>
            <a:ext cx="247650" cy="223837"/>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AFA943C-BE3D-475C-BE91-82887BB403A3}"/>
              </a:ext>
            </a:extLst>
          </p:cNvPr>
          <p:cNvSpPr txBox="1"/>
          <p:nvPr/>
        </p:nvSpPr>
        <p:spPr>
          <a:xfrm>
            <a:off x="1307383" y="1267249"/>
            <a:ext cx="6615547" cy="3816429"/>
          </a:xfrm>
          <a:prstGeom prst="rect">
            <a:avLst/>
          </a:prstGeom>
          <a:noFill/>
        </p:spPr>
        <p:txBody>
          <a:bodyPr wrap="square" rtlCol="0">
            <a:spAutoFit/>
          </a:bodyPr>
          <a:lstStyle/>
          <a:p>
            <a:pPr>
              <a:spcAft>
                <a:spcPts val="1200"/>
              </a:spcAft>
            </a:pPr>
            <a:r>
              <a:rPr lang="en-US" dirty="0"/>
              <a:t>Asheville-Buncombe Technical Community College </a:t>
            </a:r>
          </a:p>
          <a:p>
            <a:pPr>
              <a:spcAft>
                <a:spcPts val="1200"/>
              </a:spcAft>
            </a:pPr>
            <a:r>
              <a:rPr lang="en-US" dirty="0"/>
              <a:t>Central Piedmont Community College </a:t>
            </a:r>
          </a:p>
          <a:p>
            <a:pPr>
              <a:spcAft>
                <a:spcPts val="1200"/>
              </a:spcAft>
            </a:pPr>
            <a:r>
              <a:rPr lang="en-US" dirty="0"/>
              <a:t>Fayetteville Technical Community College </a:t>
            </a:r>
          </a:p>
          <a:p>
            <a:pPr>
              <a:spcAft>
                <a:spcPts val="1200"/>
              </a:spcAft>
            </a:pPr>
            <a:r>
              <a:rPr lang="en-US" dirty="0"/>
              <a:t>Gaston College </a:t>
            </a:r>
          </a:p>
          <a:p>
            <a:pPr>
              <a:spcAft>
                <a:spcPts val="1200"/>
              </a:spcAft>
            </a:pPr>
            <a:r>
              <a:rPr lang="en-US" dirty="0"/>
              <a:t>Guilford Technical Community College </a:t>
            </a:r>
          </a:p>
          <a:p>
            <a:pPr>
              <a:spcAft>
                <a:spcPts val="1200"/>
              </a:spcAft>
            </a:pPr>
            <a:r>
              <a:rPr lang="en-US" dirty="0"/>
              <a:t>Sandhills Community College </a:t>
            </a:r>
          </a:p>
          <a:p>
            <a:pPr>
              <a:spcAft>
                <a:spcPts val="1200"/>
              </a:spcAft>
            </a:pPr>
            <a:r>
              <a:rPr lang="en-US" dirty="0"/>
              <a:t>Southwestern Community College </a:t>
            </a:r>
          </a:p>
          <a:p>
            <a:pPr>
              <a:spcAft>
                <a:spcPts val="1200"/>
              </a:spcAft>
            </a:pPr>
            <a:r>
              <a:rPr lang="en-US" dirty="0"/>
              <a:t>Wake Technical Community College </a:t>
            </a:r>
          </a:p>
          <a:p>
            <a:pPr>
              <a:spcAft>
                <a:spcPts val="1200"/>
              </a:spcAft>
            </a:pPr>
            <a:r>
              <a:rPr lang="en-US" dirty="0"/>
              <a:t>Western Piedmont Community College</a:t>
            </a:r>
          </a:p>
        </p:txBody>
      </p:sp>
    </p:spTree>
    <p:extLst>
      <p:ext uri="{BB962C8B-B14F-4D97-AF65-F5344CB8AC3E}">
        <p14:creationId xmlns:p14="http://schemas.microsoft.com/office/powerpoint/2010/main" val="211630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2" y="1839376"/>
            <a:ext cx="7336465" cy="834412"/>
          </a:xfrm>
        </p:spPr>
        <p:txBody>
          <a:bodyPr>
            <a:normAutofit/>
          </a:bodyPr>
          <a:lstStyle/>
          <a:p>
            <a:r>
              <a:rPr lang="en-US" sz="4300"/>
              <a:t>Michelle Lair</a:t>
            </a:r>
          </a:p>
        </p:txBody>
      </p:sp>
      <p:sp>
        <p:nvSpPr>
          <p:cNvPr id="3" name="Subtitle 2"/>
          <p:cNvSpPr>
            <a:spLocks noGrp="1"/>
          </p:cNvSpPr>
          <p:nvPr>
            <p:ph type="subTitle" idx="1"/>
          </p:nvPr>
        </p:nvSpPr>
        <p:spPr>
          <a:xfrm>
            <a:off x="900103" y="2678330"/>
            <a:ext cx="7336465" cy="1241822"/>
          </a:xfrm>
        </p:spPr>
        <p:txBody>
          <a:bodyPr vert="horz" lIns="91440" tIns="45720" rIns="91440" bIns="45720" rtlCol="0" anchor="t">
            <a:normAutofit/>
          </a:bodyPr>
          <a:lstStyle/>
          <a:p>
            <a:r>
              <a:rPr lang="en-US" sz="3000" dirty="0">
                <a:latin typeface="HelvLight"/>
              </a:rPr>
              <a:t>Director, Academic Programs</a:t>
            </a:r>
          </a:p>
          <a:p>
            <a:r>
              <a:rPr lang="en-US" sz="3000" dirty="0">
                <a:latin typeface="HelvLight"/>
              </a:rPr>
              <a:t>Acting CCP CTE Coordinator</a:t>
            </a:r>
          </a:p>
        </p:txBody>
      </p:sp>
      <p:pic>
        <p:nvPicPr>
          <p:cNvPr id="4" name="Picture 3" descr="NCCCS Logo">
            <a:extLst>
              <a:ext uri="{FF2B5EF4-FFF2-40B4-BE49-F238E27FC236}">
                <a16:creationId xmlns:a16="http://schemas.microsoft.com/office/drawing/2014/main" id="{A7BD26CF-106F-416D-A139-90BEA2394C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5011" y="3726901"/>
            <a:ext cx="3355245" cy="1276505"/>
          </a:xfrm>
          <a:prstGeom prst="rect">
            <a:avLst/>
          </a:prstGeom>
        </p:spPr>
      </p:pic>
      <p:pic>
        <p:nvPicPr>
          <p:cNvPr id="5" name="Picture 5">
            <a:extLst>
              <a:ext uri="{FF2B5EF4-FFF2-40B4-BE49-F238E27FC236}">
                <a16:creationId xmlns:a16="http://schemas.microsoft.com/office/drawing/2014/main" id="{173AA19A-7C08-48C6-A612-ADFE759F1721}"/>
              </a:ext>
            </a:extLst>
          </p:cNvPr>
          <p:cNvPicPr>
            <a:picLocks noChangeAspect="1"/>
          </p:cNvPicPr>
          <p:nvPr/>
        </p:nvPicPr>
        <p:blipFill>
          <a:blip r:embed="rId4"/>
          <a:stretch>
            <a:fillRect/>
          </a:stretch>
        </p:blipFill>
        <p:spPr>
          <a:xfrm>
            <a:off x="6876391" y="-433"/>
            <a:ext cx="2263920" cy="2507673"/>
          </a:xfrm>
          <a:prstGeom prst="rect">
            <a:avLst/>
          </a:prstGeom>
        </p:spPr>
      </p:pic>
    </p:spTree>
    <p:extLst>
      <p:ext uri="{BB962C8B-B14F-4D97-AF65-F5344CB8AC3E}">
        <p14:creationId xmlns:p14="http://schemas.microsoft.com/office/powerpoint/2010/main" val="19897118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 Office Template 2017" id="{5F043DD8-DC3E-4F6A-B287-81D6F7FF38E2}" vid="{804B3A4D-A4A7-49E1-8361-FD47AD0B82D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stem Office Template 2017" id="{5F043DD8-DC3E-4F6A-B287-81D6F7FF38E2}" vid="{804B3A4D-A4A7-49E1-8361-FD47AD0B82D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C5FE4A5BFF8E94EAB7A39F52ECFD615" ma:contentTypeVersion="11" ma:contentTypeDescription="Create a new document." ma:contentTypeScope="" ma:versionID="b39f3cef9e2fa31ebefa8dcb5837a19f">
  <xsd:schema xmlns:xsd="http://www.w3.org/2001/XMLSchema" xmlns:xs="http://www.w3.org/2001/XMLSchema" xmlns:p="http://schemas.microsoft.com/office/2006/metadata/properties" xmlns:ns2="a303338d-1577-474a-a80e-79e0bcd4a9f6" targetNamespace="http://schemas.microsoft.com/office/2006/metadata/properties" ma:root="true" ma:fieldsID="51f33d761446508224d13d4b35efbabe" ns2:_="">
    <xsd:import namespace="a303338d-1577-474a-a80e-79e0bcd4a9f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03338d-1577-474a-a80e-79e0bcd4a9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69E33A-A7F5-49EF-8AC5-B95FC02AEB2E}">
  <ds:schemaRefs>
    <ds:schemaRef ds:uri="http://schemas.microsoft.com/sharepoint/v3/contenttype/forms"/>
  </ds:schemaRefs>
</ds:datastoreItem>
</file>

<file path=customXml/itemProps2.xml><?xml version="1.0" encoding="utf-8"?>
<ds:datastoreItem xmlns:ds="http://schemas.openxmlformats.org/officeDocument/2006/customXml" ds:itemID="{9DD5D640-4E55-4B73-8FDF-A8486CD34A22}">
  <ds:schemaRefs>
    <ds:schemaRef ds:uri="a303338d-1577-474a-a80e-79e0bcd4a9f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EEC07D4-C669-422D-969C-5B2412446F18}">
  <ds:schemaRefs>
    <ds:schemaRef ds:uri="a303338d-1577-474a-a80e-79e0bcd4a9f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System Office Template 2017</Template>
  <TotalTime>218</TotalTime>
  <Words>1087</Words>
  <Application>Microsoft Office PowerPoint</Application>
  <PresentationFormat>On-screen Show (16:9)</PresentationFormat>
  <Paragraphs>181</Paragraphs>
  <Slides>23</Slides>
  <Notes>23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23</vt:i4>
      </vt:variant>
    </vt:vector>
  </HeadingPairs>
  <TitlesOfParts>
    <vt:vector size="32" baseType="lpstr">
      <vt:lpstr>arial</vt:lpstr>
      <vt:lpstr>arial</vt:lpstr>
      <vt:lpstr>Calibri</vt:lpstr>
      <vt:lpstr>Calibri Light</vt:lpstr>
      <vt:lpstr>Helvetica Neue Medium</vt:lpstr>
      <vt:lpstr>HelvLight</vt:lpstr>
      <vt:lpstr>Times New Roman</vt:lpstr>
      <vt:lpstr>Office Theme</vt:lpstr>
      <vt:lpstr>Office Theme</vt:lpstr>
      <vt:lpstr>May 18, 2022 Careers in Civil Engineering Technology</vt:lpstr>
      <vt:lpstr>PowerPoint Presentation</vt:lpstr>
      <vt:lpstr>Patti Coultas</vt:lpstr>
      <vt:lpstr>Dr. Bob Witchger</vt:lpstr>
      <vt:lpstr>Frank Scuiletti</vt:lpstr>
      <vt:lpstr>Civil Engineering Technicians</vt:lpstr>
      <vt:lpstr>AAS Program Description</vt:lpstr>
      <vt:lpstr>Colleges offering Civil Engineering Technology</vt:lpstr>
      <vt:lpstr>Michelle Lair</vt:lpstr>
      <vt:lpstr>Wake Technical Community College</vt:lpstr>
      <vt:lpstr>YouTube Video on Civil Engineering</vt:lpstr>
      <vt:lpstr>WithersRavenel Engineering</vt:lpstr>
      <vt:lpstr>WithersRavenel Engineering</vt:lpstr>
      <vt:lpstr>PowerPoint Presentation</vt:lpstr>
      <vt:lpstr>Sandhills Community College</vt:lpstr>
      <vt:lpstr>Sandhills Community College</vt:lpstr>
      <vt:lpstr>Sandhills Community College</vt:lpstr>
      <vt:lpstr>Sandhills Community College  Former Student</vt:lpstr>
      <vt:lpstr>PowerPoint Presentation</vt:lpstr>
      <vt:lpstr>Sandhills Community College  Former Student</vt:lpstr>
      <vt:lpstr>Sandhills Community College  Former Student</vt:lpstr>
      <vt:lpstr>Sandhills Community College  Former Student</vt:lpstr>
      <vt:lpstr>Raising the Awareness of Career Pathways  in North Carolina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August 18, 2021 Careers in Diesel Mechanics</dc:title>
  <dc:creator>Chris Droessler</dc:creator>
  <cp:keywords/>
  <cp:lastModifiedBy>Patti Coultas</cp:lastModifiedBy>
  <cp:revision>19</cp:revision>
  <cp:lastPrinted>2017-04-26T15:33:33Z</cp:lastPrinted>
  <dcterms:created xsi:type="dcterms:W3CDTF">2017-04-24T19:18:55Z</dcterms:created>
  <dcterms:modified xsi:type="dcterms:W3CDTF">2022-05-18T11:49:42Z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0x0101003C5FE4A5BFF8E94EAB7A39F52ECFD615</vt:lpwstr>
  </property>
</Properties>
</file>