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Perkins Mid Year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Wilson Community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94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Perkins Funds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4789"/>
            <a:ext cx="8596668" cy="47974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Programs Improved:</a:t>
            </a:r>
          </a:p>
          <a:p>
            <a:pPr lvl="1"/>
            <a:r>
              <a:rPr lang="en-US" dirty="0" smtClean="0"/>
              <a:t>New Equipment for Welding</a:t>
            </a:r>
          </a:p>
          <a:p>
            <a:pPr lvl="2"/>
            <a:r>
              <a:rPr lang="en-US" dirty="0" smtClean="0"/>
              <a:t>Plasma Cutter</a:t>
            </a:r>
          </a:p>
          <a:p>
            <a:pPr lvl="2"/>
            <a:r>
              <a:rPr lang="en-US" dirty="0" smtClean="0"/>
              <a:t>Robotic Welder (used in Welding and Applied Engineering</a:t>
            </a:r>
            <a:endParaRPr lang="en-US" dirty="0"/>
          </a:p>
          <a:p>
            <a:r>
              <a:rPr lang="en-US" dirty="0" smtClean="0"/>
              <a:t>Faculty and Staff attending PD:	</a:t>
            </a:r>
          </a:p>
          <a:p>
            <a:pPr lvl="1"/>
            <a:r>
              <a:rPr lang="en-US" dirty="0" smtClean="0"/>
              <a:t>Applied Engineering Technology – FESTO Didactic Fluid Level 1 and 2 training</a:t>
            </a:r>
          </a:p>
          <a:p>
            <a:pPr lvl="1"/>
            <a:r>
              <a:rPr lang="en-US" dirty="0" smtClean="0"/>
              <a:t>Automotive Instructor attending Wheel Service and Pro-Cut brake lathe training</a:t>
            </a:r>
          </a:p>
          <a:p>
            <a:pPr lvl="1"/>
            <a:r>
              <a:rPr lang="en-US" dirty="0" smtClean="0"/>
              <a:t>Interpreter Ed – Work based Learning Strategies</a:t>
            </a:r>
          </a:p>
          <a:p>
            <a:pPr lvl="1"/>
            <a:r>
              <a:rPr lang="en-US" dirty="0" smtClean="0"/>
              <a:t>Industrial tech Dean attended Future Ready Workforce Conference to assist faculty to develop career pathways</a:t>
            </a:r>
          </a:p>
          <a:p>
            <a:pPr lvl="1"/>
            <a:r>
              <a:rPr lang="en-US" dirty="0" smtClean="0"/>
              <a:t>Recruiter/Admissions Counselor – attended workshop on strategies for recruiting non-tradition/special population students into programs</a:t>
            </a:r>
          </a:p>
          <a:p>
            <a:r>
              <a:rPr lang="en-US" dirty="0" smtClean="0"/>
              <a:t>Students Better Prepared</a:t>
            </a:r>
          </a:p>
          <a:p>
            <a:pPr lvl="1"/>
            <a:r>
              <a:rPr lang="en-US" dirty="0" smtClean="0"/>
              <a:t>Welding students with more current and advanced technologies</a:t>
            </a:r>
          </a:p>
          <a:p>
            <a:pPr lvl="1"/>
            <a:r>
              <a:rPr lang="en-US" dirty="0" smtClean="0"/>
              <a:t>Industry Certs – FESTO, ASE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79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CLNA</a:t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1939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Group into Meta Majors</a:t>
            </a:r>
          </a:p>
          <a:p>
            <a:pPr lvl="1"/>
            <a:r>
              <a:rPr lang="en-US" dirty="0" smtClean="0"/>
              <a:t>Health Sciences</a:t>
            </a:r>
          </a:p>
          <a:p>
            <a:pPr lvl="1"/>
            <a:r>
              <a:rPr lang="en-US" dirty="0" smtClean="0"/>
              <a:t>Industrial Technologies</a:t>
            </a:r>
          </a:p>
          <a:p>
            <a:pPr lvl="1"/>
            <a:r>
              <a:rPr lang="en-US" dirty="0" smtClean="0"/>
              <a:t>Transportation Systems Technologies</a:t>
            </a:r>
          </a:p>
          <a:p>
            <a:pPr lvl="1"/>
            <a:r>
              <a:rPr lang="en-US" dirty="0" smtClean="0"/>
              <a:t>Business Technologies</a:t>
            </a:r>
          </a:p>
          <a:p>
            <a:pPr lvl="1"/>
            <a:r>
              <a:rPr lang="en-US" dirty="0" smtClean="0"/>
              <a:t>Construction Technologies</a:t>
            </a:r>
          </a:p>
          <a:p>
            <a:r>
              <a:rPr lang="en-US" dirty="0" smtClean="0"/>
              <a:t>Reviewed Information Technology, Nursing, Applied Engineering, Automotive Systems, HVAC, and Welding</a:t>
            </a:r>
          </a:p>
          <a:p>
            <a:pPr lvl="1"/>
            <a:r>
              <a:rPr lang="en-US" dirty="0" smtClean="0"/>
              <a:t>Labor Market</a:t>
            </a:r>
          </a:p>
          <a:p>
            <a:pPr lvl="1"/>
            <a:r>
              <a:rPr lang="en-US" dirty="0" smtClean="0"/>
              <a:t>Program Performance data</a:t>
            </a:r>
          </a:p>
          <a:p>
            <a:pPr lvl="1"/>
            <a:r>
              <a:rPr lang="en-US" dirty="0" smtClean="0"/>
              <a:t>Student Performance Data</a:t>
            </a:r>
          </a:p>
          <a:p>
            <a:r>
              <a:rPr lang="en-US" dirty="0" smtClean="0"/>
              <a:t>Faculty and Advisory Committees Provided Input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027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CLNA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4801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we learned:</a:t>
            </a:r>
          </a:p>
          <a:p>
            <a:pPr lvl="1"/>
            <a:r>
              <a:rPr lang="en-US" dirty="0" smtClean="0"/>
              <a:t>Need for updated/current technology (equipment and software)</a:t>
            </a:r>
          </a:p>
          <a:p>
            <a:pPr lvl="1"/>
            <a:r>
              <a:rPr lang="en-US" dirty="0" smtClean="0"/>
              <a:t>Need for Faculty to attend PD on Pedagogy, equity and access</a:t>
            </a:r>
          </a:p>
          <a:p>
            <a:pPr lvl="1"/>
            <a:r>
              <a:rPr lang="en-US" dirty="0" smtClean="0"/>
              <a:t>Need for program startup funding (Building Construction)</a:t>
            </a:r>
          </a:p>
          <a:p>
            <a:pPr lvl="1"/>
            <a:r>
              <a:rPr lang="en-US" dirty="0" smtClean="0"/>
              <a:t>Need for Academic support (tutoring)</a:t>
            </a:r>
          </a:p>
          <a:p>
            <a:r>
              <a:rPr lang="en-US" dirty="0" smtClean="0"/>
              <a:t>Met with secondary partner several times to discuss 9-14</a:t>
            </a:r>
          </a:p>
          <a:p>
            <a:pPr lvl="1"/>
            <a:r>
              <a:rPr lang="en-US" dirty="0" smtClean="0"/>
              <a:t>Discussion centered on Perkins V and need to develop additional pathways and strengthen additional pathways</a:t>
            </a:r>
          </a:p>
          <a:p>
            <a:r>
              <a:rPr lang="en-US" dirty="0" smtClean="0"/>
              <a:t>WIOA</a:t>
            </a:r>
          </a:p>
          <a:p>
            <a:pPr lvl="1"/>
            <a:r>
              <a:rPr lang="en-US" dirty="0" smtClean="0"/>
              <a:t>Met with NC Works Center Director to discuss Perkins V</a:t>
            </a:r>
          </a:p>
          <a:p>
            <a:pPr lvl="1"/>
            <a:r>
              <a:rPr lang="en-US" dirty="0" smtClean="0"/>
              <a:t>Programs in CLNA are all high wage and high growth in the Turning Point Workforce Board Region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7985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 Promoting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6239"/>
            <a:ext cx="8596668" cy="3880773"/>
          </a:xfrm>
        </p:spPr>
        <p:txBody>
          <a:bodyPr/>
          <a:lstStyle/>
          <a:p>
            <a:r>
              <a:rPr lang="en-US" dirty="0" smtClean="0"/>
              <a:t>Program Faculty are visiting at least one other college that has their program(s) and to network with system wide colleagues</a:t>
            </a:r>
          </a:p>
          <a:p>
            <a:pPr lvl="1"/>
            <a:r>
              <a:rPr lang="en-US" dirty="0" smtClean="0"/>
              <a:t>Funding will pay for faculty and substitute instructors (if needed)</a:t>
            </a:r>
          </a:p>
          <a:p>
            <a:pPr lvl="1"/>
            <a:r>
              <a:rPr lang="en-US" dirty="0" smtClean="0"/>
              <a:t>Faculty very appreciative of support</a:t>
            </a:r>
          </a:p>
          <a:p>
            <a:r>
              <a:rPr lang="en-US" dirty="0" smtClean="0"/>
              <a:t>Promising Practice:</a:t>
            </a:r>
          </a:p>
          <a:p>
            <a:pPr lvl="1"/>
            <a:r>
              <a:rPr lang="en-US" dirty="0" smtClean="0"/>
              <a:t>Faculty Collaborative Program across college	</a:t>
            </a:r>
          </a:p>
          <a:p>
            <a:pPr lvl="2"/>
            <a:r>
              <a:rPr lang="en-US" dirty="0" smtClean="0"/>
              <a:t>Goal is to assist methodology, advising, recruiting, and retention strategies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350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9114"/>
            <a:ext cx="8596668" cy="3880773"/>
          </a:xfrm>
        </p:spPr>
        <p:txBody>
          <a:bodyPr/>
          <a:lstStyle/>
          <a:p>
            <a:r>
              <a:rPr lang="en-US" dirty="0" smtClean="0"/>
              <a:t>70-80% has been spent</a:t>
            </a:r>
          </a:p>
          <a:p>
            <a:pPr lvl="1"/>
            <a:r>
              <a:rPr lang="en-US" dirty="0" smtClean="0"/>
              <a:t>Equipment</a:t>
            </a:r>
          </a:p>
          <a:p>
            <a:pPr lvl="1"/>
            <a:r>
              <a:rPr lang="en-US" dirty="0" smtClean="0"/>
              <a:t>Staff/Faculty PD</a:t>
            </a:r>
          </a:p>
          <a:p>
            <a:endParaRPr lang="en-US" dirty="0"/>
          </a:p>
          <a:p>
            <a:r>
              <a:rPr lang="en-US" dirty="0" smtClean="0"/>
              <a:t>Plan for Spending remainder:</a:t>
            </a:r>
          </a:p>
          <a:p>
            <a:pPr lvl="1"/>
            <a:r>
              <a:rPr lang="en-US" dirty="0" smtClean="0"/>
              <a:t>Additional PD</a:t>
            </a:r>
          </a:p>
          <a:p>
            <a:pPr lvl="1"/>
            <a:r>
              <a:rPr lang="en-US" dirty="0" smtClean="0"/>
              <a:t>Equipment</a:t>
            </a:r>
          </a:p>
          <a:p>
            <a:pPr lvl="1"/>
            <a:r>
              <a:rPr lang="en-US" dirty="0" smtClean="0"/>
              <a:t>Providing Academic Support (tutoring)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68474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247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Perkins Mid Year Review</vt:lpstr>
      <vt:lpstr>Perkins Funds </vt:lpstr>
      <vt:lpstr>CLNA  </vt:lpstr>
      <vt:lpstr>CLNA Continued</vt:lpstr>
      <vt:lpstr>CTE Promoting Practice</vt:lpstr>
      <vt:lpstr>Budget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Perkins Mid Year Review</dc:title>
  <dc:creator>Wes Hill</dc:creator>
  <cp:lastModifiedBy>Wes Hill</cp:lastModifiedBy>
  <cp:revision>4</cp:revision>
  <dcterms:created xsi:type="dcterms:W3CDTF">2020-01-21T13:37:04Z</dcterms:created>
  <dcterms:modified xsi:type="dcterms:W3CDTF">2020-01-21T14:49:24Z</dcterms:modified>
</cp:coreProperties>
</file>