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handoutMasterIdLst>
    <p:handoutMasterId r:id="rId25"/>
  </p:handoutMasterIdLst>
  <p:sldIdLst>
    <p:sldId id="534" r:id="rId2"/>
    <p:sldId id="760" r:id="rId3"/>
    <p:sldId id="257" r:id="rId4"/>
    <p:sldId id="658" r:id="rId5"/>
    <p:sldId id="761" r:id="rId6"/>
    <p:sldId id="770" r:id="rId7"/>
    <p:sldId id="762" r:id="rId8"/>
    <p:sldId id="262" r:id="rId9"/>
    <p:sldId id="766" r:id="rId10"/>
    <p:sldId id="768" r:id="rId11"/>
    <p:sldId id="756" r:id="rId12"/>
    <p:sldId id="769" r:id="rId13"/>
    <p:sldId id="767" r:id="rId14"/>
    <p:sldId id="260" r:id="rId15"/>
    <p:sldId id="291" r:id="rId16"/>
    <p:sldId id="572" r:id="rId17"/>
    <p:sldId id="719" r:id="rId18"/>
    <p:sldId id="765" r:id="rId19"/>
    <p:sldId id="721" r:id="rId20"/>
    <p:sldId id="752" r:id="rId21"/>
    <p:sldId id="753" r:id="rId22"/>
    <p:sldId id="754" r:id="rId23"/>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7F4D19-8B2B-5043-8CE5-F3E428A10831}" v="3" dt="2020-05-11T12:56:45.467"/>
    <p1510:client id="{45B3B9DE-C3A3-D24D-AC08-28D3E0BDAADA}" v="2" dt="2020-05-11T13:07:18.366"/>
    <p1510:client id="{910D5DE4-5223-D843-8BEA-F635AA78BB24}" v="313" dt="2020-05-11T12:53:25.254"/>
    <p1510:client id="{DA177E74-1BF9-E94D-8D11-12DBDF28BBF6}" v="2" dt="2020-05-11T12:55:37.5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169" autoAdjust="0"/>
    <p:restoredTop sz="91312"/>
  </p:normalViewPr>
  <p:slideViewPr>
    <p:cSldViewPr snapToGrid="0">
      <p:cViewPr varScale="1">
        <p:scale>
          <a:sx n="87" d="100"/>
          <a:sy n="87" d="100"/>
        </p:scale>
        <p:origin x="200" y="6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60" d="100"/>
        <a:sy n="160" d="100"/>
      </p:scale>
      <p:origin x="0" y="-928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essler" userId="625c3661-9d64-47fa-b83c-4b49393bd161" providerId="ADAL" clId="{380D94F9-79C3-514A-9001-D41624A2E1C2}"/>
    <pc:docChg chg="custSel modSld">
      <pc:chgData name="Chris Droessler" userId="625c3661-9d64-47fa-b83c-4b49393bd161" providerId="ADAL" clId="{380D94F9-79C3-514A-9001-D41624A2E1C2}" dt="2020-04-14T12:23:13.568" v="214" actId="20577"/>
      <pc:docMkLst>
        <pc:docMk/>
      </pc:docMkLst>
      <pc:sldChg chg="modSp">
        <pc:chgData name="Chris Droessler" userId="625c3661-9d64-47fa-b83c-4b49393bd161" providerId="ADAL" clId="{380D94F9-79C3-514A-9001-D41624A2E1C2}" dt="2020-04-13T14:01:18.634" v="112" actId="20577"/>
        <pc:sldMkLst>
          <pc:docMk/>
          <pc:sldMk cId="3675590858" sldId="260"/>
        </pc:sldMkLst>
        <pc:spChg chg="mod">
          <ac:chgData name="Chris Droessler" userId="625c3661-9d64-47fa-b83c-4b49393bd161" providerId="ADAL" clId="{380D94F9-79C3-514A-9001-D41624A2E1C2}" dt="2020-04-13T14:01:18.634" v="112" actId="20577"/>
          <ac:spMkLst>
            <pc:docMk/>
            <pc:sldMk cId="3675590858" sldId="260"/>
            <ac:spMk id="3" creationId="{420FD414-E693-9242-9A7C-AEF4082D6A0C}"/>
          </ac:spMkLst>
        </pc:spChg>
      </pc:sldChg>
      <pc:sldChg chg="modSp">
        <pc:chgData name="Chris Droessler" userId="625c3661-9d64-47fa-b83c-4b49393bd161" providerId="ADAL" clId="{380D94F9-79C3-514A-9001-D41624A2E1C2}" dt="2020-04-13T13:45:11.529" v="103" actId="20577"/>
        <pc:sldMkLst>
          <pc:docMk/>
          <pc:sldMk cId="372870561" sldId="706"/>
        </pc:sldMkLst>
        <pc:spChg chg="mod">
          <ac:chgData name="Chris Droessler" userId="625c3661-9d64-47fa-b83c-4b49393bd161" providerId="ADAL" clId="{380D94F9-79C3-514A-9001-D41624A2E1C2}" dt="2020-04-13T13:45:11.529" v="103" actId="20577"/>
          <ac:spMkLst>
            <pc:docMk/>
            <pc:sldMk cId="372870561" sldId="706"/>
            <ac:spMk id="3" creationId="{420FD414-E693-9242-9A7C-AEF4082D6A0C}"/>
          </ac:spMkLst>
        </pc:spChg>
      </pc:sldChg>
      <pc:sldChg chg="modSp">
        <pc:chgData name="Chris Droessler" userId="625c3661-9d64-47fa-b83c-4b49393bd161" providerId="ADAL" clId="{380D94F9-79C3-514A-9001-D41624A2E1C2}" dt="2020-04-14T12:15:37.538" v="113" actId="20577"/>
        <pc:sldMkLst>
          <pc:docMk/>
          <pc:sldMk cId="3139218337" sldId="721"/>
        </pc:sldMkLst>
        <pc:spChg chg="mod">
          <ac:chgData name="Chris Droessler" userId="625c3661-9d64-47fa-b83c-4b49393bd161" providerId="ADAL" clId="{380D94F9-79C3-514A-9001-D41624A2E1C2}" dt="2020-04-14T12:15:37.538" v="113" actId="20577"/>
          <ac:spMkLst>
            <pc:docMk/>
            <pc:sldMk cId="3139218337" sldId="721"/>
            <ac:spMk id="2" creationId="{9F09F1B7-FDAD-B64D-9F1D-6BD08418E49C}"/>
          </ac:spMkLst>
        </pc:spChg>
      </pc:sldChg>
      <pc:sldChg chg="modSp">
        <pc:chgData name="Chris Droessler" userId="625c3661-9d64-47fa-b83c-4b49393bd161" providerId="ADAL" clId="{380D94F9-79C3-514A-9001-D41624A2E1C2}" dt="2020-04-14T12:23:13.568" v="214" actId="20577"/>
        <pc:sldMkLst>
          <pc:docMk/>
          <pc:sldMk cId="3078072871" sldId="752"/>
        </pc:sldMkLst>
        <pc:spChg chg="mod">
          <ac:chgData name="Chris Droessler" userId="625c3661-9d64-47fa-b83c-4b49393bd161" providerId="ADAL" clId="{380D94F9-79C3-514A-9001-D41624A2E1C2}" dt="2020-04-14T12:23:13.568" v="214" actId="20577"/>
          <ac:spMkLst>
            <pc:docMk/>
            <pc:sldMk cId="3078072871" sldId="752"/>
            <ac:spMk id="2" creationId="{9F09F1B7-FDAD-B64D-9F1D-6BD08418E49C}"/>
          </ac:spMkLst>
        </pc:spChg>
      </pc:sldChg>
      <pc:sldChg chg="modSp">
        <pc:chgData name="Chris Droessler" userId="625c3661-9d64-47fa-b83c-4b49393bd161" providerId="ADAL" clId="{380D94F9-79C3-514A-9001-D41624A2E1C2}" dt="2020-04-14T12:22:43.420" v="192" actId="20577"/>
        <pc:sldMkLst>
          <pc:docMk/>
          <pc:sldMk cId="57546599" sldId="753"/>
        </pc:sldMkLst>
        <pc:spChg chg="mod">
          <ac:chgData name="Chris Droessler" userId="625c3661-9d64-47fa-b83c-4b49393bd161" providerId="ADAL" clId="{380D94F9-79C3-514A-9001-D41624A2E1C2}" dt="2020-04-14T12:22:43.420" v="192" actId="20577"/>
          <ac:spMkLst>
            <pc:docMk/>
            <pc:sldMk cId="57546599" sldId="753"/>
            <ac:spMk id="2" creationId="{9F09F1B7-FDAD-B64D-9F1D-6BD08418E49C}"/>
          </ac:spMkLst>
        </pc:spChg>
      </pc:sldChg>
      <pc:sldChg chg="modSp">
        <pc:chgData name="Chris Droessler" userId="625c3661-9d64-47fa-b83c-4b49393bd161" providerId="ADAL" clId="{380D94F9-79C3-514A-9001-D41624A2E1C2}" dt="2020-04-13T13:26:47.068" v="1" actId="20577"/>
        <pc:sldMkLst>
          <pc:docMk/>
          <pc:sldMk cId="1060927153" sldId="760"/>
        </pc:sldMkLst>
        <pc:spChg chg="mod">
          <ac:chgData name="Chris Droessler" userId="625c3661-9d64-47fa-b83c-4b49393bd161" providerId="ADAL" clId="{380D94F9-79C3-514A-9001-D41624A2E1C2}" dt="2020-04-13T13:26:47.068" v="1" actId="20577"/>
          <ac:spMkLst>
            <pc:docMk/>
            <pc:sldMk cId="1060927153" sldId="760"/>
            <ac:spMk id="2" creationId="{F05C3C42-C211-4596-9AFF-44B3B6C6AA51}"/>
          </ac:spMkLst>
        </pc:spChg>
      </pc:sldChg>
      <pc:sldChg chg="modSp">
        <pc:chgData name="Chris Droessler" userId="625c3661-9d64-47fa-b83c-4b49393bd161" providerId="ADAL" clId="{380D94F9-79C3-514A-9001-D41624A2E1C2}" dt="2020-04-13T13:35:27.856" v="85" actId="20577"/>
        <pc:sldMkLst>
          <pc:docMk/>
          <pc:sldMk cId="751751510" sldId="761"/>
        </pc:sldMkLst>
        <pc:spChg chg="mod">
          <ac:chgData name="Chris Droessler" userId="625c3661-9d64-47fa-b83c-4b49393bd161" providerId="ADAL" clId="{380D94F9-79C3-514A-9001-D41624A2E1C2}" dt="2020-04-13T13:35:27.856" v="85" actId="20577"/>
          <ac:spMkLst>
            <pc:docMk/>
            <pc:sldMk cId="751751510" sldId="761"/>
            <ac:spMk id="3" creationId="{DEE7BACF-8DDA-49AD-8F7F-6D148AEB59BA}"/>
          </ac:spMkLst>
        </pc:spChg>
      </pc:sldChg>
      <pc:sldChg chg="modSp">
        <pc:chgData name="Chris Droessler" userId="625c3661-9d64-47fa-b83c-4b49393bd161" providerId="ADAL" clId="{380D94F9-79C3-514A-9001-D41624A2E1C2}" dt="2020-04-13T13:35:49.552" v="86" actId="313"/>
        <pc:sldMkLst>
          <pc:docMk/>
          <pc:sldMk cId="3377696744" sldId="762"/>
        </pc:sldMkLst>
        <pc:spChg chg="mod">
          <ac:chgData name="Chris Droessler" userId="625c3661-9d64-47fa-b83c-4b49393bd161" providerId="ADAL" clId="{380D94F9-79C3-514A-9001-D41624A2E1C2}" dt="2020-04-13T13:35:49.552" v="86" actId="313"/>
          <ac:spMkLst>
            <pc:docMk/>
            <pc:sldMk cId="3377696744" sldId="762"/>
            <ac:spMk id="3" creationId="{B66DBEDF-1146-42CD-AC27-47A9D8FBC334}"/>
          </ac:spMkLst>
        </pc:spChg>
      </pc:sldChg>
    </pc:docChg>
  </pc:docChgLst>
  <pc:docChgLst>
    <pc:chgData name="Chris Droessler" userId="625c3661-9d64-47fa-b83c-4b49393bd161" providerId="ADAL" clId="{45B3B9DE-C3A3-D24D-AC08-28D3E0BDAADA}"/>
    <pc:docChg chg="custSel addSld modSld">
      <pc:chgData name="Chris Droessler" userId="625c3661-9d64-47fa-b83c-4b49393bd161" providerId="ADAL" clId="{45B3B9DE-C3A3-D24D-AC08-28D3E0BDAADA}" dt="2020-05-12T12:42:31.711" v="485" actId="20577"/>
      <pc:docMkLst>
        <pc:docMk/>
      </pc:docMkLst>
      <pc:sldChg chg="addSp delSp modSp">
        <pc:chgData name="Chris Droessler" userId="625c3661-9d64-47fa-b83c-4b49393bd161" providerId="ADAL" clId="{45B3B9DE-C3A3-D24D-AC08-28D3E0BDAADA}" dt="2020-05-11T13:48:42.837" v="461" actId="478"/>
        <pc:sldMkLst>
          <pc:docMk/>
          <pc:sldMk cId="971664512" sldId="534"/>
        </pc:sldMkLst>
        <pc:spChg chg="add del mod">
          <ac:chgData name="Chris Droessler" userId="625c3661-9d64-47fa-b83c-4b49393bd161" providerId="ADAL" clId="{45B3B9DE-C3A3-D24D-AC08-28D3E0BDAADA}" dt="2020-05-11T13:48:42.837" v="461" actId="478"/>
          <ac:spMkLst>
            <pc:docMk/>
            <pc:sldMk cId="971664512" sldId="534"/>
            <ac:spMk id="5" creationId="{772AE84C-4397-C243-A69D-5D17CEDFF58E}"/>
          </ac:spMkLst>
        </pc:spChg>
      </pc:sldChg>
      <pc:sldChg chg="modSp">
        <pc:chgData name="Chris Droessler" userId="625c3661-9d64-47fa-b83c-4b49393bd161" providerId="ADAL" clId="{45B3B9DE-C3A3-D24D-AC08-28D3E0BDAADA}" dt="2020-05-12T12:42:31.711" v="485" actId="20577"/>
        <pc:sldMkLst>
          <pc:docMk/>
          <pc:sldMk cId="1675513861" sldId="756"/>
        </pc:sldMkLst>
        <pc:spChg chg="mod">
          <ac:chgData name="Chris Droessler" userId="625c3661-9d64-47fa-b83c-4b49393bd161" providerId="ADAL" clId="{45B3B9DE-C3A3-D24D-AC08-28D3E0BDAADA}" dt="2020-05-12T12:42:31.711" v="485" actId="20577"/>
          <ac:spMkLst>
            <pc:docMk/>
            <pc:sldMk cId="1675513861" sldId="756"/>
            <ac:spMk id="2" creationId="{2D60B45B-6484-D94F-A3B8-306BC92469C9}"/>
          </ac:spMkLst>
        </pc:spChg>
      </pc:sldChg>
      <pc:sldChg chg="modSp">
        <pc:chgData name="Chris Droessler" userId="625c3661-9d64-47fa-b83c-4b49393bd161" providerId="ADAL" clId="{45B3B9DE-C3A3-D24D-AC08-28D3E0BDAADA}" dt="2020-05-11T13:08:31.232" v="29" actId="20577"/>
        <pc:sldMkLst>
          <pc:docMk/>
          <pc:sldMk cId="751751510" sldId="761"/>
        </pc:sldMkLst>
        <pc:spChg chg="mod">
          <ac:chgData name="Chris Droessler" userId="625c3661-9d64-47fa-b83c-4b49393bd161" providerId="ADAL" clId="{45B3B9DE-C3A3-D24D-AC08-28D3E0BDAADA}" dt="2020-05-11T13:08:31.232" v="29" actId="20577"/>
          <ac:spMkLst>
            <pc:docMk/>
            <pc:sldMk cId="751751510" sldId="761"/>
            <ac:spMk id="3" creationId="{DEE7BACF-8DDA-49AD-8F7F-6D148AEB59BA}"/>
          </ac:spMkLst>
        </pc:spChg>
      </pc:sldChg>
      <pc:sldChg chg="modSp">
        <pc:chgData name="Chris Droessler" userId="625c3661-9d64-47fa-b83c-4b49393bd161" providerId="ADAL" clId="{45B3B9DE-C3A3-D24D-AC08-28D3E0BDAADA}" dt="2020-05-11T13:46:39.174" v="460" actId="20577"/>
        <pc:sldMkLst>
          <pc:docMk/>
          <pc:sldMk cId="365843656" sldId="768"/>
        </pc:sldMkLst>
        <pc:spChg chg="mod">
          <ac:chgData name="Chris Droessler" userId="625c3661-9d64-47fa-b83c-4b49393bd161" providerId="ADAL" clId="{45B3B9DE-C3A3-D24D-AC08-28D3E0BDAADA}" dt="2020-05-11T13:46:39.174" v="460" actId="20577"/>
          <ac:spMkLst>
            <pc:docMk/>
            <pc:sldMk cId="365843656" sldId="768"/>
            <ac:spMk id="2" creationId="{F64F0A26-B967-194D-A34E-1A24A272F847}"/>
          </ac:spMkLst>
        </pc:spChg>
      </pc:sldChg>
      <pc:sldChg chg="modSp add">
        <pc:chgData name="Chris Droessler" userId="625c3661-9d64-47fa-b83c-4b49393bd161" providerId="ADAL" clId="{45B3B9DE-C3A3-D24D-AC08-28D3E0BDAADA}" dt="2020-05-11T13:15:41.737" v="288" actId="20577"/>
        <pc:sldMkLst>
          <pc:docMk/>
          <pc:sldMk cId="207772296" sldId="770"/>
        </pc:sldMkLst>
        <pc:spChg chg="mod">
          <ac:chgData name="Chris Droessler" userId="625c3661-9d64-47fa-b83c-4b49393bd161" providerId="ADAL" clId="{45B3B9DE-C3A3-D24D-AC08-28D3E0BDAADA}" dt="2020-05-11T13:15:41.737" v="288" actId="20577"/>
          <ac:spMkLst>
            <pc:docMk/>
            <pc:sldMk cId="207772296" sldId="770"/>
            <ac:spMk id="2" creationId="{98226CFB-6368-D748-ABA0-30D76ED4C3A1}"/>
          </ac:spMkLst>
        </pc:spChg>
        <pc:spChg chg="mod">
          <ac:chgData name="Chris Droessler" userId="625c3661-9d64-47fa-b83c-4b49393bd161" providerId="ADAL" clId="{45B3B9DE-C3A3-D24D-AC08-28D3E0BDAADA}" dt="2020-05-11T13:11:06.933" v="67" actId="20577"/>
          <ac:spMkLst>
            <pc:docMk/>
            <pc:sldMk cId="207772296" sldId="770"/>
            <ac:spMk id="3" creationId="{0D7CF82E-8155-E546-AC19-FEC7CFC238B7}"/>
          </ac:spMkLst>
        </pc:spChg>
      </pc:sldChg>
    </pc:docChg>
  </pc:docChgLst>
  <pc:docChgLst>
    <pc:chgData name="Chris Droessler" userId="625c3661-9d64-47fa-b83c-4b49393bd161" providerId="ADAL" clId="{9F66A07C-42E3-D34A-AA86-CDC0EF5582F9}"/>
    <pc:docChg chg="undo custSel addSld delSld modSld sldOrd modMainMaster">
      <pc:chgData name="Chris Droessler" userId="625c3661-9d64-47fa-b83c-4b49393bd161" providerId="ADAL" clId="{9F66A07C-42E3-D34A-AA86-CDC0EF5582F9}" dt="2020-01-13T17:14:15.489" v="1169" actId="20577"/>
      <pc:docMkLst>
        <pc:docMk/>
      </pc:docMkLst>
      <pc:sldChg chg="modSp del">
        <pc:chgData name="Chris Droessler" userId="625c3661-9d64-47fa-b83c-4b49393bd161" providerId="ADAL" clId="{9F66A07C-42E3-D34A-AA86-CDC0EF5582F9}" dt="2020-01-09T17:06:18.179" v="413" actId="2696"/>
        <pc:sldMkLst>
          <pc:docMk/>
          <pc:sldMk cId="2378976308" sldId="256"/>
        </pc:sldMkLst>
        <pc:spChg chg="mod">
          <ac:chgData name="Chris Droessler" userId="625c3661-9d64-47fa-b83c-4b49393bd161" providerId="ADAL" clId="{9F66A07C-42E3-D34A-AA86-CDC0EF5582F9}" dt="2020-01-09T16:33:41.265" v="0"/>
          <ac:spMkLst>
            <pc:docMk/>
            <pc:sldMk cId="2378976308" sldId="256"/>
            <ac:spMk id="129" creationId="{00000000-0000-0000-0000-000000000000}"/>
          </ac:spMkLst>
        </pc:spChg>
      </pc:sldChg>
      <pc:sldChg chg="modSp">
        <pc:chgData name="Chris Droessler" userId="625c3661-9d64-47fa-b83c-4b49393bd161" providerId="ADAL" clId="{9F66A07C-42E3-D34A-AA86-CDC0EF5582F9}" dt="2020-01-09T16:52:28.162" v="161" actId="403"/>
        <pc:sldMkLst>
          <pc:docMk/>
          <pc:sldMk cId="4118415113" sldId="257"/>
        </pc:sldMkLst>
        <pc:spChg chg="mod">
          <ac:chgData name="Chris Droessler" userId="625c3661-9d64-47fa-b83c-4b49393bd161" providerId="ADAL" clId="{9F66A07C-42E3-D34A-AA86-CDC0EF5582F9}" dt="2020-01-09T16:52:28.162" v="161" actId="403"/>
          <ac:spMkLst>
            <pc:docMk/>
            <pc:sldMk cId="4118415113" sldId="257"/>
            <ac:spMk id="123" creationId="{00000000-0000-0000-0000-000000000000}"/>
          </ac:spMkLst>
        </pc:spChg>
      </pc:sldChg>
      <pc:sldChg chg="addSp delSp modSp add modTransition modNotesTx">
        <pc:chgData name="Chris Droessler" userId="625c3661-9d64-47fa-b83c-4b49393bd161" providerId="ADAL" clId="{9F66A07C-42E3-D34A-AA86-CDC0EF5582F9}" dt="2020-01-13T16:42:59.602" v="910" actId="20577"/>
        <pc:sldMkLst>
          <pc:docMk/>
          <pc:sldMk cId="467587892" sldId="259"/>
        </pc:sldMkLst>
        <pc:spChg chg="add del mod">
          <ac:chgData name="Chris Droessler" userId="625c3661-9d64-47fa-b83c-4b49393bd161" providerId="ADAL" clId="{9F66A07C-42E3-D34A-AA86-CDC0EF5582F9}" dt="2020-01-09T16:52:36.497" v="162"/>
          <ac:spMkLst>
            <pc:docMk/>
            <pc:sldMk cId="467587892" sldId="259"/>
            <ac:spMk id="2" creationId="{B0FF81A9-F0E8-B142-AA66-29118743AA49}"/>
          </ac:spMkLst>
        </pc:spChg>
        <pc:spChg chg="add del mod">
          <ac:chgData name="Chris Droessler" userId="625c3661-9d64-47fa-b83c-4b49393bd161" providerId="ADAL" clId="{9F66A07C-42E3-D34A-AA86-CDC0EF5582F9}" dt="2020-01-09T16:52:36.497" v="162"/>
          <ac:spMkLst>
            <pc:docMk/>
            <pc:sldMk cId="467587892" sldId="259"/>
            <ac:spMk id="3" creationId="{0BC2131F-1C4D-C24F-BA73-F3D683D25C74}"/>
          </ac:spMkLst>
        </pc:spChg>
        <pc:spChg chg="add del mod">
          <ac:chgData name="Chris Droessler" userId="625c3661-9d64-47fa-b83c-4b49393bd161" providerId="ADAL" clId="{9F66A07C-42E3-D34A-AA86-CDC0EF5582F9}" dt="2020-01-09T16:52:37.265" v="163"/>
          <ac:spMkLst>
            <pc:docMk/>
            <pc:sldMk cId="467587892" sldId="259"/>
            <ac:spMk id="4" creationId="{3E809044-84B1-6746-AB4E-44F5482FB260}"/>
          </ac:spMkLst>
        </pc:spChg>
        <pc:spChg chg="add del mod">
          <ac:chgData name="Chris Droessler" userId="625c3661-9d64-47fa-b83c-4b49393bd161" providerId="ADAL" clId="{9F66A07C-42E3-D34A-AA86-CDC0EF5582F9}" dt="2020-01-09T16:52:37.265" v="163"/>
          <ac:spMkLst>
            <pc:docMk/>
            <pc:sldMk cId="467587892" sldId="259"/>
            <ac:spMk id="5" creationId="{3333DAE6-4475-F344-8542-88043C433AD0}"/>
          </ac:spMkLst>
        </pc:spChg>
        <pc:spChg chg="add del mod">
          <ac:chgData name="Chris Droessler" userId="625c3661-9d64-47fa-b83c-4b49393bd161" providerId="ADAL" clId="{9F66A07C-42E3-D34A-AA86-CDC0EF5582F9}" dt="2020-01-09T16:52:37.489" v="164"/>
          <ac:spMkLst>
            <pc:docMk/>
            <pc:sldMk cId="467587892" sldId="259"/>
            <ac:spMk id="6" creationId="{8EA25AF4-C7CD-6B40-A7A3-1DCFBE45E0FB}"/>
          </ac:spMkLst>
        </pc:spChg>
        <pc:spChg chg="add del mod">
          <ac:chgData name="Chris Droessler" userId="625c3661-9d64-47fa-b83c-4b49393bd161" providerId="ADAL" clId="{9F66A07C-42E3-D34A-AA86-CDC0EF5582F9}" dt="2020-01-09T16:52:37.489" v="164"/>
          <ac:spMkLst>
            <pc:docMk/>
            <pc:sldMk cId="467587892" sldId="259"/>
            <ac:spMk id="7" creationId="{A97877CA-AEE8-1C47-8861-6F36C55D28E3}"/>
          </ac:spMkLst>
        </pc:spChg>
        <pc:spChg chg="mod">
          <ac:chgData name="Chris Droessler" userId="625c3661-9d64-47fa-b83c-4b49393bd161" providerId="ADAL" clId="{9F66A07C-42E3-D34A-AA86-CDC0EF5582F9}" dt="2020-01-13T16:42:59.602" v="910" actId="20577"/>
          <ac:spMkLst>
            <pc:docMk/>
            <pc:sldMk cId="467587892" sldId="259"/>
            <ac:spMk id="158" creationId="{00000000-0000-0000-0000-000000000000}"/>
          </ac:spMkLst>
        </pc:spChg>
        <pc:spChg chg="mod">
          <ac:chgData name="Chris Droessler" userId="625c3661-9d64-47fa-b83c-4b49393bd161" providerId="ADAL" clId="{9F66A07C-42E3-D34A-AA86-CDC0EF5582F9}" dt="2020-01-09T16:37:31.783" v="28"/>
          <ac:spMkLst>
            <pc:docMk/>
            <pc:sldMk cId="467587892" sldId="259"/>
            <ac:spMk id="159" creationId="{00000000-0000-0000-0000-000000000000}"/>
          </ac:spMkLst>
        </pc:spChg>
      </pc:sldChg>
      <pc:sldChg chg="addSp delSp modSp add modTransition">
        <pc:chgData name="Chris Droessler" userId="625c3661-9d64-47fa-b83c-4b49393bd161" providerId="ADAL" clId="{9F66A07C-42E3-D34A-AA86-CDC0EF5582F9}" dt="2020-01-10T14:14:15.533" v="659" actId="20577"/>
        <pc:sldMkLst>
          <pc:docMk/>
          <pc:sldMk cId="4278936860" sldId="260"/>
        </pc:sldMkLst>
        <pc:spChg chg="mod">
          <ac:chgData name="Chris Droessler" userId="625c3661-9d64-47fa-b83c-4b49393bd161" providerId="ADAL" clId="{9F66A07C-42E3-D34A-AA86-CDC0EF5582F9}" dt="2020-01-09T17:08:27.973" v="434" actId="20577"/>
          <ac:spMkLst>
            <pc:docMk/>
            <pc:sldMk cId="4278936860" sldId="260"/>
            <ac:spMk id="2" creationId="{4790E6F2-0BAF-6A44-87D4-23A2382430C0}"/>
          </ac:spMkLst>
        </pc:spChg>
        <pc:spChg chg="mod">
          <ac:chgData name="Chris Droessler" userId="625c3661-9d64-47fa-b83c-4b49393bd161" providerId="ADAL" clId="{9F66A07C-42E3-D34A-AA86-CDC0EF5582F9}" dt="2020-01-10T14:14:15.533" v="659" actId="20577"/>
          <ac:spMkLst>
            <pc:docMk/>
            <pc:sldMk cId="4278936860" sldId="260"/>
            <ac:spMk id="3" creationId="{420FD414-E693-9242-9A7C-AEF4082D6A0C}"/>
          </ac:spMkLst>
        </pc:spChg>
        <pc:spChg chg="add del mod">
          <ac:chgData name="Chris Droessler" userId="625c3661-9d64-47fa-b83c-4b49393bd161" providerId="ADAL" clId="{9F66A07C-42E3-D34A-AA86-CDC0EF5582F9}" dt="2020-01-09T17:03:41.853" v="393"/>
          <ac:spMkLst>
            <pc:docMk/>
            <pc:sldMk cId="4278936860" sldId="260"/>
            <ac:spMk id="4" creationId="{3BB87DB2-07C7-2249-94E0-A2A27A7E0D1A}"/>
          </ac:spMkLst>
        </pc:spChg>
        <pc:spChg chg="add del mod">
          <ac:chgData name="Chris Droessler" userId="625c3661-9d64-47fa-b83c-4b49393bd161" providerId="ADAL" clId="{9F66A07C-42E3-D34A-AA86-CDC0EF5582F9}" dt="2020-01-09T17:03:41.853" v="393"/>
          <ac:spMkLst>
            <pc:docMk/>
            <pc:sldMk cId="4278936860" sldId="260"/>
            <ac:spMk id="5" creationId="{B46E0130-F5B3-804A-91A9-9F7B5DF46F53}"/>
          </ac:spMkLst>
        </pc:spChg>
      </pc:sldChg>
      <pc:sldChg chg="modSp del">
        <pc:chgData name="Chris Droessler" userId="625c3661-9d64-47fa-b83c-4b49393bd161" providerId="ADAL" clId="{9F66A07C-42E3-D34A-AA86-CDC0EF5582F9}" dt="2020-01-09T17:06:18.199" v="418" actId="2696"/>
        <pc:sldMkLst>
          <pc:docMk/>
          <pc:sldMk cId="1133732581" sldId="261"/>
        </pc:sldMkLst>
        <pc:spChg chg="mod">
          <ac:chgData name="Chris Droessler" userId="625c3661-9d64-47fa-b83c-4b49393bd161" providerId="ADAL" clId="{9F66A07C-42E3-D34A-AA86-CDC0EF5582F9}" dt="2020-01-09T16:33:41.265" v="0"/>
          <ac:spMkLst>
            <pc:docMk/>
            <pc:sldMk cId="1133732581" sldId="261"/>
            <ac:spMk id="197" creationId="{00000000-0000-0000-0000-000000000000}"/>
          </ac:spMkLst>
        </pc:spChg>
      </pc:sldChg>
      <pc:sldChg chg="del">
        <pc:chgData name="Chris Droessler" userId="625c3661-9d64-47fa-b83c-4b49393bd161" providerId="ADAL" clId="{9F66A07C-42E3-D34A-AA86-CDC0EF5582F9}" dt="2020-01-09T17:06:18.201" v="419" actId="2696"/>
        <pc:sldMkLst>
          <pc:docMk/>
          <pc:sldMk cId="3776938010" sldId="262"/>
        </pc:sldMkLst>
      </pc:sldChg>
      <pc:sldChg chg="modSp del">
        <pc:chgData name="Chris Droessler" userId="625c3661-9d64-47fa-b83c-4b49393bd161" providerId="ADAL" clId="{9F66A07C-42E3-D34A-AA86-CDC0EF5582F9}" dt="2020-01-09T17:06:18.188" v="415" actId="2696"/>
        <pc:sldMkLst>
          <pc:docMk/>
          <pc:sldMk cId="1272993466" sldId="263"/>
        </pc:sldMkLst>
        <pc:spChg chg="mod">
          <ac:chgData name="Chris Droessler" userId="625c3661-9d64-47fa-b83c-4b49393bd161" providerId="ADAL" clId="{9F66A07C-42E3-D34A-AA86-CDC0EF5582F9}" dt="2020-01-09T16:33:41.265" v="0"/>
          <ac:spMkLst>
            <pc:docMk/>
            <pc:sldMk cId="1272993466" sldId="263"/>
            <ac:spMk id="2" creationId="{625B219F-749E-2341-8B5D-AF6CFC478B36}"/>
          </ac:spMkLst>
        </pc:spChg>
        <pc:spChg chg="mod">
          <ac:chgData name="Chris Droessler" userId="625c3661-9d64-47fa-b83c-4b49393bd161" providerId="ADAL" clId="{9F66A07C-42E3-D34A-AA86-CDC0EF5582F9}" dt="2020-01-09T16:33:41.265" v="0"/>
          <ac:spMkLst>
            <pc:docMk/>
            <pc:sldMk cId="1272993466" sldId="263"/>
            <ac:spMk id="153"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4"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5"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6"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7"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8"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9"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0"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1"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2" creationId="{00000000-0000-0000-0000-000000000000}"/>
          </ac:spMkLst>
        </pc:spChg>
      </pc:sldChg>
      <pc:sldChg chg="del">
        <pc:chgData name="Chris Droessler" userId="625c3661-9d64-47fa-b83c-4b49393bd161" providerId="ADAL" clId="{9F66A07C-42E3-D34A-AA86-CDC0EF5582F9}" dt="2020-01-09T17:06:18.206" v="421" actId="2696"/>
        <pc:sldMkLst>
          <pc:docMk/>
          <pc:sldMk cId="3092514365" sldId="264"/>
        </pc:sldMkLst>
      </pc:sldChg>
      <pc:sldChg chg="modSp del">
        <pc:chgData name="Chris Droessler" userId="625c3661-9d64-47fa-b83c-4b49393bd161" providerId="ADAL" clId="{9F66A07C-42E3-D34A-AA86-CDC0EF5582F9}" dt="2020-01-09T17:06:18.208" v="422" actId="2696"/>
        <pc:sldMkLst>
          <pc:docMk/>
          <pc:sldMk cId="3228340405" sldId="265"/>
        </pc:sldMkLst>
        <pc:spChg chg="mod">
          <ac:chgData name="Chris Droessler" userId="625c3661-9d64-47fa-b83c-4b49393bd161" providerId="ADAL" clId="{9F66A07C-42E3-D34A-AA86-CDC0EF5582F9}" dt="2020-01-09T16:33:41.265" v="0"/>
          <ac:spMkLst>
            <pc:docMk/>
            <pc:sldMk cId="3228340405" sldId="265"/>
            <ac:spMk id="240" creationId="{00000000-0000-0000-0000-000000000000}"/>
          </ac:spMkLst>
        </pc:spChg>
      </pc:sldChg>
      <pc:sldChg chg="modSp del">
        <pc:chgData name="Chris Droessler" userId="625c3661-9d64-47fa-b83c-4b49393bd161" providerId="ADAL" clId="{9F66A07C-42E3-D34A-AA86-CDC0EF5582F9}" dt="2020-01-09T17:06:18.210" v="423" actId="2696"/>
        <pc:sldMkLst>
          <pc:docMk/>
          <pc:sldMk cId="2800900242" sldId="266"/>
        </pc:sldMkLst>
        <pc:spChg chg="mod">
          <ac:chgData name="Chris Droessler" userId="625c3661-9d64-47fa-b83c-4b49393bd161" providerId="ADAL" clId="{9F66A07C-42E3-D34A-AA86-CDC0EF5582F9}" dt="2020-01-09T16:33:41.265" v="0"/>
          <ac:spMkLst>
            <pc:docMk/>
            <pc:sldMk cId="2800900242" sldId="266"/>
            <ac:spMk id="250" creationId="{00000000-0000-0000-0000-000000000000}"/>
          </ac:spMkLst>
        </pc:spChg>
      </pc:sldChg>
      <pc:sldChg chg="addSp delSp modSp add modTransition">
        <pc:chgData name="Chris Droessler" userId="625c3661-9d64-47fa-b83c-4b49393bd161" providerId="ADAL" clId="{9F66A07C-42E3-D34A-AA86-CDC0EF5582F9}" dt="2020-01-10T14:15:03.335" v="669" actId="20577"/>
        <pc:sldMkLst>
          <pc:docMk/>
          <pc:sldMk cId="2258648291" sldId="267"/>
        </pc:sldMkLst>
        <pc:spChg chg="mod">
          <ac:chgData name="Chris Droessler" userId="625c3661-9d64-47fa-b83c-4b49393bd161" providerId="ADAL" clId="{9F66A07C-42E3-D34A-AA86-CDC0EF5582F9}" dt="2020-01-10T14:15:03.335" v="669" actId="20577"/>
          <ac:spMkLst>
            <pc:docMk/>
            <pc:sldMk cId="2258648291" sldId="267"/>
            <ac:spMk id="3" creationId="{420FD414-E693-9242-9A7C-AEF4082D6A0C}"/>
          </ac:spMkLst>
        </pc:spChg>
        <pc:spChg chg="add del mod">
          <ac:chgData name="Chris Droessler" userId="625c3661-9d64-47fa-b83c-4b49393bd161" providerId="ADAL" clId="{9F66A07C-42E3-D34A-AA86-CDC0EF5582F9}" dt="2020-01-09T17:03:45.661" v="394"/>
          <ac:spMkLst>
            <pc:docMk/>
            <pc:sldMk cId="2258648291" sldId="267"/>
            <ac:spMk id="4" creationId="{6DFB865A-34BA-5E4D-846B-1752E03988CA}"/>
          </ac:spMkLst>
        </pc:spChg>
        <pc:spChg chg="add del mod">
          <ac:chgData name="Chris Droessler" userId="625c3661-9d64-47fa-b83c-4b49393bd161" providerId="ADAL" clId="{9F66A07C-42E3-D34A-AA86-CDC0EF5582F9}" dt="2020-01-09T17:03:45.661" v="394"/>
          <ac:spMkLst>
            <pc:docMk/>
            <pc:sldMk cId="2258648291" sldId="267"/>
            <ac:spMk id="5" creationId="{8987E777-20A2-BB49-9D2F-056F7DA07C71}"/>
          </ac:spMkLst>
        </pc:spChg>
      </pc:sldChg>
      <pc:sldChg chg="modSp del">
        <pc:chgData name="Chris Droessler" userId="625c3661-9d64-47fa-b83c-4b49393bd161" providerId="ADAL" clId="{9F66A07C-42E3-D34A-AA86-CDC0EF5582F9}" dt="2020-01-09T17:06:18.193" v="416" actId="2696"/>
        <pc:sldMkLst>
          <pc:docMk/>
          <pc:sldMk cId="2011833291" sldId="282"/>
        </pc:sldMkLst>
        <pc:spChg chg="mod">
          <ac:chgData name="Chris Droessler" userId="625c3661-9d64-47fa-b83c-4b49393bd161" providerId="ADAL" clId="{9F66A07C-42E3-D34A-AA86-CDC0EF5582F9}" dt="2020-01-09T16:33:41.441" v="1" actId="27636"/>
          <ac:spMkLst>
            <pc:docMk/>
            <pc:sldMk cId="2011833291" sldId="282"/>
            <ac:spMk id="2" creationId="{95CF62E6-83B6-FF4E-8C20-C33111DACB13}"/>
          </ac:spMkLst>
        </pc:spChg>
        <pc:spChg chg="mod">
          <ac:chgData name="Chris Droessler" userId="625c3661-9d64-47fa-b83c-4b49393bd161" providerId="ADAL" clId="{9F66A07C-42E3-D34A-AA86-CDC0EF5582F9}" dt="2020-01-09T16:33:41.265" v="0"/>
          <ac:spMkLst>
            <pc:docMk/>
            <pc:sldMk cId="2011833291" sldId="282"/>
            <ac:spMk id="15" creationId="{5927EF31-A0D2-D84A-9A67-73BEF545F6B5}"/>
          </ac:spMkLst>
        </pc:spChg>
        <pc:spChg chg="mod">
          <ac:chgData name="Chris Droessler" userId="625c3661-9d64-47fa-b83c-4b49393bd161" providerId="ADAL" clId="{9F66A07C-42E3-D34A-AA86-CDC0EF5582F9}" dt="2020-01-09T16:33:41.265" v="0"/>
          <ac:spMkLst>
            <pc:docMk/>
            <pc:sldMk cId="2011833291" sldId="282"/>
            <ac:spMk id="16" creationId="{4F3F5599-C383-894C-B9B8-DD81931840DB}"/>
          </ac:spMkLst>
        </pc:spChg>
        <pc:spChg chg="mod">
          <ac:chgData name="Chris Droessler" userId="625c3661-9d64-47fa-b83c-4b49393bd161" providerId="ADAL" clId="{9F66A07C-42E3-D34A-AA86-CDC0EF5582F9}" dt="2020-01-09T16:33:41.265" v="0"/>
          <ac:spMkLst>
            <pc:docMk/>
            <pc:sldMk cId="2011833291" sldId="282"/>
            <ac:spMk id="17" creationId="{187AA8DF-2C40-D843-BAB5-04D812004525}"/>
          </ac:spMkLst>
        </pc:spChg>
        <pc:spChg chg="mod">
          <ac:chgData name="Chris Droessler" userId="625c3661-9d64-47fa-b83c-4b49393bd161" providerId="ADAL" clId="{9F66A07C-42E3-D34A-AA86-CDC0EF5582F9}" dt="2020-01-09T16:33:41.265" v="0"/>
          <ac:spMkLst>
            <pc:docMk/>
            <pc:sldMk cId="2011833291" sldId="282"/>
            <ac:spMk id="261"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2"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3"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4"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5"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6"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9" creationId="{00000000-0000-0000-0000-000000000000}"/>
          </ac:spMkLst>
        </pc:spChg>
      </pc:sldChg>
      <pc:sldChg chg="modSp del">
        <pc:chgData name="Chris Droessler" userId="625c3661-9d64-47fa-b83c-4b49393bd161" providerId="ADAL" clId="{9F66A07C-42E3-D34A-AA86-CDC0EF5582F9}" dt="2020-01-09T17:06:18.196" v="417" actId="2696"/>
        <pc:sldMkLst>
          <pc:docMk/>
          <pc:sldMk cId="2363076874" sldId="283"/>
        </pc:sldMkLst>
        <pc:spChg chg="mod">
          <ac:chgData name="Chris Droessler" userId="625c3661-9d64-47fa-b83c-4b49393bd161" providerId="ADAL" clId="{9F66A07C-42E3-D34A-AA86-CDC0EF5582F9}" dt="2020-01-09T16:33:41.448" v="2" actId="27636"/>
          <ac:spMkLst>
            <pc:docMk/>
            <pc:sldMk cId="2363076874" sldId="283"/>
            <ac:spMk id="2" creationId="{A7A50D40-5A24-3347-84A4-07E67F7C4D06}"/>
          </ac:spMkLst>
        </pc:spChg>
        <pc:spChg chg="mod">
          <ac:chgData name="Chris Droessler" userId="625c3661-9d64-47fa-b83c-4b49393bd161" providerId="ADAL" clId="{9F66A07C-42E3-D34A-AA86-CDC0EF5582F9}" dt="2020-01-09T16:33:41.265" v="0"/>
          <ac:spMkLst>
            <pc:docMk/>
            <pc:sldMk cId="2363076874" sldId="283"/>
            <ac:spMk id="274"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5"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6"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7"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8"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9"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0"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1"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2"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3"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4" creationId="{00000000-0000-0000-0000-000000000000}"/>
          </ac:spMkLst>
        </pc:spChg>
      </pc:sldChg>
      <pc:sldChg chg="modSp">
        <pc:chgData name="Chris Droessler" userId="625c3661-9d64-47fa-b83c-4b49393bd161" providerId="ADAL" clId="{9F66A07C-42E3-D34A-AA86-CDC0EF5582F9}" dt="2020-01-09T16:44:49.155" v="120" actId="20577"/>
        <pc:sldMkLst>
          <pc:docMk/>
          <pc:sldMk cId="3048565599" sldId="291"/>
        </pc:sldMkLst>
        <pc:spChg chg="mod">
          <ac:chgData name="Chris Droessler" userId="625c3661-9d64-47fa-b83c-4b49393bd161" providerId="ADAL" clId="{9F66A07C-42E3-D34A-AA86-CDC0EF5582F9}" dt="2020-01-09T16:33:41.265" v="0"/>
          <ac:spMkLst>
            <pc:docMk/>
            <pc:sldMk cId="3048565599" sldId="291"/>
            <ac:spMk id="2" creationId="{B0D331E7-BF0F-0641-A40B-823AC0AD88A5}"/>
          </ac:spMkLst>
        </pc:spChg>
        <pc:spChg chg="mod">
          <ac:chgData name="Chris Droessler" userId="625c3661-9d64-47fa-b83c-4b49393bd161" providerId="ADAL" clId="{9F66A07C-42E3-D34A-AA86-CDC0EF5582F9}" dt="2020-01-09T16:44:49.155" v="120" actId="20577"/>
          <ac:spMkLst>
            <pc:docMk/>
            <pc:sldMk cId="3048565599" sldId="291"/>
            <ac:spMk id="398" creationId="{00000000-0000-0000-0000-000000000000}"/>
          </ac:spMkLst>
        </pc:spChg>
      </pc:sldChg>
      <pc:sldChg chg="modSp">
        <pc:chgData name="Chris Droessler" userId="625c3661-9d64-47fa-b83c-4b49393bd161" providerId="ADAL" clId="{9F66A07C-42E3-D34A-AA86-CDC0EF5582F9}" dt="2020-01-09T16:34:09.703" v="19" actId="20577"/>
        <pc:sldMkLst>
          <pc:docMk/>
          <pc:sldMk cId="971664512" sldId="534"/>
        </pc:sldMkLst>
        <pc:spChg chg="mod">
          <ac:chgData name="Chris Droessler" userId="625c3661-9d64-47fa-b83c-4b49393bd161" providerId="ADAL" clId="{9F66A07C-42E3-D34A-AA86-CDC0EF5582F9}" dt="2020-01-09T16:34:09.703" v="19" actId="20577"/>
          <ac:spMkLst>
            <pc:docMk/>
            <pc:sldMk cId="971664512" sldId="534"/>
            <ac:spMk id="3" creationId="{00000000-0000-0000-0000-000000000000}"/>
          </ac:spMkLst>
        </pc:spChg>
        <pc:picChg chg="mod">
          <ac:chgData name="Chris Droessler" userId="625c3661-9d64-47fa-b83c-4b49393bd161" providerId="ADAL" clId="{9F66A07C-42E3-D34A-AA86-CDC0EF5582F9}" dt="2020-01-09T16:33:58.814" v="3" actId="1076"/>
          <ac:picMkLst>
            <pc:docMk/>
            <pc:sldMk cId="971664512" sldId="534"/>
            <ac:picMk id="4" creationId="{00000000-0000-0000-0000-000000000000}"/>
          </ac:picMkLst>
        </pc:picChg>
      </pc:sldChg>
      <pc:sldChg chg="del">
        <pc:chgData name="Chris Droessler" userId="625c3661-9d64-47fa-b83c-4b49393bd161" providerId="ADAL" clId="{9F66A07C-42E3-D34A-AA86-CDC0EF5582F9}" dt="2020-01-09T16:46:11.486" v="149" actId="2696"/>
        <pc:sldMkLst>
          <pc:docMk/>
          <pc:sldMk cId="503736447" sldId="560"/>
        </pc:sldMkLst>
      </pc:sldChg>
      <pc:sldChg chg="addSp delSp modSp">
        <pc:chgData name="Chris Droessler" userId="625c3661-9d64-47fa-b83c-4b49393bd161" providerId="ADAL" clId="{9F66A07C-42E3-D34A-AA86-CDC0EF5582F9}" dt="2020-01-13T16:58:20.613" v="1085" actId="20577"/>
        <pc:sldMkLst>
          <pc:docMk/>
          <pc:sldMk cId="2418671024" sldId="561"/>
        </pc:sldMkLst>
        <pc:spChg chg="mod">
          <ac:chgData name="Chris Droessler" userId="625c3661-9d64-47fa-b83c-4b49393bd161" providerId="ADAL" clId="{9F66A07C-42E3-D34A-AA86-CDC0EF5582F9}" dt="2020-01-13T16:58:20.613" v="1085" actId="20577"/>
          <ac:spMkLst>
            <pc:docMk/>
            <pc:sldMk cId="2418671024" sldId="561"/>
            <ac:spMk id="2" creationId="{E9498E27-4A46-4D9F-B919-4A6091A07762}"/>
          </ac:spMkLst>
        </pc:spChg>
        <pc:spChg chg="mod">
          <ac:chgData name="Chris Droessler" userId="625c3661-9d64-47fa-b83c-4b49393bd161" providerId="ADAL" clId="{9F66A07C-42E3-D34A-AA86-CDC0EF5582F9}" dt="2020-01-09T16:33:41.265" v="0"/>
          <ac:spMkLst>
            <pc:docMk/>
            <pc:sldMk cId="2418671024" sldId="561"/>
            <ac:spMk id="3" creationId="{84FD1E09-3081-44D3-B18F-524252EDFB65}"/>
          </ac:spMkLst>
        </pc:spChg>
        <pc:spChg chg="add del mod">
          <ac:chgData name="Chris Droessler" userId="625c3661-9d64-47fa-b83c-4b49393bd161" providerId="ADAL" clId="{9F66A07C-42E3-D34A-AA86-CDC0EF5582F9}" dt="2020-01-09T17:05:14.616" v="404"/>
          <ac:spMkLst>
            <pc:docMk/>
            <pc:sldMk cId="2418671024" sldId="561"/>
            <ac:spMk id="4" creationId="{FD189D38-9D98-424B-92F6-ECA3A1C27DD3}"/>
          </ac:spMkLst>
        </pc:spChg>
        <pc:spChg chg="add del mod">
          <ac:chgData name="Chris Droessler" userId="625c3661-9d64-47fa-b83c-4b49393bd161" providerId="ADAL" clId="{9F66A07C-42E3-D34A-AA86-CDC0EF5582F9}" dt="2020-01-09T17:05:14.616" v="404"/>
          <ac:spMkLst>
            <pc:docMk/>
            <pc:sldMk cId="2418671024" sldId="561"/>
            <ac:spMk id="5" creationId="{6CD45551-EA56-5142-BB85-B2D3022FACC4}"/>
          </ac:spMkLst>
        </pc:spChg>
        <pc:spChg chg="add del mod">
          <ac:chgData name="Chris Droessler" userId="625c3661-9d64-47fa-b83c-4b49393bd161" providerId="ADAL" clId="{9F66A07C-42E3-D34A-AA86-CDC0EF5582F9}" dt="2020-01-09T17:05:15.480" v="405"/>
          <ac:spMkLst>
            <pc:docMk/>
            <pc:sldMk cId="2418671024" sldId="561"/>
            <ac:spMk id="7" creationId="{0FC0EA21-FF54-C14A-8591-BA881A98E580}"/>
          </ac:spMkLst>
        </pc:spChg>
        <pc:spChg chg="add del mod">
          <ac:chgData name="Chris Droessler" userId="625c3661-9d64-47fa-b83c-4b49393bd161" providerId="ADAL" clId="{9F66A07C-42E3-D34A-AA86-CDC0EF5582F9}" dt="2020-01-09T17:05:15.480" v="405"/>
          <ac:spMkLst>
            <pc:docMk/>
            <pc:sldMk cId="2418671024" sldId="561"/>
            <ac:spMk id="8" creationId="{72422098-D81F-3549-9557-58333DAA8CC4}"/>
          </ac:spMkLst>
        </pc:spChg>
        <pc:spChg chg="add del mod">
          <ac:chgData name="Chris Droessler" userId="625c3661-9d64-47fa-b83c-4b49393bd161" providerId="ADAL" clId="{9F66A07C-42E3-D34A-AA86-CDC0EF5582F9}" dt="2020-01-09T17:05:15.656" v="406"/>
          <ac:spMkLst>
            <pc:docMk/>
            <pc:sldMk cId="2418671024" sldId="561"/>
            <ac:spMk id="9" creationId="{A803FB07-F346-CB4F-AE88-C6AEC944C489}"/>
          </ac:spMkLst>
        </pc:spChg>
        <pc:spChg chg="add del mod">
          <ac:chgData name="Chris Droessler" userId="625c3661-9d64-47fa-b83c-4b49393bd161" providerId="ADAL" clId="{9F66A07C-42E3-D34A-AA86-CDC0EF5582F9}" dt="2020-01-09T17:05:15.656" v="406"/>
          <ac:spMkLst>
            <pc:docMk/>
            <pc:sldMk cId="2418671024" sldId="561"/>
            <ac:spMk id="10" creationId="{02D40F30-59A5-1A40-8FFB-B34EED7F32C0}"/>
          </ac:spMkLst>
        </pc:spChg>
        <pc:spChg chg="add del mod">
          <ac:chgData name="Chris Droessler" userId="625c3661-9d64-47fa-b83c-4b49393bd161" providerId="ADAL" clId="{9F66A07C-42E3-D34A-AA86-CDC0EF5582F9}" dt="2020-01-09T17:05:16.024" v="407"/>
          <ac:spMkLst>
            <pc:docMk/>
            <pc:sldMk cId="2418671024" sldId="561"/>
            <ac:spMk id="11" creationId="{7CEE2303-B120-C440-996C-F499D81C7D1E}"/>
          </ac:spMkLst>
        </pc:spChg>
        <pc:spChg chg="add del mod">
          <ac:chgData name="Chris Droessler" userId="625c3661-9d64-47fa-b83c-4b49393bd161" providerId="ADAL" clId="{9F66A07C-42E3-D34A-AA86-CDC0EF5582F9}" dt="2020-01-09T17:05:16.024" v="407"/>
          <ac:spMkLst>
            <pc:docMk/>
            <pc:sldMk cId="2418671024" sldId="561"/>
            <ac:spMk id="12" creationId="{BA11E135-0F80-6741-A62F-399BC3924658}"/>
          </ac:spMkLst>
        </pc:spChg>
        <pc:picChg chg="mod">
          <ac:chgData name="Chris Droessler" userId="625c3661-9d64-47fa-b83c-4b49393bd161" providerId="ADAL" clId="{9F66A07C-42E3-D34A-AA86-CDC0EF5582F9}" dt="2020-01-09T17:05:21.022" v="408" actId="1076"/>
          <ac:picMkLst>
            <pc:docMk/>
            <pc:sldMk cId="2418671024" sldId="561"/>
            <ac:picMk id="6" creationId="{7CA6E6DB-6B9D-7946-81BB-EDCCCBB0B4C0}"/>
          </ac:picMkLst>
        </pc:picChg>
      </pc:sldChg>
      <pc:sldChg chg="modSp">
        <pc:chgData name="Chris Droessler" userId="625c3661-9d64-47fa-b83c-4b49393bd161" providerId="ADAL" clId="{9F66A07C-42E3-D34A-AA86-CDC0EF5582F9}" dt="2020-01-09T16:38:32.687" v="53" actId="20577"/>
        <pc:sldMkLst>
          <pc:docMk/>
          <pc:sldMk cId="2392971145" sldId="572"/>
        </pc:sldMkLst>
        <pc:spChg chg="mod">
          <ac:chgData name="Chris Droessler" userId="625c3661-9d64-47fa-b83c-4b49393bd161" providerId="ADAL" clId="{9F66A07C-42E3-D34A-AA86-CDC0EF5582F9}" dt="2020-01-09T16:38:32.687" v="53" actId="20577"/>
          <ac:spMkLst>
            <pc:docMk/>
            <pc:sldMk cId="2392971145" sldId="572"/>
            <ac:spMk id="2" creationId="{70E7FB36-DF07-B44D-8D38-59F39D617117}"/>
          </ac:spMkLst>
        </pc:spChg>
        <pc:picChg chg="mod">
          <ac:chgData name="Chris Droessler" userId="625c3661-9d64-47fa-b83c-4b49393bd161" providerId="ADAL" clId="{9F66A07C-42E3-D34A-AA86-CDC0EF5582F9}" dt="2020-01-09T16:33:41.265" v="0"/>
          <ac:picMkLst>
            <pc:docMk/>
            <pc:sldMk cId="2392971145" sldId="572"/>
            <ac:picMk id="4" creationId="{1BA95F95-508F-D24C-AD92-363A99834ED3}"/>
          </ac:picMkLst>
        </pc:picChg>
      </pc:sldChg>
      <pc:sldChg chg="modSp del">
        <pc:chgData name="Chris Droessler" userId="625c3661-9d64-47fa-b83c-4b49393bd161" providerId="ADAL" clId="{9F66A07C-42E3-D34A-AA86-CDC0EF5582F9}" dt="2020-01-09T17:06:18.184" v="414" actId="2696"/>
        <pc:sldMkLst>
          <pc:docMk/>
          <pc:sldMk cId="1303851975" sldId="573"/>
        </pc:sldMkLst>
        <pc:spChg chg="mod">
          <ac:chgData name="Chris Droessler" userId="625c3661-9d64-47fa-b83c-4b49393bd161" providerId="ADAL" clId="{9F66A07C-42E3-D34A-AA86-CDC0EF5582F9}" dt="2020-01-09T16:33:41.265" v="0"/>
          <ac:spMkLst>
            <pc:docMk/>
            <pc:sldMk cId="1303851975" sldId="573"/>
            <ac:spMk id="18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2"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3"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4"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5"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6"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7"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8"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2" creationId="{00000000-0000-0000-0000-000000000000}"/>
          </ac:spMkLst>
        </pc:spChg>
        <pc:grpChg chg="mod">
          <ac:chgData name="Chris Droessler" userId="625c3661-9d64-47fa-b83c-4b49393bd161" providerId="ADAL" clId="{9F66A07C-42E3-D34A-AA86-CDC0EF5582F9}" dt="2020-01-09T16:33:41.265" v="0"/>
          <ac:grpSpMkLst>
            <pc:docMk/>
            <pc:sldMk cId="1303851975" sldId="573"/>
            <ac:grpSpMk id="208" creationId="{00000000-0000-0000-0000-000000000000}"/>
          </ac:grpSpMkLst>
        </pc:grpChg>
      </pc:sldChg>
      <pc:sldChg chg="modSp">
        <pc:chgData name="Chris Droessler" userId="625c3661-9d64-47fa-b83c-4b49393bd161" providerId="ADAL" clId="{9F66A07C-42E3-D34A-AA86-CDC0EF5582F9}" dt="2020-01-13T17:08:42.543" v="1161" actId="20577"/>
        <pc:sldMkLst>
          <pc:docMk/>
          <pc:sldMk cId="2042262642" sldId="634"/>
        </pc:sldMkLst>
        <pc:spChg chg="mod">
          <ac:chgData name="Chris Droessler" userId="625c3661-9d64-47fa-b83c-4b49393bd161" providerId="ADAL" clId="{9F66A07C-42E3-D34A-AA86-CDC0EF5582F9}" dt="2020-01-13T17:08:42.543" v="1161" actId="20577"/>
          <ac:spMkLst>
            <pc:docMk/>
            <pc:sldMk cId="2042262642" sldId="634"/>
            <ac:spMk id="3" creationId="{00000000-0000-0000-0000-000000000000}"/>
          </ac:spMkLst>
        </pc:spChg>
      </pc:sldChg>
      <pc:sldChg chg="modSp">
        <pc:chgData name="Chris Droessler" userId="625c3661-9d64-47fa-b83c-4b49393bd161" providerId="ADAL" clId="{9F66A07C-42E3-D34A-AA86-CDC0EF5582F9}" dt="2020-01-09T16:44:30.332" v="110" actId="20577"/>
        <pc:sldMkLst>
          <pc:docMk/>
          <pc:sldMk cId="1831575911" sldId="644"/>
        </pc:sldMkLst>
        <pc:spChg chg="mod">
          <ac:chgData name="Chris Droessler" userId="625c3661-9d64-47fa-b83c-4b49393bd161" providerId="ADAL" clId="{9F66A07C-42E3-D34A-AA86-CDC0EF5582F9}" dt="2020-01-09T16:44:30.332" v="110" actId="20577"/>
          <ac:spMkLst>
            <pc:docMk/>
            <pc:sldMk cId="1831575911" sldId="644"/>
            <ac:spMk id="3" creationId="{F2A926FA-CE2A-2A4F-9929-E36845B1DE23}"/>
          </ac:spMkLst>
        </pc:spChg>
      </pc:sldChg>
      <pc:sldChg chg="modSp del">
        <pc:chgData name="Chris Droessler" userId="625c3661-9d64-47fa-b83c-4b49393bd161" providerId="ADAL" clId="{9F66A07C-42E3-D34A-AA86-CDC0EF5582F9}" dt="2020-01-09T17:06:18.204" v="420" actId="2696"/>
        <pc:sldMkLst>
          <pc:docMk/>
          <pc:sldMk cId="3713211416" sldId="657"/>
        </pc:sldMkLst>
        <pc:spChg chg="mod">
          <ac:chgData name="Chris Droessler" userId="625c3661-9d64-47fa-b83c-4b49393bd161" providerId="ADAL" clId="{9F66A07C-42E3-D34A-AA86-CDC0EF5582F9}" dt="2020-01-09T16:33:41.265" v="0"/>
          <ac:spMkLst>
            <pc:docMk/>
            <pc:sldMk cId="3713211416" sldId="657"/>
            <ac:spMk id="21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7" creationId="{00000000-0000-0000-0000-000000000000}"/>
          </ac:spMkLst>
        </pc:spChg>
      </pc:sldChg>
      <pc:sldChg chg="modSp ord modNotesTx">
        <pc:chgData name="Chris Droessler" userId="625c3661-9d64-47fa-b83c-4b49393bd161" providerId="ADAL" clId="{9F66A07C-42E3-D34A-AA86-CDC0EF5582F9}" dt="2020-01-09T16:52:18.375" v="160"/>
        <pc:sldMkLst>
          <pc:docMk/>
          <pc:sldMk cId="3534465971" sldId="658"/>
        </pc:sldMkLst>
        <pc:spChg chg="mod">
          <ac:chgData name="Chris Droessler" userId="625c3661-9d64-47fa-b83c-4b49393bd161" providerId="ADAL" clId="{9F66A07C-42E3-D34A-AA86-CDC0EF5582F9}" dt="2020-01-09T16:50:33.901" v="153" actId="20577"/>
          <ac:spMkLst>
            <pc:docMk/>
            <pc:sldMk cId="3534465971" sldId="658"/>
            <ac:spMk id="4" creationId="{00000000-0000-0000-0000-000000000000}"/>
          </ac:spMkLst>
        </pc:spChg>
      </pc:sldChg>
      <pc:sldChg chg="del">
        <pc:chgData name="Chris Droessler" userId="625c3661-9d64-47fa-b83c-4b49393bd161" providerId="ADAL" clId="{9F66A07C-42E3-D34A-AA86-CDC0EF5582F9}" dt="2020-01-09T17:06:21.312" v="425" actId="2696"/>
        <pc:sldMkLst>
          <pc:docMk/>
          <pc:sldMk cId="694530135" sldId="660"/>
        </pc:sldMkLst>
      </pc:sldChg>
      <pc:sldChg chg="del">
        <pc:chgData name="Chris Droessler" userId="625c3661-9d64-47fa-b83c-4b49393bd161" providerId="ADAL" clId="{9F66A07C-42E3-D34A-AA86-CDC0EF5582F9}" dt="2020-01-09T17:06:20.521" v="424" actId="2696"/>
        <pc:sldMkLst>
          <pc:docMk/>
          <pc:sldMk cId="3225646513" sldId="661"/>
        </pc:sldMkLst>
      </pc:sldChg>
      <pc:sldChg chg="modSp ord">
        <pc:chgData name="Chris Droessler" userId="625c3661-9d64-47fa-b83c-4b49393bd161" providerId="ADAL" clId="{9F66A07C-42E3-D34A-AA86-CDC0EF5582F9}" dt="2020-01-10T14:09:49.173" v="562" actId="20577"/>
        <pc:sldMkLst>
          <pc:docMk/>
          <pc:sldMk cId="4124514271" sldId="662"/>
        </pc:sldMkLst>
        <pc:spChg chg="mod">
          <ac:chgData name="Chris Droessler" userId="625c3661-9d64-47fa-b83c-4b49393bd161" providerId="ADAL" clId="{9F66A07C-42E3-D34A-AA86-CDC0EF5582F9}" dt="2020-01-10T14:09:49.173" v="562" actId="20577"/>
          <ac:spMkLst>
            <pc:docMk/>
            <pc:sldMk cId="4124514271" sldId="662"/>
            <ac:spMk id="2" creationId="{20FE68D4-A736-2846-A536-DBD1805AD3DB}"/>
          </ac:spMkLst>
        </pc:spChg>
      </pc:sldChg>
      <pc:sldChg chg="del ord">
        <pc:chgData name="Chris Droessler" userId="625c3661-9d64-47fa-b83c-4b49393bd161" providerId="ADAL" clId="{9F66A07C-42E3-D34A-AA86-CDC0EF5582F9}" dt="2020-01-09T17:00:06.441" v="306" actId="2696"/>
        <pc:sldMkLst>
          <pc:docMk/>
          <pc:sldMk cId="4195290847" sldId="663"/>
        </pc:sldMkLst>
      </pc:sldChg>
      <pc:sldChg chg="del">
        <pc:chgData name="Chris Droessler" userId="625c3661-9d64-47fa-b83c-4b49393bd161" providerId="ADAL" clId="{9F66A07C-42E3-D34A-AA86-CDC0EF5582F9}" dt="2020-01-09T16:37:56.615" v="30" actId="2696"/>
        <pc:sldMkLst>
          <pc:docMk/>
          <pc:sldMk cId="3149178407" sldId="664"/>
        </pc:sldMkLst>
      </pc:sldChg>
      <pc:sldChg chg="del">
        <pc:chgData name="Chris Droessler" userId="625c3661-9d64-47fa-b83c-4b49393bd161" providerId="ADAL" clId="{9F66A07C-42E3-D34A-AA86-CDC0EF5582F9}" dt="2020-01-09T16:37:56.625" v="31" actId="2696"/>
        <pc:sldMkLst>
          <pc:docMk/>
          <pc:sldMk cId="182015177" sldId="665"/>
        </pc:sldMkLst>
      </pc:sldChg>
      <pc:sldChg chg="modSp del">
        <pc:chgData name="Chris Droessler" userId="625c3661-9d64-47fa-b83c-4b49393bd161" providerId="ADAL" clId="{9F66A07C-42E3-D34A-AA86-CDC0EF5582F9}" dt="2020-01-09T16:37:56.634" v="32" actId="2696"/>
        <pc:sldMkLst>
          <pc:docMk/>
          <pc:sldMk cId="3621036115" sldId="666"/>
        </pc:sldMkLst>
        <pc:spChg chg="mod">
          <ac:chgData name="Chris Droessler" userId="625c3661-9d64-47fa-b83c-4b49393bd161" providerId="ADAL" clId="{9F66A07C-42E3-D34A-AA86-CDC0EF5582F9}" dt="2020-01-09T16:33:41.265" v="0"/>
          <ac:spMkLst>
            <pc:docMk/>
            <pc:sldMk cId="3621036115" sldId="666"/>
            <ac:spMk id="3" creationId="{C0B44734-EB67-0341-9C2D-F2AB003EDC38}"/>
          </ac:spMkLst>
        </pc:spChg>
        <pc:picChg chg="mod">
          <ac:chgData name="Chris Droessler" userId="625c3661-9d64-47fa-b83c-4b49393bd161" providerId="ADAL" clId="{9F66A07C-42E3-D34A-AA86-CDC0EF5582F9}" dt="2020-01-09T16:33:41.265" v="0"/>
          <ac:picMkLst>
            <pc:docMk/>
            <pc:sldMk cId="3621036115" sldId="666"/>
            <ac:picMk id="17" creationId="{2598F423-F7E2-0745-B3DC-2A5E5E5E5F8D}"/>
          </ac:picMkLst>
        </pc:picChg>
      </pc:sldChg>
      <pc:sldChg chg="modSp del">
        <pc:chgData name="Chris Droessler" userId="625c3661-9d64-47fa-b83c-4b49393bd161" providerId="ADAL" clId="{9F66A07C-42E3-D34A-AA86-CDC0EF5582F9}" dt="2020-01-09T16:37:56.642" v="33" actId="2696"/>
        <pc:sldMkLst>
          <pc:docMk/>
          <pc:sldMk cId="2613191324" sldId="667"/>
        </pc:sldMkLst>
        <pc:spChg chg="mod">
          <ac:chgData name="Chris Droessler" userId="625c3661-9d64-47fa-b83c-4b49393bd161" providerId="ADAL" clId="{9F66A07C-42E3-D34A-AA86-CDC0EF5582F9}" dt="2020-01-09T16:33:41.265" v="0"/>
          <ac:spMkLst>
            <pc:docMk/>
            <pc:sldMk cId="2613191324" sldId="667"/>
            <ac:spMk id="3" creationId="{C0B44734-EB67-0341-9C2D-F2AB003EDC38}"/>
          </ac:spMkLst>
        </pc:spChg>
        <pc:picChg chg="mod">
          <ac:chgData name="Chris Droessler" userId="625c3661-9d64-47fa-b83c-4b49393bd161" providerId="ADAL" clId="{9F66A07C-42E3-D34A-AA86-CDC0EF5582F9}" dt="2020-01-09T16:33:41.265" v="0"/>
          <ac:picMkLst>
            <pc:docMk/>
            <pc:sldMk cId="2613191324" sldId="667"/>
            <ac:picMk id="4" creationId="{7CD821D8-4BF5-AA4A-8A04-B7923750764C}"/>
          </ac:picMkLst>
        </pc:picChg>
      </pc:sldChg>
      <pc:sldChg chg="modSp del">
        <pc:chgData name="Chris Droessler" userId="625c3661-9d64-47fa-b83c-4b49393bd161" providerId="ADAL" clId="{9F66A07C-42E3-D34A-AA86-CDC0EF5582F9}" dt="2020-01-09T16:37:56.651" v="34" actId="2696"/>
        <pc:sldMkLst>
          <pc:docMk/>
          <pc:sldMk cId="2816986587" sldId="668"/>
        </pc:sldMkLst>
        <pc:spChg chg="mod">
          <ac:chgData name="Chris Droessler" userId="625c3661-9d64-47fa-b83c-4b49393bd161" providerId="ADAL" clId="{9F66A07C-42E3-D34A-AA86-CDC0EF5582F9}" dt="2020-01-09T16:33:41.265" v="0"/>
          <ac:spMkLst>
            <pc:docMk/>
            <pc:sldMk cId="2816986587" sldId="668"/>
            <ac:spMk id="3" creationId="{C0B44734-EB67-0341-9C2D-F2AB003EDC38}"/>
          </ac:spMkLst>
        </pc:spChg>
        <pc:picChg chg="mod">
          <ac:chgData name="Chris Droessler" userId="625c3661-9d64-47fa-b83c-4b49393bd161" providerId="ADAL" clId="{9F66A07C-42E3-D34A-AA86-CDC0EF5582F9}" dt="2020-01-09T16:33:41.265" v="0"/>
          <ac:picMkLst>
            <pc:docMk/>
            <pc:sldMk cId="2816986587" sldId="668"/>
            <ac:picMk id="5" creationId="{17A46C1D-AE7F-AA48-B3BA-68DBE5D6D342}"/>
          </ac:picMkLst>
        </pc:picChg>
      </pc:sldChg>
      <pc:sldChg chg="modSp del">
        <pc:chgData name="Chris Droessler" userId="625c3661-9d64-47fa-b83c-4b49393bd161" providerId="ADAL" clId="{9F66A07C-42E3-D34A-AA86-CDC0EF5582F9}" dt="2020-01-09T16:37:56.660" v="35" actId="2696"/>
        <pc:sldMkLst>
          <pc:docMk/>
          <pc:sldMk cId="3355172008" sldId="669"/>
        </pc:sldMkLst>
        <pc:spChg chg="mod">
          <ac:chgData name="Chris Droessler" userId="625c3661-9d64-47fa-b83c-4b49393bd161" providerId="ADAL" clId="{9F66A07C-42E3-D34A-AA86-CDC0EF5582F9}" dt="2020-01-09T16:33:41.265" v="0"/>
          <ac:spMkLst>
            <pc:docMk/>
            <pc:sldMk cId="3355172008" sldId="669"/>
            <ac:spMk id="3" creationId="{C0B44734-EB67-0341-9C2D-F2AB003EDC38}"/>
          </ac:spMkLst>
        </pc:spChg>
        <pc:picChg chg="mod">
          <ac:chgData name="Chris Droessler" userId="625c3661-9d64-47fa-b83c-4b49393bd161" providerId="ADAL" clId="{9F66A07C-42E3-D34A-AA86-CDC0EF5582F9}" dt="2020-01-09T16:33:41.265" v="0"/>
          <ac:picMkLst>
            <pc:docMk/>
            <pc:sldMk cId="3355172008" sldId="669"/>
            <ac:picMk id="5" creationId="{9E2F54B0-4872-C748-AD3D-D8327037B57E}"/>
          </ac:picMkLst>
        </pc:picChg>
      </pc:sldChg>
      <pc:sldChg chg="modSp del">
        <pc:chgData name="Chris Droessler" userId="625c3661-9d64-47fa-b83c-4b49393bd161" providerId="ADAL" clId="{9F66A07C-42E3-D34A-AA86-CDC0EF5582F9}" dt="2020-01-09T16:37:56.669" v="36" actId="2696"/>
        <pc:sldMkLst>
          <pc:docMk/>
          <pc:sldMk cId="57700198" sldId="670"/>
        </pc:sldMkLst>
        <pc:spChg chg="mod">
          <ac:chgData name="Chris Droessler" userId="625c3661-9d64-47fa-b83c-4b49393bd161" providerId="ADAL" clId="{9F66A07C-42E3-D34A-AA86-CDC0EF5582F9}" dt="2020-01-09T16:33:41.265" v="0"/>
          <ac:spMkLst>
            <pc:docMk/>
            <pc:sldMk cId="57700198" sldId="670"/>
            <ac:spMk id="3" creationId="{C0B44734-EB67-0341-9C2D-F2AB003EDC38}"/>
          </ac:spMkLst>
        </pc:spChg>
        <pc:picChg chg="mod">
          <ac:chgData name="Chris Droessler" userId="625c3661-9d64-47fa-b83c-4b49393bd161" providerId="ADAL" clId="{9F66A07C-42E3-D34A-AA86-CDC0EF5582F9}" dt="2020-01-09T16:33:41.265" v="0"/>
          <ac:picMkLst>
            <pc:docMk/>
            <pc:sldMk cId="57700198" sldId="670"/>
            <ac:picMk id="4" creationId="{33B33AC8-7739-6E45-B19A-60743C21B24C}"/>
          </ac:picMkLst>
        </pc:picChg>
      </pc:sldChg>
      <pc:sldChg chg="modSp del">
        <pc:chgData name="Chris Droessler" userId="625c3661-9d64-47fa-b83c-4b49393bd161" providerId="ADAL" clId="{9F66A07C-42E3-D34A-AA86-CDC0EF5582F9}" dt="2020-01-09T16:37:56.677" v="37" actId="2696"/>
        <pc:sldMkLst>
          <pc:docMk/>
          <pc:sldMk cId="4073427048" sldId="671"/>
        </pc:sldMkLst>
        <pc:spChg chg="mod">
          <ac:chgData name="Chris Droessler" userId="625c3661-9d64-47fa-b83c-4b49393bd161" providerId="ADAL" clId="{9F66A07C-42E3-D34A-AA86-CDC0EF5582F9}" dt="2020-01-09T16:33:41.265" v="0"/>
          <ac:spMkLst>
            <pc:docMk/>
            <pc:sldMk cId="4073427048" sldId="671"/>
            <ac:spMk id="3" creationId="{C0B44734-EB67-0341-9C2D-F2AB003EDC38}"/>
          </ac:spMkLst>
        </pc:spChg>
        <pc:picChg chg="mod">
          <ac:chgData name="Chris Droessler" userId="625c3661-9d64-47fa-b83c-4b49393bd161" providerId="ADAL" clId="{9F66A07C-42E3-D34A-AA86-CDC0EF5582F9}" dt="2020-01-09T16:33:41.265" v="0"/>
          <ac:picMkLst>
            <pc:docMk/>
            <pc:sldMk cId="4073427048" sldId="671"/>
            <ac:picMk id="7" creationId="{E836D409-D73B-524D-8BB2-A55595234045}"/>
          </ac:picMkLst>
        </pc:picChg>
      </pc:sldChg>
      <pc:sldChg chg="modSp del">
        <pc:chgData name="Chris Droessler" userId="625c3661-9d64-47fa-b83c-4b49393bd161" providerId="ADAL" clId="{9F66A07C-42E3-D34A-AA86-CDC0EF5582F9}" dt="2020-01-09T16:37:56.685" v="38" actId="2696"/>
        <pc:sldMkLst>
          <pc:docMk/>
          <pc:sldMk cId="2312103838" sldId="672"/>
        </pc:sldMkLst>
        <pc:spChg chg="mod">
          <ac:chgData name="Chris Droessler" userId="625c3661-9d64-47fa-b83c-4b49393bd161" providerId="ADAL" clId="{9F66A07C-42E3-D34A-AA86-CDC0EF5582F9}" dt="2020-01-09T16:33:41.265" v="0"/>
          <ac:spMkLst>
            <pc:docMk/>
            <pc:sldMk cId="2312103838" sldId="672"/>
            <ac:spMk id="3" creationId="{C0B44734-EB67-0341-9C2D-F2AB003EDC38}"/>
          </ac:spMkLst>
        </pc:spChg>
        <pc:picChg chg="mod">
          <ac:chgData name="Chris Droessler" userId="625c3661-9d64-47fa-b83c-4b49393bd161" providerId="ADAL" clId="{9F66A07C-42E3-D34A-AA86-CDC0EF5582F9}" dt="2020-01-09T16:33:41.265" v="0"/>
          <ac:picMkLst>
            <pc:docMk/>
            <pc:sldMk cId="2312103838" sldId="672"/>
            <ac:picMk id="4" creationId="{2DA1AFE0-DF67-E84B-922D-AE641AE7617B}"/>
          </ac:picMkLst>
        </pc:picChg>
      </pc:sldChg>
      <pc:sldChg chg="modSp del">
        <pc:chgData name="Chris Droessler" userId="625c3661-9d64-47fa-b83c-4b49393bd161" providerId="ADAL" clId="{9F66A07C-42E3-D34A-AA86-CDC0EF5582F9}" dt="2020-01-09T16:37:56.693" v="39" actId="2696"/>
        <pc:sldMkLst>
          <pc:docMk/>
          <pc:sldMk cId="880189499" sldId="673"/>
        </pc:sldMkLst>
        <pc:spChg chg="mod">
          <ac:chgData name="Chris Droessler" userId="625c3661-9d64-47fa-b83c-4b49393bd161" providerId="ADAL" clId="{9F66A07C-42E3-D34A-AA86-CDC0EF5582F9}" dt="2020-01-09T16:33:41.265" v="0"/>
          <ac:spMkLst>
            <pc:docMk/>
            <pc:sldMk cId="880189499" sldId="673"/>
            <ac:spMk id="3" creationId="{C0B44734-EB67-0341-9C2D-F2AB003EDC38}"/>
          </ac:spMkLst>
        </pc:spChg>
        <pc:picChg chg="mod">
          <ac:chgData name="Chris Droessler" userId="625c3661-9d64-47fa-b83c-4b49393bd161" providerId="ADAL" clId="{9F66A07C-42E3-D34A-AA86-CDC0EF5582F9}" dt="2020-01-09T16:33:41.265" v="0"/>
          <ac:picMkLst>
            <pc:docMk/>
            <pc:sldMk cId="880189499" sldId="673"/>
            <ac:picMk id="5" creationId="{154A600F-2A3B-4B45-9654-483CFF25FA60}"/>
          </ac:picMkLst>
        </pc:picChg>
      </pc:sldChg>
      <pc:sldChg chg="del">
        <pc:chgData name="Chris Droessler" userId="625c3661-9d64-47fa-b83c-4b49393bd161" providerId="ADAL" clId="{9F66A07C-42E3-D34A-AA86-CDC0EF5582F9}" dt="2020-01-09T16:37:56.605" v="29" actId="2696"/>
        <pc:sldMkLst>
          <pc:docMk/>
          <pc:sldMk cId="1845352423" sldId="674"/>
        </pc:sldMkLst>
      </pc:sldChg>
      <pc:sldChg chg="modSp del">
        <pc:chgData name="Chris Droessler" userId="625c3661-9d64-47fa-b83c-4b49393bd161" providerId="ADAL" clId="{9F66A07C-42E3-D34A-AA86-CDC0EF5582F9}" dt="2020-01-09T16:38:03.082" v="43" actId="2696"/>
        <pc:sldMkLst>
          <pc:docMk/>
          <pc:sldMk cId="375794531" sldId="676"/>
        </pc:sldMkLst>
        <pc:picChg chg="mod">
          <ac:chgData name="Chris Droessler" userId="625c3661-9d64-47fa-b83c-4b49393bd161" providerId="ADAL" clId="{9F66A07C-42E3-D34A-AA86-CDC0EF5582F9}" dt="2020-01-09T16:33:41.265" v="0"/>
          <ac:picMkLst>
            <pc:docMk/>
            <pc:sldMk cId="375794531" sldId="676"/>
            <ac:picMk id="9" creationId="{B97586CD-663D-194B-9D00-12951D1A1DF2}"/>
          </ac:picMkLst>
        </pc:picChg>
      </pc:sldChg>
      <pc:sldChg chg="del">
        <pc:chgData name="Chris Droessler" userId="625c3661-9d64-47fa-b83c-4b49393bd161" providerId="ADAL" clId="{9F66A07C-42E3-D34A-AA86-CDC0EF5582F9}" dt="2020-01-09T17:06:22.291" v="427" actId="2696"/>
        <pc:sldMkLst>
          <pc:docMk/>
          <pc:sldMk cId="3948723620" sldId="677"/>
        </pc:sldMkLst>
      </pc:sldChg>
      <pc:sldChg chg="del">
        <pc:chgData name="Chris Droessler" userId="625c3661-9d64-47fa-b83c-4b49393bd161" providerId="ADAL" clId="{9F66A07C-42E3-D34A-AA86-CDC0EF5582F9}" dt="2020-01-09T17:06:21.849" v="426" actId="2696"/>
        <pc:sldMkLst>
          <pc:docMk/>
          <pc:sldMk cId="561125537" sldId="678"/>
        </pc:sldMkLst>
      </pc:sldChg>
      <pc:sldChg chg="addSp delSp modSp">
        <pc:chgData name="Chris Droessler" userId="625c3661-9d64-47fa-b83c-4b49393bd161" providerId="ADAL" clId="{9F66A07C-42E3-D34A-AA86-CDC0EF5582F9}" dt="2020-01-09T17:04:19.199" v="402"/>
        <pc:sldMkLst>
          <pc:docMk/>
          <pc:sldMk cId="3804131059" sldId="679"/>
        </pc:sldMkLst>
        <pc:spChg chg="add del mod">
          <ac:chgData name="Chris Droessler" userId="625c3661-9d64-47fa-b83c-4b49393bd161" providerId="ADAL" clId="{9F66A07C-42E3-D34A-AA86-CDC0EF5582F9}" dt="2020-01-09T17:04:19.199" v="402"/>
          <ac:spMkLst>
            <pc:docMk/>
            <pc:sldMk cId="3804131059" sldId="679"/>
            <ac:spMk id="4" creationId="{51D31983-7F82-2F47-9731-1948C7EAF71D}"/>
          </ac:spMkLst>
        </pc:spChg>
        <pc:spChg chg="add del mod">
          <ac:chgData name="Chris Droessler" userId="625c3661-9d64-47fa-b83c-4b49393bd161" providerId="ADAL" clId="{9F66A07C-42E3-D34A-AA86-CDC0EF5582F9}" dt="2020-01-09T17:04:19.199" v="402"/>
          <ac:spMkLst>
            <pc:docMk/>
            <pc:sldMk cId="3804131059" sldId="679"/>
            <ac:spMk id="5" creationId="{D7D412AC-AC64-AA44-B0E1-9BA90D934C84}"/>
          </ac:spMkLst>
        </pc:spChg>
      </pc:sldChg>
      <pc:sldChg chg="addSp modSp modAnim">
        <pc:chgData name="Chris Droessler" userId="625c3661-9d64-47fa-b83c-4b49393bd161" providerId="ADAL" clId="{9F66A07C-42E3-D34A-AA86-CDC0EF5582F9}" dt="2020-01-13T16:50:24.356" v="997" actId="14100"/>
        <pc:sldMkLst>
          <pc:docMk/>
          <pc:sldMk cId="2740154125" sldId="680"/>
        </pc:sldMkLst>
        <pc:spChg chg="mod">
          <ac:chgData name="Chris Droessler" userId="625c3661-9d64-47fa-b83c-4b49393bd161" providerId="ADAL" clId="{9F66A07C-42E3-D34A-AA86-CDC0EF5582F9}" dt="2020-01-09T16:33:41.265" v="0"/>
          <ac:spMkLst>
            <pc:docMk/>
            <pc:sldMk cId="2740154125" sldId="680"/>
            <ac:spMk id="3" creationId="{280E86D7-3E17-AE48-91BC-43C859DD99F4}"/>
          </ac:spMkLst>
        </pc:spChg>
        <pc:spChg chg="add mod">
          <ac:chgData name="Chris Droessler" userId="625c3661-9d64-47fa-b83c-4b49393bd161" providerId="ADAL" clId="{9F66A07C-42E3-D34A-AA86-CDC0EF5582F9}" dt="2020-01-13T16:50:24.356" v="997" actId="14100"/>
          <ac:spMkLst>
            <pc:docMk/>
            <pc:sldMk cId="2740154125" sldId="680"/>
            <ac:spMk id="4" creationId="{BD9DDBA6-7EB8-CB45-8ACA-CC00EF533AE0}"/>
          </ac:spMkLst>
        </pc:spChg>
        <pc:picChg chg="mod">
          <ac:chgData name="Chris Droessler" userId="625c3661-9d64-47fa-b83c-4b49393bd161" providerId="ADAL" clId="{9F66A07C-42E3-D34A-AA86-CDC0EF5582F9}" dt="2020-01-09T16:33:41.265" v="0"/>
          <ac:picMkLst>
            <pc:docMk/>
            <pc:sldMk cId="2740154125" sldId="680"/>
            <ac:picMk id="9" creationId="{87AD5777-8098-5346-A09D-D20E7BE9B725}"/>
          </ac:picMkLst>
        </pc:picChg>
      </pc:sldChg>
      <pc:sldChg chg="addSp delSp modSp modAnim">
        <pc:chgData name="Chris Droessler" userId="625c3661-9d64-47fa-b83c-4b49393bd161" providerId="ADAL" clId="{9F66A07C-42E3-D34A-AA86-CDC0EF5582F9}" dt="2020-01-13T17:02:20.650" v="1099" actId="14100"/>
        <pc:sldMkLst>
          <pc:docMk/>
          <pc:sldMk cId="3136171279" sldId="681"/>
        </pc:sldMkLst>
        <pc:spChg chg="add del mod">
          <ac:chgData name="Chris Droessler" userId="625c3661-9d64-47fa-b83c-4b49393bd161" providerId="ADAL" clId="{9F66A07C-42E3-D34A-AA86-CDC0EF5582F9}" dt="2020-01-13T17:01:29.521" v="1090" actId="478"/>
          <ac:spMkLst>
            <pc:docMk/>
            <pc:sldMk cId="3136171279" sldId="681"/>
            <ac:spMk id="2" creationId="{BD0974D0-3560-7148-9D9F-B94FF12A1097}"/>
          </ac:spMkLst>
        </pc:spChg>
        <pc:spChg chg="add mod">
          <ac:chgData name="Chris Droessler" userId="625c3661-9d64-47fa-b83c-4b49393bd161" providerId="ADAL" clId="{9F66A07C-42E3-D34A-AA86-CDC0EF5582F9}" dt="2020-01-13T17:02:03.475" v="1095" actId="208"/>
          <ac:spMkLst>
            <pc:docMk/>
            <pc:sldMk cId="3136171279" sldId="681"/>
            <ac:spMk id="7" creationId="{DDEFB358-8881-024A-9C2E-F9DB3C58065D}"/>
          </ac:spMkLst>
        </pc:spChg>
        <pc:spChg chg="add mod">
          <ac:chgData name="Chris Droessler" userId="625c3661-9d64-47fa-b83c-4b49393bd161" providerId="ADAL" clId="{9F66A07C-42E3-D34A-AA86-CDC0EF5582F9}" dt="2020-01-13T17:02:20.650" v="1099" actId="14100"/>
          <ac:spMkLst>
            <pc:docMk/>
            <pc:sldMk cId="3136171279" sldId="681"/>
            <ac:spMk id="8" creationId="{E8EA7004-1056-A84A-8EC8-083B0EC02747}"/>
          </ac:spMkLst>
        </pc:spChg>
        <pc:picChg chg="del mod">
          <ac:chgData name="Chris Droessler" userId="625c3661-9d64-47fa-b83c-4b49393bd161" providerId="ADAL" clId="{9F66A07C-42E3-D34A-AA86-CDC0EF5582F9}" dt="2020-01-13T17:01:21.665" v="1086" actId="478"/>
          <ac:picMkLst>
            <pc:docMk/>
            <pc:sldMk cId="3136171279" sldId="681"/>
            <ac:picMk id="5" creationId="{E43BDC89-0699-5544-93AB-4D59BDC8AD6E}"/>
          </ac:picMkLst>
        </pc:picChg>
        <pc:picChg chg="add mod">
          <ac:chgData name="Chris Droessler" userId="625c3661-9d64-47fa-b83c-4b49393bd161" providerId="ADAL" clId="{9F66A07C-42E3-D34A-AA86-CDC0EF5582F9}" dt="2020-01-13T17:01:40.169" v="1091" actId="14100"/>
          <ac:picMkLst>
            <pc:docMk/>
            <pc:sldMk cId="3136171279" sldId="681"/>
            <ac:picMk id="6" creationId="{25F0C2E8-F186-FA4C-9967-E8A02B496352}"/>
          </ac:picMkLst>
        </pc:picChg>
      </pc:sldChg>
      <pc:sldChg chg="del">
        <pc:chgData name="Chris Droessler" userId="625c3661-9d64-47fa-b83c-4b49393bd161" providerId="ADAL" clId="{9F66A07C-42E3-D34A-AA86-CDC0EF5582F9}" dt="2020-01-09T16:38:03.075" v="42" actId="2696"/>
        <pc:sldMkLst>
          <pc:docMk/>
          <pc:sldMk cId="3588130731" sldId="682"/>
        </pc:sldMkLst>
      </pc:sldChg>
      <pc:sldChg chg="modSp del">
        <pc:chgData name="Chris Droessler" userId="625c3661-9d64-47fa-b83c-4b49393bd161" providerId="ADAL" clId="{9F66A07C-42E3-D34A-AA86-CDC0EF5582F9}" dt="2020-01-09T16:38:03.089" v="44" actId="2696"/>
        <pc:sldMkLst>
          <pc:docMk/>
          <pc:sldMk cId="2949219974" sldId="686"/>
        </pc:sldMkLst>
        <pc:picChg chg="mod">
          <ac:chgData name="Chris Droessler" userId="625c3661-9d64-47fa-b83c-4b49393bd161" providerId="ADAL" clId="{9F66A07C-42E3-D34A-AA86-CDC0EF5582F9}" dt="2020-01-09T16:33:41.265" v="0"/>
          <ac:picMkLst>
            <pc:docMk/>
            <pc:sldMk cId="2949219974" sldId="686"/>
            <ac:picMk id="3" creationId="{A4168571-9779-1D43-A03F-F286C073C604}"/>
          </ac:picMkLst>
        </pc:picChg>
      </pc:sldChg>
      <pc:sldChg chg="modSp del">
        <pc:chgData name="Chris Droessler" userId="625c3661-9d64-47fa-b83c-4b49393bd161" providerId="ADAL" clId="{9F66A07C-42E3-D34A-AA86-CDC0EF5582F9}" dt="2020-01-09T16:38:03.096" v="45" actId="2696"/>
        <pc:sldMkLst>
          <pc:docMk/>
          <pc:sldMk cId="256205867" sldId="687"/>
        </pc:sldMkLst>
        <pc:picChg chg="mod">
          <ac:chgData name="Chris Droessler" userId="625c3661-9d64-47fa-b83c-4b49393bd161" providerId="ADAL" clId="{9F66A07C-42E3-D34A-AA86-CDC0EF5582F9}" dt="2020-01-09T16:33:41.265" v="0"/>
          <ac:picMkLst>
            <pc:docMk/>
            <pc:sldMk cId="256205867" sldId="687"/>
            <ac:picMk id="4" creationId="{26C15DFD-C424-9345-8420-D742FDF8FE33}"/>
          </ac:picMkLst>
        </pc:picChg>
      </pc:sldChg>
      <pc:sldChg chg="modSp del">
        <pc:chgData name="Chris Droessler" userId="625c3661-9d64-47fa-b83c-4b49393bd161" providerId="ADAL" clId="{9F66A07C-42E3-D34A-AA86-CDC0EF5582F9}" dt="2020-01-09T16:38:03.102" v="46" actId="2696"/>
        <pc:sldMkLst>
          <pc:docMk/>
          <pc:sldMk cId="1931899030" sldId="688"/>
        </pc:sldMkLst>
        <pc:picChg chg="mod">
          <ac:chgData name="Chris Droessler" userId="625c3661-9d64-47fa-b83c-4b49393bd161" providerId="ADAL" clId="{9F66A07C-42E3-D34A-AA86-CDC0EF5582F9}" dt="2020-01-09T16:33:41.265" v="0"/>
          <ac:picMkLst>
            <pc:docMk/>
            <pc:sldMk cId="1931899030" sldId="688"/>
            <ac:picMk id="3" creationId="{50DB0537-0AFD-EC4D-B9F2-9ADE23E6AFA3}"/>
          </ac:picMkLst>
        </pc:picChg>
      </pc:sldChg>
      <pc:sldChg chg="modSp del">
        <pc:chgData name="Chris Droessler" userId="625c3661-9d64-47fa-b83c-4b49393bd161" providerId="ADAL" clId="{9F66A07C-42E3-D34A-AA86-CDC0EF5582F9}" dt="2020-01-09T17:06:40.538" v="429" actId="2696"/>
        <pc:sldMkLst>
          <pc:docMk/>
          <pc:sldMk cId="859119533" sldId="690"/>
        </pc:sldMkLst>
        <pc:picChg chg="mod">
          <ac:chgData name="Chris Droessler" userId="625c3661-9d64-47fa-b83c-4b49393bd161" providerId="ADAL" clId="{9F66A07C-42E3-D34A-AA86-CDC0EF5582F9}" dt="2020-01-09T16:33:41.265" v="0"/>
          <ac:picMkLst>
            <pc:docMk/>
            <pc:sldMk cId="859119533" sldId="690"/>
            <ac:picMk id="2" creationId="{DEB08E74-6FD5-9545-9649-A2F7CEC52B01}"/>
          </ac:picMkLst>
        </pc:picChg>
      </pc:sldChg>
      <pc:sldChg chg="del">
        <pc:chgData name="Chris Droessler" userId="625c3661-9d64-47fa-b83c-4b49393bd161" providerId="ADAL" clId="{9F66A07C-42E3-D34A-AA86-CDC0EF5582F9}" dt="2020-01-09T16:38:07.307" v="47" actId="2696"/>
        <pc:sldMkLst>
          <pc:docMk/>
          <pc:sldMk cId="2791526154" sldId="691"/>
        </pc:sldMkLst>
      </pc:sldChg>
      <pc:sldChg chg="modSp del">
        <pc:chgData name="Chris Droessler" userId="625c3661-9d64-47fa-b83c-4b49393bd161" providerId="ADAL" clId="{9F66A07C-42E3-D34A-AA86-CDC0EF5582F9}" dt="2020-01-09T16:38:07.313" v="48" actId="2696"/>
        <pc:sldMkLst>
          <pc:docMk/>
          <pc:sldMk cId="1717423471" sldId="692"/>
        </pc:sldMkLst>
        <pc:picChg chg="mod">
          <ac:chgData name="Chris Droessler" userId="625c3661-9d64-47fa-b83c-4b49393bd161" providerId="ADAL" clId="{9F66A07C-42E3-D34A-AA86-CDC0EF5582F9}" dt="2020-01-09T16:33:41.265" v="0"/>
          <ac:picMkLst>
            <pc:docMk/>
            <pc:sldMk cId="1717423471" sldId="692"/>
            <ac:picMk id="3" creationId="{C9618640-D7BD-9840-A240-A195E43AB530}"/>
          </ac:picMkLst>
        </pc:picChg>
      </pc:sldChg>
      <pc:sldChg chg="modSp del">
        <pc:chgData name="Chris Droessler" userId="625c3661-9d64-47fa-b83c-4b49393bd161" providerId="ADAL" clId="{9F66A07C-42E3-D34A-AA86-CDC0EF5582F9}" dt="2020-01-09T16:38:07.319" v="49" actId="2696"/>
        <pc:sldMkLst>
          <pc:docMk/>
          <pc:sldMk cId="3535299361" sldId="693"/>
        </pc:sldMkLst>
        <pc:picChg chg="mod">
          <ac:chgData name="Chris Droessler" userId="625c3661-9d64-47fa-b83c-4b49393bd161" providerId="ADAL" clId="{9F66A07C-42E3-D34A-AA86-CDC0EF5582F9}" dt="2020-01-09T16:33:41.265" v="0"/>
          <ac:picMkLst>
            <pc:docMk/>
            <pc:sldMk cId="3535299361" sldId="693"/>
            <ac:picMk id="2" creationId="{E22B7C5F-05BF-3D4C-B92C-44738B4CA06C}"/>
          </ac:picMkLst>
        </pc:picChg>
        <pc:picChg chg="mod">
          <ac:chgData name="Chris Droessler" userId="625c3661-9d64-47fa-b83c-4b49393bd161" providerId="ADAL" clId="{9F66A07C-42E3-D34A-AA86-CDC0EF5582F9}" dt="2020-01-09T16:33:41.265" v="0"/>
          <ac:picMkLst>
            <pc:docMk/>
            <pc:sldMk cId="3535299361" sldId="693"/>
            <ac:picMk id="5" creationId="{89EE96E0-5A22-404D-8700-E048FC290021}"/>
          </ac:picMkLst>
        </pc:picChg>
      </pc:sldChg>
      <pc:sldChg chg="modSp del">
        <pc:chgData name="Chris Droessler" userId="625c3661-9d64-47fa-b83c-4b49393bd161" providerId="ADAL" clId="{9F66A07C-42E3-D34A-AA86-CDC0EF5582F9}" dt="2020-01-09T16:38:07.325" v="50" actId="2696"/>
        <pc:sldMkLst>
          <pc:docMk/>
          <pc:sldMk cId="1162427880" sldId="694"/>
        </pc:sldMkLst>
        <pc:picChg chg="mod">
          <ac:chgData name="Chris Droessler" userId="625c3661-9d64-47fa-b83c-4b49393bd161" providerId="ADAL" clId="{9F66A07C-42E3-D34A-AA86-CDC0EF5582F9}" dt="2020-01-09T16:33:41.265" v="0"/>
          <ac:picMkLst>
            <pc:docMk/>
            <pc:sldMk cId="1162427880" sldId="694"/>
            <ac:picMk id="3" creationId="{6E6C2058-F717-6A4D-B89B-17A4F688F37F}"/>
          </ac:picMkLst>
        </pc:picChg>
      </pc:sldChg>
      <pc:sldChg chg="modSp del">
        <pc:chgData name="Chris Droessler" userId="625c3661-9d64-47fa-b83c-4b49393bd161" providerId="ADAL" clId="{9F66A07C-42E3-D34A-AA86-CDC0EF5582F9}" dt="2020-01-09T16:38:07.330" v="51" actId="2696"/>
        <pc:sldMkLst>
          <pc:docMk/>
          <pc:sldMk cId="4173704362" sldId="695"/>
        </pc:sldMkLst>
        <pc:picChg chg="mod">
          <ac:chgData name="Chris Droessler" userId="625c3661-9d64-47fa-b83c-4b49393bd161" providerId="ADAL" clId="{9F66A07C-42E3-D34A-AA86-CDC0EF5582F9}" dt="2020-01-09T16:33:41.265" v="0"/>
          <ac:picMkLst>
            <pc:docMk/>
            <pc:sldMk cId="4173704362" sldId="695"/>
            <ac:picMk id="2" creationId="{FC8D2DD8-7EFD-A344-8510-CAFD416F8E9E}"/>
          </ac:picMkLst>
        </pc:picChg>
      </pc:sldChg>
      <pc:sldChg chg="modSp del">
        <pc:chgData name="Chris Droessler" userId="625c3661-9d64-47fa-b83c-4b49393bd161" providerId="ADAL" clId="{9F66A07C-42E3-D34A-AA86-CDC0EF5582F9}" dt="2020-01-09T16:37:56.701" v="40" actId="2696"/>
        <pc:sldMkLst>
          <pc:docMk/>
          <pc:sldMk cId="530140680" sldId="697"/>
        </pc:sldMkLst>
        <pc:picChg chg="mod">
          <ac:chgData name="Chris Droessler" userId="625c3661-9d64-47fa-b83c-4b49393bd161" providerId="ADAL" clId="{9F66A07C-42E3-D34A-AA86-CDC0EF5582F9}" dt="2020-01-09T16:33:41.265" v="0"/>
          <ac:picMkLst>
            <pc:docMk/>
            <pc:sldMk cId="530140680" sldId="697"/>
            <ac:picMk id="3" creationId="{F911D17F-3E23-E84A-A3E6-38F73E857FAA}"/>
          </ac:picMkLst>
        </pc:picChg>
      </pc:sldChg>
      <pc:sldChg chg="modSp del">
        <pc:chgData name="Chris Droessler" userId="625c3661-9d64-47fa-b83c-4b49393bd161" providerId="ADAL" clId="{9F66A07C-42E3-D34A-AA86-CDC0EF5582F9}" dt="2020-01-09T16:37:56.709" v="41" actId="2696"/>
        <pc:sldMkLst>
          <pc:docMk/>
          <pc:sldMk cId="555923657" sldId="698"/>
        </pc:sldMkLst>
        <pc:picChg chg="mod">
          <ac:chgData name="Chris Droessler" userId="625c3661-9d64-47fa-b83c-4b49393bd161" providerId="ADAL" clId="{9F66A07C-42E3-D34A-AA86-CDC0EF5582F9}" dt="2020-01-09T16:33:41.265" v="0"/>
          <ac:picMkLst>
            <pc:docMk/>
            <pc:sldMk cId="555923657" sldId="698"/>
            <ac:picMk id="3" creationId="{0F23F5DC-9A43-9046-A1B1-EE27CB4D1C25}"/>
          </ac:picMkLst>
        </pc:picChg>
      </pc:sldChg>
      <pc:sldChg chg="modSp del">
        <pc:chgData name="Chris Droessler" userId="625c3661-9d64-47fa-b83c-4b49393bd161" providerId="ADAL" clId="{9F66A07C-42E3-D34A-AA86-CDC0EF5582F9}" dt="2020-01-09T17:06:38.699" v="428" actId="2696"/>
        <pc:sldMkLst>
          <pc:docMk/>
          <pc:sldMk cId="1687222541" sldId="699"/>
        </pc:sldMkLst>
        <pc:picChg chg="mod">
          <ac:chgData name="Chris Droessler" userId="625c3661-9d64-47fa-b83c-4b49393bd161" providerId="ADAL" clId="{9F66A07C-42E3-D34A-AA86-CDC0EF5582F9}" dt="2020-01-09T16:33:41.265" v="0"/>
          <ac:picMkLst>
            <pc:docMk/>
            <pc:sldMk cId="1687222541" sldId="699"/>
            <ac:picMk id="2" creationId="{454A3B82-F4F2-6C40-99A1-492D9C6FCF5A}"/>
          </ac:picMkLst>
        </pc:picChg>
      </pc:sldChg>
      <pc:sldChg chg="del">
        <pc:chgData name="Chris Droessler" userId="625c3661-9d64-47fa-b83c-4b49393bd161" providerId="ADAL" clId="{9F66A07C-42E3-D34A-AA86-CDC0EF5582F9}" dt="2020-01-09T16:38:07.336" v="52" actId="2696"/>
        <pc:sldMkLst>
          <pc:docMk/>
          <pc:sldMk cId="2565975212" sldId="701"/>
        </pc:sldMkLst>
      </pc:sldChg>
      <pc:sldChg chg="addSp delSp modSp add del modTransition">
        <pc:chgData name="Chris Droessler" userId="625c3661-9d64-47fa-b83c-4b49393bd161" providerId="ADAL" clId="{9F66A07C-42E3-D34A-AA86-CDC0EF5582F9}" dt="2020-01-09T16:58:36.142" v="291" actId="2696"/>
        <pc:sldMkLst>
          <pc:docMk/>
          <pc:sldMk cId="4215927879" sldId="702"/>
        </pc:sldMkLst>
        <pc:spChg chg="add del mod">
          <ac:chgData name="Chris Droessler" userId="625c3661-9d64-47fa-b83c-4b49393bd161" providerId="ADAL" clId="{9F66A07C-42E3-D34A-AA86-CDC0EF5582F9}" dt="2020-01-09T16:53:34.299" v="174"/>
          <ac:spMkLst>
            <pc:docMk/>
            <pc:sldMk cId="4215927879" sldId="702"/>
            <ac:spMk id="2" creationId="{38CC9AC5-C901-B545-94BF-D66499F52628}"/>
          </ac:spMkLst>
        </pc:spChg>
        <pc:spChg chg="add del mod">
          <ac:chgData name="Chris Droessler" userId="625c3661-9d64-47fa-b83c-4b49393bd161" providerId="ADAL" clId="{9F66A07C-42E3-D34A-AA86-CDC0EF5582F9}" dt="2020-01-09T16:53:34.299" v="174"/>
          <ac:spMkLst>
            <pc:docMk/>
            <pc:sldMk cId="4215927879" sldId="702"/>
            <ac:spMk id="3" creationId="{AFEABC17-6189-3040-862F-02CA1835C3A6}"/>
          </ac:spMkLst>
        </pc:spChg>
        <pc:spChg chg="add del mod">
          <ac:chgData name="Chris Droessler" userId="625c3661-9d64-47fa-b83c-4b49393bd161" providerId="ADAL" clId="{9F66A07C-42E3-D34A-AA86-CDC0EF5582F9}" dt="2020-01-09T16:53:35.219" v="175"/>
          <ac:spMkLst>
            <pc:docMk/>
            <pc:sldMk cId="4215927879" sldId="702"/>
            <ac:spMk id="4" creationId="{7A8D2211-D04C-AC4D-AB0E-BF0FD747A3D9}"/>
          </ac:spMkLst>
        </pc:spChg>
        <pc:spChg chg="add del mod">
          <ac:chgData name="Chris Droessler" userId="625c3661-9d64-47fa-b83c-4b49393bd161" providerId="ADAL" clId="{9F66A07C-42E3-D34A-AA86-CDC0EF5582F9}" dt="2020-01-09T16:53:35.219" v="175"/>
          <ac:spMkLst>
            <pc:docMk/>
            <pc:sldMk cId="4215927879" sldId="702"/>
            <ac:spMk id="5" creationId="{8E4C1D46-3C4D-D04E-9BF8-20BF9B8153B1}"/>
          </ac:spMkLst>
        </pc:spChg>
        <pc:spChg chg="mod">
          <ac:chgData name="Chris Droessler" userId="625c3661-9d64-47fa-b83c-4b49393bd161" providerId="ADAL" clId="{9F66A07C-42E3-D34A-AA86-CDC0EF5582F9}" dt="2020-01-09T16:54:49.693" v="178"/>
          <ac:spMkLst>
            <pc:docMk/>
            <pc:sldMk cId="4215927879" sldId="702"/>
            <ac:spMk id="158" creationId="{00000000-0000-0000-0000-000000000000}"/>
          </ac:spMkLst>
        </pc:spChg>
        <pc:spChg chg="mod">
          <ac:chgData name="Chris Droessler" userId="625c3661-9d64-47fa-b83c-4b49393bd161" providerId="ADAL" clId="{9F66A07C-42E3-D34A-AA86-CDC0EF5582F9}" dt="2020-01-09T16:37:31.783" v="28"/>
          <ac:spMkLst>
            <pc:docMk/>
            <pc:sldMk cId="4215927879" sldId="702"/>
            <ac:spMk id="159" creationId="{00000000-0000-0000-0000-000000000000}"/>
          </ac:spMkLst>
        </pc:spChg>
      </pc:sldChg>
      <pc:sldChg chg="addSp delSp modSp add modTransition modNotesTx">
        <pc:chgData name="Chris Droessler" userId="625c3661-9d64-47fa-b83c-4b49393bd161" providerId="ADAL" clId="{9F66A07C-42E3-D34A-AA86-CDC0EF5582F9}" dt="2020-01-13T16:46:13.742" v="958" actId="20577"/>
        <pc:sldMkLst>
          <pc:docMk/>
          <pc:sldMk cId="2815973237" sldId="703"/>
        </pc:sldMkLst>
        <pc:spChg chg="add del mod">
          <ac:chgData name="Chris Droessler" userId="625c3661-9d64-47fa-b83c-4b49393bd161" providerId="ADAL" clId="{9F66A07C-42E3-D34A-AA86-CDC0EF5582F9}" dt="2020-01-09T16:59:20.079" v="302"/>
          <ac:spMkLst>
            <pc:docMk/>
            <pc:sldMk cId="2815973237" sldId="703"/>
            <ac:spMk id="2" creationId="{416DBEE3-B7C4-FD47-8872-5BD040404544}"/>
          </ac:spMkLst>
        </pc:spChg>
        <pc:spChg chg="add del mod">
          <ac:chgData name="Chris Droessler" userId="625c3661-9d64-47fa-b83c-4b49393bd161" providerId="ADAL" clId="{9F66A07C-42E3-D34A-AA86-CDC0EF5582F9}" dt="2020-01-09T16:59:20.079" v="302"/>
          <ac:spMkLst>
            <pc:docMk/>
            <pc:sldMk cId="2815973237" sldId="703"/>
            <ac:spMk id="3" creationId="{B7755CDB-918B-5944-9218-6B0FA6A6E1F1}"/>
          </ac:spMkLst>
        </pc:spChg>
        <pc:spChg chg="add del mod">
          <ac:chgData name="Chris Droessler" userId="625c3661-9d64-47fa-b83c-4b49393bd161" providerId="ADAL" clId="{9F66A07C-42E3-D34A-AA86-CDC0EF5582F9}" dt="2020-01-09T16:59:20.678" v="303"/>
          <ac:spMkLst>
            <pc:docMk/>
            <pc:sldMk cId="2815973237" sldId="703"/>
            <ac:spMk id="4" creationId="{CFA59A6B-6A3C-7E4E-8370-DFE14DAFC302}"/>
          </ac:spMkLst>
        </pc:spChg>
        <pc:spChg chg="add del mod">
          <ac:chgData name="Chris Droessler" userId="625c3661-9d64-47fa-b83c-4b49393bd161" providerId="ADAL" clId="{9F66A07C-42E3-D34A-AA86-CDC0EF5582F9}" dt="2020-01-09T16:59:20.678" v="303"/>
          <ac:spMkLst>
            <pc:docMk/>
            <pc:sldMk cId="2815973237" sldId="703"/>
            <ac:spMk id="5" creationId="{BFE47748-5823-4446-B740-424E23866236}"/>
          </ac:spMkLst>
        </pc:spChg>
        <pc:spChg chg="add del mod">
          <ac:chgData name="Chris Droessler" userId="625c3661-9d64-47fa-b83c-4b49393bd161" providerId="ADAL" clId="{9F66A07C-42E3-D34A-AA86-CDC0EF5582F9}" dt="2020-01-09T16:59:20.870" v="304"/>
          <ac:spMkLst>
            <pc:docMk/>
            <pc:sldMk cId="2815973237" sldId="703"/>
            <ac:spMk id="6" creationId="{D068D320-CF63-4141-9366-EACB595C2BA7}"/>
          </ac:spMkLst>
        </pc:spChg>
        <pc:spChg chg="add del mod">
          <ac:chgData name="Chris Droessler" userId="625c3661-9d64-47fa-b83c-4b49393bd161" providerId="ADAL" clId="{9F66A07C-42E3-D34A-AA86-CDC0EF5582F9}" dt="2020-01-09T16:59:20.870" v="304"/>
          <ac:spMkLst>
            <pc:docMk/>
            <pc:sldMk cId="2815973237" sldId="703"/>
            <ac:spMk id="7" creationId="{8265670E-A1C4-6443-A804-DAAF48B34857}"/>
          </ac:spMkLst>
        </pc:spChg>
        <pc:spChg chg="add del mod">
          <ac:chgData name="Chris Droessler" userId="625c3661-9d64-47fa-b83c-4b49393bd161" providerId="ADAL" clId="{9F66A07C-42E3-D34A-AA86-CDC0EF5582F9}" dt="2020-01-09T17:00:15.256" v="309"/>
          <ac:spMkLst>
            <pc:docMk/>
            <pc:sldMk cId="2815973237" sldId="703"/>
            <ac:spMk id="8" creationId="{42255884-457D-2D47-A245-931988E59DA3}"/>
          </ac:spMkLst>
        </pc:spChg>
        <pc:spChg chg="add del mod">
          <ac:chgData name="Chris Droessler" userId="625c3661-9d64-47fa-b83c-4b49393bd161" providerId="ADAL" clId="{9F66A07C-42E3-D34A-AA86-CDC0EF5582F9}" dt="2020-01-09T17:00:15.256" v="309"/>
          <ac:spMkLst>
            <pc:docMk/>
            <pc:sldMk cId="2815973237" sldId="703"/>
            <ac:spMk id="9" creationId="{A31D64DB-62CF-134D-9996-52B2100E390B}"/>
          </ac:spMkLst>
        </pc:spChg>
        <pc:spChg chg="add del mod">
          <ac:chgData name="Chris Droessler" userId="625c3661-9d64-47fa-b83c-4b49393bd161" providerId="ADAL" clId="{9F66A07C-42E3-D34A-AA86-CDC0EF5582F9}" dt="2020-01-09T17:00:15.839" v="310"/>
          <ac:spMkLst>
            <pc:docMk/>
            <pc:sldMk cId="2815973237" sldId="703"/>
            <ac:spMk id="10" creationId="{5305AFF2-BAA3-D948-A5F4-9F448A0246EB}"/>
          </ac:spMkLst>
        </pc:spChg>
        <pc:spChg chg="add del mod">
          <ac:chgData name="Chris Droessler" userId="625c3661-9d64-47fa-b83c-4b49393bd161" providerId="ADAL" clId="{9F66A07C-42E3-D34A-AA86-CDC0EF5582F9}" dt="2020-01-09T17:00:15.839" v="310"/>
          <ac:spMkLst>
            <pc:docMk/>
            <pc:sldMk cId="2815973237" sldId="703"/>
            <ac:spMk id="11" creationId="{F9F4A502-C5EA-804E-B3AA-A7D7C293AC3C}"/>
          </ac:spMkLst>
        </pc:spChg>
        <pc:spChg chg="add del mod">
          <ac:chgData name="Chris Droessler" userId="625c3661-9d64-47fa-b83c-4b49393bd161" providerId="ADAL" clId="{9F66A07C-42E3-D34A-AA86-CDC0EF5582F9}" dt="2020-01-09T17:00:16.023" v="311"/>
          <ac:spMkLst>
            <pc:docMk/>
            <pc:sldMk cId="2815973237" sldId="703"/>
            <ac:spMk id="12" creationId="{16A28AFB-B179-9C41-A577-B1DFDE945E37}"/>
          </ac:spMkLst>
        </pc:spChg>
        <pc:spChg chg="add del mod">
          <ac:chgData name="Chris Droessler" userId="625c3661-9d64-47fa-b83c-4b49393bd161" providerId="ADAL" clId="{9F66A07C-42E3-D34A-AA86-CDC0EF5582F9}" dt="2020-01-09T17:00:16.023" v="311"/>
          <ac:spMkLst>
            <pc:docMk/>
            <pc:sldMk cId="2815973237" sldId="703"/>
            <ac:spMk id="13" creationId="{F7445079-B804-D64B-93A8-842EAA96EB71}"/>
          </ac:spMkLst>
        </pc:spChg>
        <pc:spChg chg="mod">
          <ac:chgData name="Chris Droessler" userId="625c3661-9d64-47fa-b83c-4b49393bd161" providerId="ADAL" clId="{9F66A07C-42E3-D34A-AA86-CDC0EF5582F9}" dt="2020-01-09T16:38:32.763" v="54" actId="27636"/>
          <ac:spMkLst>
            <pc:docMk/>
            <pc:sldMk cId="2815973237" sldId="703"/>
            <ac:spMk id="157" creationId="{00000000-0000-0000-0000-000000000000}"/>
          </ac:spMkLst>
        </pc:spChg>
        <pc:spChg chg="mod">
          <ac:chgData name="Chris Droessler" userId="625c3661-9d64-47fa-b83c-4b49393bd161" providerId="ADAL" clId="{9F66A07C-42E3-D34A-AA86-CDC0EF5582F9}" dt="2020-01-13T16:46:13.742" v="958" actId="20577"/>
          <ac:spMkLst>
            <pc:docMk/>
            <pc:sldMk cId="2815973237" sldId="703"/>
            <ac:spMk id="158" creationId="{00000000-0000-0000-0000-000000000000}"/>
          </ac:spMkLst>
        </pc:spChg>
        <pc:spChg chg="mod">
          <ac:chgData name="Chris Droessler" userId="625c3661-9d64-47fa-b83c-4b49393bd161" providerId="ADAL" clId="{9F66A07C-42E3-D34A-AA86-CDC0EF5582F9}" dt="2020-01-09T16:37:31.783" v="28"/>
          <ac:spMkLst>
            <pc:docMk/>
            <pc:sldMk cId="2815973237" sldId="703"/>
            <ac:spMk id="159" creationId="{00000000-0000-0000-0000-000000000000}"/>
          </ac:spMkLst>
        </pc:spChg>
      </pc:sldChg>
      <pc:sldChg chg="addSp delSp modSp add modTransition">
        <pc:chgData name="Chris Droessler" userId="625c3661-9d64-47fa-b83c-4b49393bd161" providerId="ADAL" clId="{9F66A07C-42E3-D34A-AA86-CDC0EF5582F9}" dt="2020-01-10T14:11:23.027" v="584" actId="20577"/>
        <pc:sldMkLst>
          <pc:docMk/>
          <pc:sldMk cId="3749445932" sldId="704"/>
        </pc:sldMkLst>
        <pc:spChg chg="mod">
          <ac:chgData name="Chris Droessler" userId="625c3661-9d64-47fa-b83c-4b49393bd161" providerId="ADAL" clId="{9F66A07C-42E3-D34A-AA86-CDC0EF5582F9}" dt="2020-01-10T14:11:23.027" v="584" actId="20577"/>
          <ac:spMkLst>
            <pc:docMk/>
            <pc:sldMk cId="3749445932" sldId="704"/>
            <ac:spMk id="3" creationId="{420FD414-E693-9242-9A7C-AEF4082D6A0C}"/>
          </ac:spMkLst>
        </pc:spChg>
        <pc:spChg chg="add del mod">
          <ac:chgData name="Chris Droessler" userId="625c3661-9d64-47fa-b83c-4b49393bd161" providerId="ADAL" clId="{9F66A07C-42E3-D34A-AA86-CDC0EF5582F9}" dt="2020-01-09T17:00:28" v="312"/>
          <ac:spMkLst>
            <pc:docMk/>
            <pc:sldMk cId="3749445932" sldId="704"/>
            <ac:spMk id="4" creationId="{5781E44B-9847-0346-815D-499BFBDDCBDE}"/>
          </ac:spMkLst>
        </pc:spChg>
        <pc:spChg chg="add del mod">
          <ac:chgData name="Chris Droessler" userId="625c3661-9d64-47fa-b83c-4b49393bd161" providerId="ADAL" clId="{9F66A07C-42E3-D34A-AA86-CDC0EF5582F9}" dt="2020-01-09T17:00:28" v="312"/>
          <ac:spMkLst>
            <pc:docMk/>
            <pc:sldMk cId="3749445932" sldId="704"/>
            <ac:spMk id="5" creationId="{C2FDC06E-8831-AE4C-ABC9-A2149CF79C0B}"/>
          </ac:spMkLst>
        </pc:spChg>
        <pc:spChg chg="add del mod">
          <ac:chgData name="Chris Droessler" userId="625c3661-9d64-47fa-b83c-4b49393bd161" providerId="ADAL" clId="{9F66A07C-42E3-D34A-AA86-CDC0EF5582F9}" dt="2020-01-09T17:00:28.608" v="313"/>
          <ac:spMkLst>
            <pc:docMk/>
            <pc:sldMk cId="3749445932" sldId="704"/>
            <ac:spMk id="6" creationId="{E85CAFA3-236B-974B-BA1D-E9D7D4BE78AA}"/>
          </ac:spMkLst>
        </pc:spChg>
        <pc:spChg chg="add del mod">
          <ac:chgData name="Chris Droessler" userId="625c3661-9d64-47fa-b83c-4b49393bd161" providerId="ADAL" clId="{9F66A07C-42E3-D34A-AA86-CDC0EF5582F9}" dt="2020-01-09T17:00:28.608" v="313"/>
          <ac:spMkLst>
            <pc:docMk/>
            <pc:sldMk cId="3749445932" sldId="704"/>
            <ac:spMk id="7" creationId="{6208186B-BD9F-2C41-A93C-3AAF26373EB3}"/>
          </ac:spMkLst>
        </pc:spChg>
      </pc:sldChg>
      <pc:sldChg chg="addSp delSp modSp add modTransition modNotesTx">
        <pc:chgData name="Chris Droessler" userId="625c3661-9d64-47fa-b83c-4b49393bd161" providerId="ADAL" clId="{9F66A07C-42E3-D34A-AA86-CDC0EF5582F9}" dt="2020-01-13T16:51:50.625" v="1067" actId="20577"/>
        <pc:sldMkLst>
          <pc:docMk/>
          <pc:sldMk cId="3121605373" sldId="705"/>
        </pc:sldMkLst>
        <pc:spChg chg="mod">
          <ac:chgData name="Chris Droessler" userId="625c3661-9d64-47fa-b83c-4b49393bd161" providerId="ADAL" clId="{9F66A07C-42E3-D34A-AA86-CDC0EF5582F9}" dt="2020-01-13T16:48:30.067" v="994" actId="20577"/>
          <ac:spMkLst>
            <pc:docMk/>
            <pc:sldMk cId="3121605373" sldId="705"/>
            <ac:spMk id="3" creationId="{B655E33F-579A-5E41-89CA-554A9C87B15D}"/>
          </ac:spMkLst>
        </pc:spChg>
        <pc:spChg chg="add del mod">
          <ac:chgData name="Chris Droessler" userId="625c3661-9d64-47fa-b83c-4b49393bd161" providerId="ADAL" clId="{9F66A07C-42E3-D34A-AA86-CDC0EF5582F9}" dt="2020-01-09T17:03:38.693" v="392"/>
          <ac:spMkLst>
            <pc:docMk/>
            <pc:sldMk cId="3121605373" sldId="705"/>
            <ac:spMk id="6" creationId="{F3643225-1C74-CC41-8118-9A3FA1C57819}"/>
          </ac:spMkLst>
        </pc:spChg>
        <pc:spChg chg="add del mod">
          <ac:chgData name="Chris Droessler" userId="625c3661-9d64-47fa-b83c-4b49393bd161" providerId="ADAL" clId="{9F66A07C-42E3-D34A-AA86-CDC0EF5582F9}" dt="2020-01-09T17:03:38.693" v="392"/>
          <ac:spMkLst>
            <pc:docMk/>
            <pc:sldMk cId="3121605373" sldId="705"/>
            <ac:spMk id="7" creationId="{5797B76F-11A8-344C-973C-802F9D58B73A}"/>
          </ac:spMkLst>
        </pc:spChg>
        <pc:picChg chg="add mod">
          <ac:chgData name="Chris Droessler" userId="625c3661-9d64-47fa-b83c-4b49393bd161" providerId="ADAL" clId="{9F66A07C-42E3-D34A-AA86-CDC0EF5582F9}" dt="2020-01-13T16:48:14.433" v="975" actId="14100"/>
          <ac:picMkLst>
            <pc:docMk/>
            <pc:sldMk cId="3121605373" sldId="705"/>
            <ac:picMk id="5" creationId="{5AC7A153-D452-BE44-8FFF-583AE4020D1D}"/>
          </ac:picMkLst>
        </pc:picChg>
      </pc:sldChg>
      <pc:sldChg chg="addSp delSp modSp add modTransition">
        <pc:chgData name="Chris Droessler" userId="625c3661-9d64-47fa-b83c-4b49393bd161" providerId="ADAL" clId="{9F66A07C-42E3-D34A-AA86-CDC0EF5582F9}" dt="2020-01-13T16:54:17.082" v="1084"/>
        <pc:sldMkLst>
          <pc:docMk/>
          <pc:sldMk cId="372870561" sldId="706"/>
        </pc:sldMkLst>
        <pc:spChg chg="mod">
          <ac:chgData name="Chris Droessler" userId="625c3661-9d64-47fa-b83c-4b49393bd161" providerId="ADAL" clId="{9F66A07C-42E3-D34A-AA86-CDC0EF5582F9}" dt="2020-01-13T16:54:17.082" v="1084"/>
          <ac:spMkLst>
            <pc:docMk/>
            <pc:sldMk cId="372870561" sldId="706"/>
            <ac:spMk id="3" creationId="{420FD414-E693-9242-9A7C-AEF4082D6A0C}"/>
          </ac:spMkLst>
        </pc:spChg>
        <pc:spChg chg="add del mod">
          <ac:chgData name="Chris Droessler" userId="625c3661-9d64-47fa-b83c-4b49393bd161" providerId="ADAL" clId="{9F66A07C-42E3-D34A-AA86-CDC0EF5582F9}" dt="2020-01-09T17:03:49.134" v="395"/>
          <ac:spMkLst>
            <pc:docMk/>
            <pc:sldMk cId="372870561" sldId="706"/>
            <ac:spMk id="4" creationId="{E557926C-96F9-EC43-94E0-6A51C3805E8A}"/>
          </ac:spMkLst>
        </pc:spChg>
        <pc:spChg chg="add del mod">
          <ac:chgData name="Chris Droessler" userId="625c3661-9d64-47fa-b83c-4b49393bd161" providerId="ADAL" clId="{9F66A07C-42E3-D34A-AA86-CDC0EF5582F9}" dt="2020-01-09T17:03:49.134" v="395"/>
          <ac:spMkLst>
            <pc:docMk/>
            <pc:sldMk cId="372870561" sldId="706"/>
            <ac:spMk id="5" creationId="{18BE4D8C-C507-C84E-8540-E8D15EC0768B}"/>
          </ac:spMkLst>
        </pc:spChg>
        <pc:spChg chg="add del mod">
          <ac:chgData name="Chris Droessler" userId="625c3661-9d64-47fa-b83c-4b49393bd161" providerId="ADAL" clId="{9F66A07C-42E3-D34A-AA86-CDC0EF5582F9}" dt="2020-01-09T17:03:49.509" v="396"/>
          <ac:spMkLst>
            <pc:docMk/>
            <pc:sldMk cId="372870561" sldId="706"/>
            <ac:spMk id="6" creationId="{542CD693-DCE0-AE45-9AE5-F3A6858E27DD}"/>
          </ac:spMkLst>
        </pc:spChg>
        <pc:spChg chg="add del mod">
          <ac:chgData name="Chris Droessler" userId="625c3661-9d64-47fa-b83c-4b49393bd161" providerId="ADAL" clId="{9F66A07C-42E3-D34A-AA86-CDC0EF5582F9}" dt="2020-01-09T17:03:49.509" v="396"/>
          <ac:spMkLst>
            <pc:docMk/>
            <pc:sldMk cId="372870561" sldId="706"/>
            <ac:spMk id="7" creationId="{22DB5698-A634-E04A-A8DE-4E7272312BFD}"/>
          </ac:spMkLst>
        </pc:spChg>
      </pc:sldChg>
      <pc:sldChg chg="modSp add">
        <pc:chgData name="Chris Droessler" userId="625c3661-9d64-47fa-b83c-4b49393bd161" providerId="ADAL" clId="{9F66A07C-42E3-D34A-AA86-CDC0EF5582F9}" dt="2020-01-09T16:51:42.546" v="159"/>
        <pc:sldMkLst>
          <pc:docMk/>
          <pc:sldMk cId="235505661" sldId="707"/>
        </pc:sldMkLst>
        <pc:spChg chg="mod">
          <ac:chgData name="Chris Droessler" userId="625c3661-9d64-47fa-b83c-4b49393bd161" providerId="ADAL" clId="{9F66A07C-42E3-D34A-AA86-CDC0EF5582F9}" dt="2020-01-09T16:51:42.546" v="159"/>
          <ac:spMkLst>
            <pc:docMk/>
            <pc:sldMk cId="235505661" sldId="707"/>
            <ac:spMk id="4" creationId="{00000000-0000-0000-0000-000000000000}"/>
          </ac:spMkLst>
        </pc:spChg>
      </pc:sldChg>
      <pc:sldChg chg="modSp add modNotesTx">
        <pc:chgData name="Chris Droessler" userId="625c3661-9d64-47fa-b83c-4b49393bd161" providerId="ADAL" clId="{9F66A07C-42E3-D34A-AA86-CDC0EF5582F9}" dt="2020-01-13T17:14:15.489" v="1169" actId="20577"/>
        <pc:sldMkLst>
          <pc:docMk/>
          <pc:sldMk cId="4253841091" sldId="708"/>
        </pc:sldMkLst>
        <pc:spChg chg="mod">
          <ac:chgData name="Chris Droessler" userId="625c3661-9d64-47fa-b83c-4b49393bd161" providerId="ADAL" clId="{9F66A07C-42E3-D34A-AA86-CDC0EF5582F9}" dt="2020-01-13T16:38:45.048" v="725" actId="20577"/>
          <ac:spMkLst>
            <pc:docMk/>
            <pc:sldMk cId="4253841091" sldId="708"/>
            <ac:spMk id="157" creationId="{00000000-0000-0000-0000-000000000000}"/>
          </ac:spMkLst>
        </pc:spChg>
        <pc:spChg chg="mod">
          <ac:chgData name="Chris Droessler" userId="625c3661-9d64-47fa-b83c-4b49393bd161" providerId="ADAL" clId="{9F66A07C-42E3-D34A-AA86-CDC0EF5582F9}" dt="2020-01-13T17:14:15.489" v="1169" actId="20577"/>
          <ac:spMkLst>
            <pc:docMk/>
            <pc:sldMk cId="4253841091" sldId="708"/>
            <ac:spMk id="158" creationId="{00000000-0000-0000-0000-000000000000}"/>
          </ac:spMkLst>
        </pc:spChg>
      </pc:sldChg>
      <pc:sldMasterChg chg="modSp modSldLayout">
        <pc:chgData name="Chris Droessler" userId="625c3661-9d64-47fa-b83c-4b49393bd161" providerId="ADAL" clId="{9F66A07C-42E3-D34A-AA86-CDC0EF5582F9}" dt="2020-01-09T16:35:56.635" v="27" actId="14100"/>
        <pc:sldMasterMkLst>
          <pc:docMk/>
          <pc:sldMasterMk cId="2999785688" sldId="2147483648"/>
        </pc:sldMasterMkLst>
        <pc:spChg chg="mod">
          <ac:chgData name="Chris Droessler" userId="625c3661-9d64-47fa-b83c-4b49393bd161" providerId="ADAL" clId="{9F66A07C-42E3-D34A-AA86-CDC0EF5582F9}" dt="2020-01-09T16:33:41.265" v="0"/>
          <ac:spMkLst>
            <pc:docMk/>
            <pc:sldMasterMk cId="2999785688" sldId="2147483648"/>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ac:spMk id="3" creationId="{00000000-0000-0000-0000-000000000000}"/>
          </ac:spMkLst>
        </pc:spChg>
        <pc:sldLayoutChg chg="modSp">
          <pc:chgData name="Chris Droessler" userId="625c3661-9d64-47fa-b83c-4b49393bd161" providerId="ADAL" clId="{9F66A07C-42E3-D34A-AA86-CDC0EF5582F9}" dt="2020-01-09T16:35:05.106" v="23" actId="14100"/>
          <pc:sldLayoutMkLst>
            <pc:docMk/>
            <pc:sldMasterMk cId="2999785688" sldId="2147483648"/>
            <pc:sldLayoutMk cId="813769049" sldId="2147483649"/>
          </pc:sldLayoutMkLst>
          <pc:spChg chg="mod">
            <ac:chgData name="Chris Droessler" userId="625c3661-9d64-47fa-b83c-4b49393bd161" providerId="ADAL" clId="{9F66A07C-42E3-D34A-AA86-CDC0EF5582F9}" dt="2020-01-09T16:33:41.265" v="0"/>
            <ac:spMkLst>
              <pc:docMk/>
              <pc:sldMasterMk cId="2999785688" sldId="2147483648"/>
              <pc:sldLayoutMk cId="813769049" sldId="214748364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9" creationId="{00000000-0000-0000-0000-000000000000}"/>
            </ac:spMkLst>
          </pc:spChg>
          <pc:picChg chg="mod">
            <ac:chgData name="Chris Droessler" userId="625c3661-9d64-47fa-b83c-4b49393bd161" providerId="ADAL" clId="{9F66A07C-42E3-D34A-AA86-CDC0EF5582F9}" dt="2020-01-09T16:35:05.106" v="23" actId="14100"/>
            <ac:picMkLst>
              <pc:docMk/>
              <pc:sldMasterMk cId="2999785688" sldId="2147483648"/>
              <pc:sldLayoutMk cId="813769049" sldId="2147483649"/>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813769049" sldId="2147483649"/>
              <ac:cxnSpMk id="10" creationId="{00000000-0000-0000-0000-000000000000}"/>
            </ac:cxnSpMkLst>
          </pc:cxnChg>
        </pc:sldLayoutChg>
        <pc:sldLayoutChg chg="modSp">
          <pc:chgData name="Chris Droessler" userId="625c3661-9d64-47fa-b83c-4b49393bd161" providerId="ADAL" clId="{9F66A07C-42E3-D34A-AA86-CDC0EF5582F9}" dt="2020-01-09T16:35:24.754" v="24" actId="14100"/>
          <pc:sldLayoutMkLst>
            <pc:docMk/>
            <pc:sldMasterMk cId="2999785688" sldId="2147483648"/>
            <pc:sldLayoutMk cId="2476938013" sldId="2147483650"/>
          </pc:sldLayoutMkLst>
          <pc:spChg chg="mod">
            <ac:chgData name="Chris Droessler" userId="625c3661-9d64-47fa-b83c-4b49393bd161" providerId="ADAL" clId="{9F66A07C-42E3-D34A-AA86-CDC0EF5582F9}" dt="2020-01-09T16:33:41.265" v="0"/>
            <ac:spMkLst>
              <pc:docMk/>
              <pc:sldMasterMk cId="2999785688" sldId="2147483648"/>
              <pc:sldLayoutMk cId="2476938013" sldId="2147483650"/>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476938013" sldId="2147483650"/>
              <ac:spMk id="9" creationId="{00000000-0000-0000-0000-000000000000}"/>
            </ac:spMkLst>
          </pc:spChg>
          <pc:picChg chg="mod">
            <ac:chgData name="Chris Droessler" userId="625c3661-9d64-47fa-b83c-4b49393bd161" providerId="ADAL" clId="{9F66A07C-42E3-D34A-AA86-CDC0EF5582F9}" dt="2020-01-09T16:35:24.754" v="24" actId="14100"/>
            <ac:picMkLst>
              <pc:docMk/>
              <pc:sldMasterMk cId="2999785688" sldId="2147483648"/>
              <pc:sldLayoutMk cId="2476938013" sldId="2147483650"/>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476938013" sldId="2147483650"/>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181749020" sldId="2147483651"/>
          </pc:sldLayoutMkLst>
          <pc:spChg chg="mod">
            <ac:chgData name="Chris Droessler" userId="625c3661-9d64-47fa-b83c-4b49393bd161" providerId="ADAL" clId="{9F66A07C-42E3-D34A-AA86-CDC0EF5582F9}" dt="2020-01-09T16:33:41.265" v="0"/>
            <ac:spMkLst>
              <pc:docMk/>
              <pc:sldMasterMk cId="2999785688" sldId="2147483648"/>
              <pc:sldLayoutMk cId="181749020" sldId="2147483651"/>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9"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181749020" sldId="2147483651"/>
              <ac:picMk id="10" creationId="{00000000-0000-0000-0000-000000000000}"/>
            </ac:picMkLst>
          </pc:picChg>
        </pc:sldLayoutChg>
        <pc:sldLayoutChg chg="modSp">
          <pc:chgData name="Chris Droessler" userId="625c3661-9d64-47fa-b83c-4b49393bd161" providerId="ADAL" clId="{9F66A07C-42E3-D34A-AA86-CDC0EF5582F9}" dt="2020-01-09T16:35:40.626" v="25" actId="14100"/>
          <pc:sldLayoutMkLst>
            <pc:docMk/>
            <pc:sldMasterMk cId="2999785688" sldId="2147483648"/>
            <pc:sldLayoutMk cId="3620936448" sldId="2147483652"/>
          </pc:sldLayoutMkLst>
          <pc:spChg chg="mod">
            <ac:chgData name="Chris Droessler" userId="625c3661-9d64-47fa-b83c-4b49393bd161" providerId="ADAL" clId="{9F66A07C-42E3-D34A-AA86-CDC0EF5582F9}" dt="2020-01-09T16:33:41.265" v="0"/>
            <ac:spMkLst>
              <pc:docMk/>
              <pc:sldMasterMk cId="2999785688" sldId="2147483648"/>
              <pc:sldLayoutMk cId="3620936448" sldId="2147483652"/>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4" creationId="{00000000-0000-0000-0000-000000000000}"/>
            </ac:spMkLst>
          </pc:spChg>
          <pc:picChg chg="mod">
            <ac:chgData name="Chris Droessler" userId="625c3661-9d64-47fa-b83c-4b49393bd161" providerId="ADAL" clId="{9F66A07C-42E3-D34A-AA86-CDC0EF5582F9}" dt="2020-01-09T16:35:40.626" v="25" actId="14100"/>
            <ac:picMkLst>
              <pc:docMk/>
              <pc:sldMasterMk cId="2999785688" sldId="2147483648"/>
              <pc:sldLayoutMk cId="3620936448" sldId="2147483652"/>
              <ac:picMk id="12"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3620936448" sldId="2147483652"/>
              <ac:cxnSpMk id="14" creationId="{00000000-0000-0000-0000-000000000000}"/>
            </ac:cxnSpMkLst>
          </pc:cxnChg>
        </pc:sldLayoutChg>
        <pc:sldLayoutChg chg="modSp">
          <pc:chgData name="Chris Droessler" userId="625c3661-9d64-47fa-b83c-4b49393bd161" providerId="ADAL" clId="{9F66A07C-42E3-D34A-AA86-CDC0EF5582F9}" dt="2020-01-09T16:35:48.619" v="26" actId="14100"/>
          <pc:sldLayoutMkLst>
            <pc:docMk/>
            <pc:sldMasterMk cId="2999785688" sldId="2147483648"/>
            <pc:sldLayoutMk cId="1429955895" sldId="2147483653"/>
          </pc:sldLayoutMkLst>
          <pc:spChg chg="mod">
            <ac:chgData name="Chris Droessler" userId="625c3661-9d64-47fa-b83c-4b49393bd161" providerId="ADAL" clId="{9F66A07C-42E3-D34A-AA86-CDC0EF5582F9}" dt="2020-01-09T16:33:41.265" v="0"/>
            <ac:spMkLst>
              <pc:docMk/>
              <pc:sldMasterMk cId="2999785688" sldId="2147483648"/>
              <pc:sldLayoutMk cId="1429955895" sldId="2147483653"/>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15" creationId="{00000000-0000-0000-0000-000000000000}"/>
            </ac:spMkLst>
          </pc:spChg>
          <pc:picChg chg="mod">
            <ac:chgData name="Chris Droessler" userId="625c3661-9d64-47fa-b83c-4b49393bd161" providerId="ADAL" clId="{9F66A07C-42E3-D34A-AA86-CDC0EF5582F9}" dt="2020-01-09T16:35:48.619" v="26" actId="14100"/>
            <ac:picMkLst>
              <pc:docMk/>
              <pc:sldMasterMk cId="2999785688" sldId="2147483648"/>
              <pc:sldLayoutMk cId="1429955895" sldId="2147483653"/>
              <ac:picMk id="16"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1429955895" sldId="2147483653"/>
              <ac:cxnSpMk id="14" creationId="{00000000-0000-0000-0000-000000000000}"/>
            </ac:cxnSpMkLst>
          </pc:cxnChg>
        </pc:sldLayoutChg>
        <pc:sldLayoutChg chg="modSp">
          <pc:chgData name="Chris Droessler" userId="625c3661-9d64-47fa-b83c-4b49393bd161" providerId="ADAL" clId="{9F66A07C-42E3-D34A-AA86-CDC0EF5582F9}" dt="2020-01-09T16:35:56.635" v="27" actId="14100"/>
          <pc:sldLayoutMkLst>
            <pc:docMk/>
            <pc:sldMasterMk cId="2999785688" sldId="2147483648"/>
            <pc:sldLayoutMk cId="4137827336" sldId="2147483654"/>
          </pc:sldLayoutMkLst>
          <pc:spChg chg="mod">
            <ac:chgData name="Chris Droessler" userId="625c3661-9d64-47fa-b83c-4b49393bd161" providerId="ADAL" clId="{9F66A07C-42E3-D34A-AA86-CDC0EF5582F9}" dt="2020-01-09T16:33:41.265" v="0"/>
            <ac:spMkLst>
              <pc:docMk/>
              <pc:sldMasterMk cId="2999785688" sldId="2147483648"/>
              <pc:sldLayoutMk cId="4137827336" sldId="2147483654"/>
              <ac:spMk id="12" creationId="{00000000-0000-0000-0000-000000000000}"/>
            </ac:spMkLst>
          </pc:spChg>
          <pc:picChg chg="mod">
            <ac:chgData name="Chris Droessler" userId="625c3661-9d64-47fa-b83c-4b49393bd161" providerId="ADAL" clId="{9F66A07C-42E3-D34A-AA86-CDC0EF5582F9}" dt="2020-01-09T16:35:56.635" v="27" actId="14100"/>
            <ac:picMkLst>
              <pc:docMk/>
              <pc:sldMasterMk cId="2999785688" sldId="2147483648"/>
              <pc:sldLayoutMk cId="4137827336" sldId="2147483654"/>
              <ac:picMk id="13"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4137827336" sldId="2147483654"/>
              <ac:cxnSpMk id="14"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752020858" sldId="2147483656"/>
          </pc:sldLayoutMkLst>
          <pc:spChg chg="mod">
            <ac:chgData name="Chris Droessler" userId="625c3661-9d64-47fa-b83c-4b49393bd161" providerId="ADAL" clId="{9F66A07C-42E3-D34A-AA86-CDC0EF5582F9}" dt="2020-01-09T16:33:41.265" v="0"/>
            <ac:spMkLst>
              <pc:docMk/>
              <pc:sldMasterMk cId="2999785688" sldId="2147483648"/>
              <pc:sldLayoutMk cId="3752020858" sldId="2147483656"/>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752020858" sldId="2147483656"/>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3585843231" sldId="2147483657"/>
          </pc:sldLayoutMkLst>
          <pc:spChg chg="mod">
            <ac:chgData name="Chris Droessler" userId="625c3661-9d64-47fa-b83c-4b49393bd161" providerId="ADAL" clId="{9F66A07C-42E3-D34A-AA86-CDC0EF5582F9}" dt="2020-01-09T16:33:41.265" v="0"/>
            <ac:spMkLst>
              <pc:docMk/>
              <pc:sldMasterMk cId="2999785688" sldId="2147483648"/>
              <pc:sldLayoutMk cId="3585843231" sldId="2147483657"/>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585843231" sldId="2147483657"/>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2165617839" sldId="2147483658"/>
          </pc:sldLayoutMkLst>
          <pc:spChg chg="mod">
            <ac:chgData name="Chris Droessler" userId="625c3661-9d64-47fa-b83c-4b49393bd161" providerId="ADAL" clId="{9F66A07C-42E3-D34A-AA86-CDC0EF5582F9}" dt="2020-01-09T16:33:41.265" v="0"/>
            <ac:spMkLst>
              <pc:docMk/>
              <pc:sldMasterMk cId="2999785688" sldId="2147483648"/>
              <pc:sldLayoutMk cId="2165617839" sldId="2147483658"/>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8" creationId="{00000000-0000-0000-0000-000000000000}"/>
            </ac:picMkLst>
          </pc:pic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9"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165617839" sldId="2147483658"/>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063052919" sldId="2147483659"/>
          </pc:sldLayoutMkLst>
          <pc:spChg chg="mod">
            <ac:chgData name="Chris Droessler" userId="625c3661-9d64-47fa-b83c-4b49393bd161" providerId="ADAL" clId="{9F66A07C-42E3-D34A-AA86-CDC0EF5582F9}" dt="2020-01-09T16:33:41.265" v="0"/>
            <ac:spMkLst>
              <pc:docMk/>
              <pc:sldMasterMk cId="2999785688" sldId="2147483648"/>
              <pc:sldLayoutMk cId="3063052919" sldId="214748365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063052919" sldId="2147483659"/>
              <ac:picMk id="8"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781414520" sldId="2147483660"/>
          </pc:sldLayoutMkLst>
          <pc:spChg chg="mod">
            <ac:chgData name="Chris Droessler" userId="625c3661-9d64-47fa-b83c-4b49393bd161" providerId="ADAL" clId="{9F66A07C-42E3-D34A-AA86-CDC0EF5582F9}" dt="2020-01-09T16:33:41.265" v="0"/>
            <ac:spMkLst>
              <pc:docMk/>
              <pc:sldMasterMk cId="2999785688" sldId="2147483648"/>
              <pc:sldLayoutMk cId="781414520" sldId="2147483660"/>
              <ac:spMk id="58" creationId="{00000000-0000-0000-0000-000000000000}"/>
            </ac:spMkLst>
          </pc:spChg>
        </pc:sldLayoutChg>
        <pc:sldLayoutChg chg="modSp">
          <pc:chgData name="Chris Droessler" userId="625c3661-9d64-47fa-b83c-4b49393bd161" providerId="ADAL" clId="{9F66A07C-42E3-D34A-AA86-CDC0EF5582F9}" dt="2020-01-09T16:33:41.265" v="0"/>
          <pc:sldLayoutMkLst>
            <pc:docMk/>
            <pc:sldMasterMk cId="2999785688" sldId="2147483648"/>
            <pc:sldLayoutMk cId="2544995135" sldId="2147483661"/>
          </pc:sldLayoutMkLst>
          <pc:spChg chg="mod">
            <ac:chgData name="Chris Droessler" userId="625c3661-9d64-47fa-b83c-4b49393bd161" providerId="ADAL" clId="{9F66A07C-42E3-D34A-AA86-CDC0EF5582F9}" dt="2020-01-09T16:33:41.265" v="0"/>
            <ac:spMkLst>
              <pc:docMk/>
              <pc:sldMasterMk cId="2999785688" sldId="2147483648"/>
              <pc:sldLayoutMk cId="2544995135" sldId="2147483661"/>
              <ac:spMk id="9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544995135" sldId="2147483661"/>
              <ac:spMk id="94" creationId="{00000000-0000-0000-0000-000000000000}"/>
            </ac:spMkLst>
          </pc:spChg>
        </pc:sldLayoutChg>
      </pc:sldMasterChg>
    </pc:docChg>
  </pc:docChgLst>
  <pc:docChgLst>
    <pc:chgData name="Chris Droessler" userId="625c3661-9d64-47fa-b83c-4b49393bd161" providerId="ADAL" clId="{AB779A80-07F3-0C43-BDDD-222A35F653AA}"/>
    <pc:docChg chg="undo custSel addSld delSld modSld sldOrd">
      <pc:chgData name="Chris Droessler" userId="625c3661-9d64-47fa-b83c-4b49393bd161" providerId="ADAL" clId="{AB779A80-07F3-0C43-BDDD-222A35F653AA}" dt="2020-02-10T17:52:43.997" v="1523" actId="255"/>
      <pc:docMkLst>
        <pc:docMk/>
      </pc:docMkLst>
      <pc:sldChg chg="add del modTransition">
        <pc:chgData name="Chris Droessler" userId="625c3661-9d64-47fa-b83c-4b49393bd161" providerId="ADAL" clId="{AB779A80-07F3-0C43-BDDD-222A35F653AA}" dt="2020-02-10T16:34:38.565" v="172" actId="2696"/>
        <pc:sldMkLst>
          <pc:docMk/>
          <pc:sldMk cId="4225204081" sldId="256"/>
        </pc:sldMkLst>
      </pc:sldChg>
      <pc:sldChg chg="modNotesTx">
        <pc:chgData name="Chris Droessler" userId="625c3661-9d64-47fa-b83c-4b49393bd161" providerId="ADAL" clId="{AB779A80-07F3-0C43-BDDD-222A35F653AA}" dt="2020-02-10T17:48:21.891" v="1501" actId="20577"/>
        <pc:sldMkLst>
          <pc:docMk/>
          <pc:sldMk cId="4118415113" sldId="257"/>
        </pc:sldMkLst>
      </pc:sldChg>
      <pc:sldChg chg="addSp delSp modSp add del modTransition">
        <pc:chgData name="Chris Droessler" userId="625c3661-9d64-47fa-b83c-4b49393bd161" providerId="ADAL" clId="{AB779A80-07F3-0C43-BDDD-222A35F653AA}" dt="2020-02-10T17:18:10.917" v="1025" actId="207"/>
        <pc:sldMkLst>
          <pc:docMk/>
          <pc:sldMk cId="3019619489" sldId="258"/>
        </pc:sldMkLst>
        <pc:spChg chg="add mod">
          <ac:chgData name="Chris Droessler" userId="625c3661-9d64-47fa-b83c-4b49393bd161" providerId="ADAL" clId="{AB779A80-07F3-0C43-BDDD-222A35F653AA}" dt="2020-02-10T16:42:07.842" v="229"/>
          <ac:spMkLst>
            <pc:docMk/>
            <pc:sldMk cId="3019619489" sldId="258"/>
            <ac:spMk id="2" creationId="{07C4A009-28C9-294C-A43A-43F320A9371A}"/>
          </ac:spMkLst>
        </pc:spChg>
        <pc:spChg chg="add del mod">
          <ac:chgData name="Chris Droessler" userId="625c3661-9d64-47fa-b83c-4b49393bd161" providerId="ADAL" clId="{AB779A80-07F3-0C43-BDDD-222A35F653AA}" dt="2020-02-10T16:42:21.267" v="231" actId="478"/>
          <ac:spMkLst>
            <pc:docMk/>
            <pc:sldMk cId="3019619489" sldId="258"/>
            <ac:spMk id="4" creationId="{B33F7FF1-975F-A04A-88F0-11C1427C2C03}"/>
          </ac:spMkLst>
        </pc:spChg>
        <pc:spChg chg="del mod">
          <ac:chgData name="Chris Droessler" userId="625c3661-9d64-47fa-b83c-4b49393bd161" providerId="ADAL" clId="{AB779A80-07F3-0C43-BDDD-222A35F653AA}" dt="2020-02-10T16:42:16.142" v="230" actId="478"/>
          <ac:spMkLst>
            <pc:docMk/>
            <pc:sldMk cId="3019619489" sldId="258"/>
            <ac:spMk id="134" creationId="{00000000-0000-0000-0000-000000000000}"/>
          </ac:spMkLst>
        </pc:spChg>
        <pc:spChg chg="mod">
          <ac:chgData name="Chris Droessler" userId="625c3661-9d64-47fa-b83c-4b49393bd161" providerId="ADAL" clId="{AB779A80-07F3-0C43-BDDD-222A35F653AA}" dt="2020-02-10T17:18:10.917" v="1025" actId="207"/>
          <ac:spMkLst>
            <pc:docMk/>
            <pc:sldMk cId="3019619489" sldId="258"/>
            <ac:spMk id="135" creationId="{00000000-0000-0000-0000-000000000000}"/>
          </ac:spMkLst>
        </pc:spChg>
        <pc:spChg chg="mod">
          <ac:chgData name="Chris Droessler" userId="625c3661-9d64-47fa-b83c-4b49393bd161" providerId="ADAL" clId="{AB779A80-07F3-0C43-BDDD-222A35F653AA}" dt="2020-02-10T16:44:57.930" v="376" actId="122"/>
          <ac:spMkLst>
            <pc:docMk/>
            <pc:sldMk cId="3019619489" sldId="258"/>
            <ac:spMk id="136" creationId="{00000000-0000-0000-0000-000000000000}"/>
          </ac:spMkLst>
        </pc:spChg>
        <pc:spChg chg="mod">
          <ac:chgData name="Chris Droessler" userId="625c3661-9d64-47fa-b83c-4b49393bd161" providerId="ADAL" clId="{AB779A80-07F3-0C43-BDDD-222A35F653AA}" dt="2020-02-10T16:44:57.930" v="376" actId="122"/>
          <ac:spMkLst>
            <pc:docMk/>
            <pc:sldMk cId="3019619489" sldId="258"/>
            <ac:spMk id="137" creationId="{00000000-0000-0000-0000-000000000000}"/>
          </ac:spMkLst>
        </pc:spChg>
        <pc:spChg chg="mod">
          <ac:chgData name="Chris Droessler" userId="625c3661-9d64-47fa-b83c-4b49393bd161" providerId="ADAL" clId="{AB779A80-07F3-0C43-BDDD-222A35F653AA}" dt="2020-02-10T16:46:46.208" v="438" actId="1036"/>
          <ac:spMkLst>
            <pc:docMk/>
            <pc:sldMk cId="3019619489" sldId="258"/>
            <ac:spMk id="138"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39"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40"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41" creationId="{00000000-0000-0000-0000-000000000000}"/>
          </ac:spMkLst>
        </pc:spChg>
        <pc:spChg chg="mod">
          <ac:chgData name="Chris Droessler" userId="625c3661-9d64-47fa-b83c-4b49393bd161" providerId="ADAL" clId="{AB779A80-07F3-0C43-BDDD-222A35F653AA}" dt="2020-02-10T16:45:11.664" v="378" actId="1076"/>
          <ac:spMkLst>
            <pc:docMk/>
            <pc:sldMk cId="3019619489" sldId="258"/>
            <ac:spMk id="142" creationId="{00000000-0000-0000-0000-000000000000}"/>
          </ac:spMkLst>
        </pc:spChg>
        <pc:spChg chg="mod">
          <ac:chgData name="Chris Droessler" userId="625c3661-9d64-47fa-b83c-4b49393bd161" providerId="ADAL" clId="{AB779A80-07F3-0C43-BDDD-222A35F653AA}" dt="2020-02-10T16:45:15.704" v="379" actId="1076"/>
          <ac:spMkLst>
            <pc:docMk/>
            <pc:sldMk cId="3019619489" sldId="258"/>
            <ac:spMk id="143" creationId="{00000000-0000-0000-0000-000000000000}"/>
          </ac:spMkLst>
        </pc:spChg>
        <pc:spChg chg="mod">
          <ac:chgData name="Chris Droessler" userId="625c3661-9d64-47fa-b83c-4b49393bd161" providerId="ADAL" clId="{AB779A80-07F3-0C43-BDDD-222A35F653AA}" dt="2020-02-10T16:44:11.161" v="359" actId="20577"/>
          <ac:spMkLst>
            <pc:docMk/>
            <pc:sldMk cId="3019619489" sldId="258"/>
            <ac:spMk id="144" creationId="{00000000-0000-0000-0000-000000000000}"/>
          </ac:spMkLst>
        </pc:spChg>
        <pc:spChg chg="mod">
          <ac:chgData name="Chris Droessler" userId="625c3661-9d64-47fa-b83c-4b49393bd161" providerId="ADAL" clId="{AB779A80-07F3-0C43-BDDD-222A35F653AA}" dt="2020-02-10T16:45:19.177" v="383" actId="1037"/>
          <ac:spMkLst>
            <pc:docMk/>
            <pc:sldMk cId="3019619489" sldId="258"/>
            <ac:spMk id="145" creationId="{00000000-0000-0000-0000-000000000000}"/>
          </ac:spMkLst>
        </pc:spChg>
      </pc:sldChg>
      <pc:sldChg chg="del">
        <pc:chgData name="Chris Droessler" userId="625c3661-9d64-47fa-b83c-4b49393bd161" providerId="ADAL" clId="{AB779A80-07F3-0C43-BDDD-222A35F653AA}" dt="2020-02-10T16:31:02.076" v="46" actId="2696"/>
        <pc:sldMkLst>
          <pc:docMk/>
          <pc:sldMk cId="467587892" sldId="259"/>
        </pc:sldMkLst>
      </pc:sldChg>
      <pc:sldChg chg="addSp delSp modSp add modTransition">
        <pc:chgData name="Chris Droessler" userId="625c3661-9d64-47fa-b83c-4b49393bd161" providerId="ADAL" clId="{AB779A80-07F3-0C43-BDDD-222A35F653AA}" dt="2020-02-10T16:55:46.501" v="622" actId="20577"/>
        <pc:sldMkLst>
          <pc:docMk/>
          <pc:sldMk cId="1206099407" sldId="259"/>
        </pc:sldMkLst>
        <pc:spChg chg="add del mod">
          <ac:chgData name="Chris Droessler" userId="625c3661-9d64-47fa-b83c-4b49393bd161" providerId="ADAL" clId="{AB779A80-07F3-0C43-BDDD-222A35F653AA}" dt="2020-02-10T16:47:07.938" v="440"/>
          <ac:spMkLst>
            <pc:docMk/>
            <pc:sldMk cId="1206099407" sldId="259"/>
            <ac:spMk id="2" creationId="{208A6345-7C3C-A44D-B92A-78E1A4A1B768}"/>
          </ac:spMkLst>
        </pc:spChg>
        <pc:spChg chg="add mod">
          <ac:chgData name="Chris Droessler" userId="625c3661-9d64-47fa-b83c-4b49393bd161" providerId="ADAL" clId="{AB779A80-07F3-0C43-BDDD-222A35F653AA}" dt="2020-02-10T16:47:50.542" v="456" actId="20577"/>
          <ac:spMkLst>
            <pc:docMk/>
            <pc:sldMk cId="1206099407" sldId="259"/>
            <ac:spMk id="3" creationId="{B3A6DF37-4BD1-BC4C-9FC8-37F5D16BA03A}"/>
          </ac:spMkLst>
        </pc:spChg>
        <pc:spChg chg="del mod">
          <ac:chgData name="Chris Droessler" userId="625c3661-9d64-47fa-b83c-4b49393bd161" providerId="ADAL" clId="{AB779A80-07F3-0C43-BDDD-222A35F653AA}" dt="2020-02-10T16:47:30.269" v="448" actId="478"/>
          <ac:spMkLst>
            <pc:docMk/>
            <pc:sldMk cId="1206099407" sldId="259"/>
            <ac:spMk id="149"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0" creationId="{00000000-0000-0000-0000-000000000000}"/>
          </ac:spMkLst>
        </pc:spChg>
        <pc:spChg chg="mod">
          <ac:chgData name="Chris Droessler" userId="625c3661-9d64-47fa-b83c-4b49393bd161" providerId="ADAL" clId="{AB779A80-07F3-0C43-BDDD-222A35F653AA}" dt="2020-02-10T16:55:46.501" v="622" actId="20577"/>
          <ac:spMkLst>
            <pc:docMk/>
            <pc:sldMk cId="1206099407" sldId="259"/>
            <ac:spMk id="151"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2"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3" creationId="{00000000-0000-0000-0000-000000000000}"/>
          </ac:spMkLst>
        </pc:spChg>
        <pc:spChg chg="mod">
          <ac:chgData name="Chris Droessler" userId="625c3661-9d64-47fa-b83c-4b49393bd161" providerId="ADAL" clId="{AB779A80-07F3-0C43-BDDD-222A35F653AA}" dt="2020-02-10T16:55:35.820" v="620" actId="20577"/>
          <ac:spMkLst>
            <pc:docMk/>
            <pc:sldMk cId="1206099407" sldId="259"/>
            <ac:spMk id="154" creationId="{00000000-0000-0000-0000-000000000000}"/>
          </ac:spMkLst>
        </pc:spChg>
        <pc:spChg chg="mod">
          <ac:chgData name="Chris Droessler" userId="625c3661-9d64-47fa-b83c-4b49393bd161" providerId="ADAL" clId="{AB779A80-07F3-0C43-BDDD-222A35F653AA}" dt="2020-02-10T16:55:23.372" v="599" actId="20577"/>
          <ac:spMkLst>
            <pc:docMk/>
            <pc:sldMk cId="1206099407" sldId="259"/>
            <ac:spMk id="155" creationId="{00000000-0000-0000-0000-000000000000}"/>
          </ac:spMkLst>
        </pc:spChg>
        <pc:spChg chg="del mod">
          <ac:chgData name="Chris Droessler" userId="625c3661-9d64-47fa-b83c-4b49393bd161" providerId="ADAL" clId="{AB779A80-07F3-0C43-BDDD-222A35F653AA}" dt="2020-02-10T16:52:26.725" v="541" actId="478"/>
          <ac:spMkLst>
            <pc:docMk/>
            <pc:sldMk cId="1206099407" sldId="259"/>
            <ac:spMk id="156" creationId="{00000000-0000-0000-0000-000000000000}"/>
          </ac:spMkLst>
        </pc:spChg>
        <pc:spChg chg="mod">
          <ac:chgData name="Chris Droessler" userId="625c3661-9d64-47fa-b83c-4b49393bd161" providerId="ADAL" clId="{AB779A80-07F3-0C43-BDDD-222A35F653AA}" dt="2020-02-10T16:52:54.104" v="548" actId="1037"/>
          <ac:spMkLst>
            <pc:docMk/>
            <pc:sldMk cId="1206099407" sldId="259"/>
            <ac:spMk id="157" creationId="{00000000-0000-0000-0000-000000000000}"/>
          </ac:spMkLst>
        </pc:spChg>
        <pc:spChg chg="del mod">
          <ac:chgData name="Chris Droessler" userId="625c3661-9d64-47fa-b83c-4b49393bd161" providerId="ADAL" clId="{AB779A80-07F3-0C43-BDDD-222A35F653AA}" dt="2020-02-10T16:52:22.469" v="540" actId="478"/>
          <ac:spMkLst>
            <pc:docMk/>
            <pc:sldMk cId="1206099407" sldId="259"/>
            <ac:spMk id="158" creationId="{00000000-0000-0000-0000-000000000000}"/>
          </ac:spMkLst>
        </pc:spChg>
        <pc:spChg chg="mod">
          <ac:chgData name="Chris Droessler" userId="625c3661-9d64-47fa-b83c-4b49393bd161" providerId="ADAL" clId="{AB779A80-07F3-0C43-BDDD-222A35F653AA}" dt="2020-02-10T16:51:20.412" v="516" actId="113"/>
          <ac:spMkLst>
            <pc:docMk/>
            <pc:sldMk cId="1206099407" sldId="259"/>
            <ac:spMk id="159" creationId="{00000000-0000-0000-0000-000000000000}"/>
          </ac:spMkLst>
        </pc:spChg>
        <pc:spChg chg="mod">
          <ac:chgData name="Chris Droessler" userId="625c3661-9d64-47fa-b83c-4b49393bd161" providerId="ADAL" clId="{AB779A80-07F3-0C43-BDDD-222A35F653AA}" dt="2020-02-10T16:51:20.412" v="516" actId="113"/>
          <ac:spMkLst>
            <pc:docMk/>
            <pc:sldMk cId="1206099407" sldId="259"/>
            <ac:spMk id="160" creationId="{00000000-0000-0000-0000-000000000000}"/>
          </ac:spMkLst>
        </pc:spChg>
      </pc:sldChg>
      <pc:sldChg chg="modSp">
        <pc:chgData name="Chris Droessler" userId="625c3661-9d64-47fa-b83c-4b49393bd161" providerId="ADAL" clId="{AB779A80-07F3-0C43-BDDD-222A35F653AA}" dt="2020-02-10T16:31:34.040" v="73" actId="20577"/>
        <pc:sldMkLst>
          <pc:docMk/>
          <pc:sldMk cId="4278936860" sldId="260"/>
        </pc:sldMkLst>
        <pc:spChg chg="mod">
          <ac:chgData name="Chris Droessler" userId="625c3661-9d64-47fa-b83c-4b49393bd161" providerId="ADAL" clId="{AB779A80-07F3-0C43-BDDD-222A35F653AA}" dt="2020-02-10T16:31:34.040" v="73" actId="20577"/>
          <ac:spMkLst>
            <pc:docMk/>
            <pc:sldMk cId="4278936860" sldId="260"/>
            <ac:spMk id="3" creationId="{420FD414-E693-9242-9A7C-AEF4082D6A0C}"/>
          </ac:spMkLst>
        </pc:spChg>
      </pc:sldChg>
      <pc:sldChg chg="modSp add del modTransition">
        <pc:chgData name="Chris Droessler" userId="625c3661-9d64-47fa-b83c-4b49393bd161" providerId="ADAL" clId="{AB779A80-07F3-0C43-BDDD-222A35F653AA}" dt="2020-02-10T17:04:57.929" v="799" actId="2696"/>
        <pc:sldMkLst>
          <pc:docMk/>
          <pc:sldMk cId="2545726630" sldId="261"/>
        </pc:sldMkLst>
        <pc:spChg chg="mod">
          <ac:chgData name="Chris Droessler" userId="625c3661-9d64-47fa-b83c-4b49393bd161" providerId="ADAL" clId="{AB779A80-07F3-0C43-BDDD-222A35F653AA}" dt="2020-02-10T17:04:17.451" v="787"/>
          <ac:spMkLst>
            <pc:docMk/>
            <pc:sldMk cId="2545726630" sldId="261"/>
            <ac:spMk id="179" creationId="{00000000-0000-0000-0000-000000000000}"/>
          </ac:spMkLst>
        </pc:spChg>
        <pc:spChg chg="mod">
          <ac:chgData name="Chris Droessler" userId="625c3661-9d64-47fa-b83c-4b49393bd161" providerId="ADAL" clId="{AB779A80-07F3-0C43-BDDD-222A35F653AA}" dt="2020-02-10T17:04:32.042" v="793"/>
          <ac:spMkLst>
            <pc:docMk/>
            <pc:sldMk cId="2545726630" sldId="261"/>
            <ac:spMk id="182" creationId="{00000000-0000-0000-0000-000000000000}"/>
          </ac:spMkLst>
        </pc:spChg>
        <pc:spChg chg="mod">
          <ac:chgData name="Chris Droessler" userId="625c3661-9d64-47fa-b83c-4b49393bd161" providerId="ADAL" clId="{AB779A80-07F3-0C43-BDDD-222A35F653AA}" dt="2020-02-10T17:04:45.070" v="795"/>
          <ac:spMkLst>
            <pc:docMk/>
            <pc:sldMk cId="2545726630" sldId="261"/>
            <ac:spMk id="183" creationId="{00000000-0000-0000-0000-000000000000}"/>
          </ac:spMkLst>
        </pc:spChg>
        <pc:spChg chg="mod">
          <ac:chgData name="Chris Droessler" userId="625c3661-9d64-47fa-b83c-4b49393bd161" providerId="ADAL" clId="{AB779A80-07F3-0C43-BDDD-222A35F653AA}" dt="2020-02-10T17:04:06.826" v="783"/>
          <ac:spMkLst>
            <pc:docMk/>
            <pc:sldMk cId="2545726630" sldId="261"/>
            <ac:spMk id="184" creationId="{00000000-0000-0000-0000-000000000000}"/>
          </ac:spMkLst>
        </pc:spChg>
        <pc:spChg chg="mod">
          <ac:chgData name="Chris Droessler" userId="625c3661-9d64-47fa-b83c-4b49393bd161" providerId="ADAL" clId="{AB779A80-07F3-0C43-BDDD-222A35F653AA}" dt="2020-02-10T17:04:46.811" v="797"/>
          <ac:spMkLst>
            <pc:docMk/>
            <pc:sldMk cId="2545726630" sldId="261"/>
            <ac:spMk id="186" creationId="{00000000-0000-0000-0000-000000000000}"/>
          </ac:spMkLst>
        </pc:spChg>
      </pc:sldChg>
      <pc:sldChg chg="delSp modSp add del modTransition">
        <pc:chgData name="Chris Droessler" userId="625c3661-9d64-47fa-b83c-4b49393bd161" providerId="ADAL" clId="{AB779A80-07F3-0C43-BDDD-222A35F653AA}" dt="2020-02-10T17:11:44.524" v="923" actId="2696"/>
        <pc:sldMkLst>
          <pc:docMk/>
          <pc:sldMk cId="867729446" sldId="262"/>
        </pc:sldMkLst>
        <pc:spChg chg="del mod">
          <ac:chgData name="Chris Droessler" userId="625c3661-9d64-47fa-b83c-4b49393bd161" providerId="ADAL" clId="{AB779A80-07F3-0C43-BDDD-222A35F653AA}" dt="2020-02-10T17:11:13.459" v="873"/>
          <ac:spMkLst>
            <pc:docMk/>
            <pc:sldMk cId="867729446" sldId="262"/>
            <ac:spMk id="192" creationId="{00000000-0000-0000-0000-000000000000}"/>
          </ac:spMkLst>
        </pc:spChg>
        <pc:spChg chg="del mod">
          <ac:chgData name="Chris Droessler" userId="625c3661-9d64-47fa-b83c-4b49393bd161" providerId="ADAL" clId="{AB779A80-07F3-0C43-BDDD-222A35F653AA}" dt="2020-02-10T17:11:13.459" v="873"/>
          <ac:spMkLst>
            <pc:docMk/>
            <pc:sldMk cId="867729446" sldId="262"/>
            <ac:spMk id="195" creationId="{00000000-0000-0000-0000-000000000000}"/>
          </ac:spMkLst>
        </pc:spChg>
        <pc:spChg chg="del mod">
          <ac:chgData name="Chris Droessler" userId="625c3661-9d64-47fa-b83c-4b49393bd161" providerId="ADAL" clId="{AB779A80-07F3-0C43-BDDD-222A35F653AA}" dt="2020-02-10T17:11:13.459" v="873"/>
          <ac:spMkLst>
            <pc:docMk/>
            <pc:sldMk cId="867729446" sldId="262"/>
            <ac:spMk id="197" creationId="{00000000-0000-0000-0000-000000000000}"/>
          </ac:spMkLst>
        </pc:spChg>
      </pc:sldChg>
      <pc:sldChg chg="addSp delSp modSp add modTransition">
        <pc:chgData name="Chris Droessler" userId="625c3661-9d64-47fa-b83c-4b49393bd161" providerId="ADAL" clId="{AB779A80-07F3-0C43-BDDD-222A35F653AA}" dt="2020-02-10T17:15:35.861" v="1009" actId="166"/>
        <pc:sldMkLst>
          <pc:docMk/>
          <pc:sldMk cId="3657694113" sldId="263"/>
        </pc:sldMkLst>
        <pc:spChg chg="add mod">
          <ac:chgData name="Chris Droessler" userId="625c3661-9d64-47fa-b83c-4b49393bd161" providerId="ADAL" clId="{AB779A80-07F3-0C43-BDDD-222A35F653AA}" dt="2020-02-10T17:12:19.973" v="932" actId="20577"/>
          <ac:spMkLst>
            <pc:docMk/>
            <pc:sldMk cId="3657694113" sldId="263"/>
            <ac:spMk id="2" creationId="{AF675DDC-B5E8-6048-8397-8C786569E6D1}"/>
          </ac:spMkLst>
        </pc:spChg>
        <pc:spChg chg="mod">
          <ac:chgData name="Chris Droessler" userId="625c3661-9d64-47fa-b83c-4b49393bd161" providerId="ADAL" clId="{AB779A80-07F3-0C43-BDDD-222A35F653AA}" dt="2020-02-10T17:15:35.861" v="1009" actId="166"/>
          <ac:spMkLst>
            <pc:docMk/>
            <pc:sldMk cId="3657694113" sldId="263"/>
            <ac:spMk id="201"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2"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3"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4" creationId="{00000000-0000-0000-0000-000000000000}"/>
          </ac:spMkLst>
        </pc:spChg>
        <pc:spChg chg="mod">
          <ac:chgData name="Chris Droessler" userId="625c3661-9d64-47fa-b83c-4b49393bd161" providerId="ADAL" clId="{AB779A80-07F3-0C43-BDDD-222A35F653AA}" dt="2020-02-10T17:15:05.926" v="982" actId="20577"/>
          <ac:spMkLst>
            <pc:docMk/>
            <pc:sldMk cId="3657694113" sldId="263"/>
            <ac:spMk id="205" creationId="{00000000-0000-0000-0000-000000000000}"/>
          </ac:spMkLst>
        </pc:spChg>
        <pc:spChg chg="mod">
          <ac:chgData name="Chris Droessler" userId="625c3661-9d64-47fa-b83c-4b49393bd161" providerId="ADAL" clId="{AB779A80-07F3-0C43-BDDD-222A35F653AA}" dt="2020-02-10T17:15:29.303" v="1008" actId="14100"/>
          <ac:spMkLst>
            <pc:docMk/>
            <pc:sldMk cId="3657694113" sldId="263"/>
            <ac:spMk id="206" creationId="{00000000-0000-0000-0000-000000000000}"/>
          </ac:spMkLst>
        </pc:spChg>
        <pc:spChg chg="mod">
          <ac:chgData name="Chris Droessler" userId="625c3661-9d64-47fa-b83c-4b49393bd161" providerId="ADAL" clId="{AB779A80-07F3-0C43-BDDD-222A35F653AA}" dt="2020-02-10T17:15:19.903" v="999" actId="1036"/>
          <ac:spMkLst>
            <pc:docMk/>
            <pc:sldMk cId="3657694113" sldId="263"/>
            <ac:spMk id="207" creationId="{00000000-0000-0000-0000-000000000000}"/>
          </ac:spMkLst>
        </pc:spChg>
        <pc:spChg chg="mod">
          <ac:chgData name="Chris Droessler" userId="625c3661-9d64-47fa-b83c-4b49393bd161" providerId="ADAL" clId="{AB779A80-07F3-0C43-BDDD-222A35F653AA}" dt="2020-02-10T17:15:22.433" v="1006" actId="1036"/>
          <ac:spMkLst>
            <pc:docMk/>
            <pc:sldMk cId="3657694113" sldId="263"/>
            <ac:spMk id="208" creationId="{00000000-0000-0000-0000-000000000000}"/>
          </ac:spMkLst>
        </pc:spChg>
        <pc:spChg chg="mod">
          <ac:chgData name="Chris Droessler" userId="625c3661-9d64-47fa-b83c-4b49393bd161" providerId="ADAL" clId="{AB779A80-07F3-0C43-BDDD-222A35F653AA}" dt="2020-02-10T17:15:26.127" v="1007" actId="14100"/>
          <ac:spMkLst>
            <pc:docMk/>
            <pc:sldMk cId="3657694113" sldId="263"/>
            <ac:spMk id="209" creationId="{00000000-0000-0000-0000-000000000000}"/>
          </ac:spMkLst>
        </pc:spChg>
        <pc:spChg chg="del mod">
          <ac:chgData name="Chris Droessler" userId="625c3661-9d64-47fa-b83c-4b49393bd161" providerId="ADAL" clId="{AB779A80-07F3-0C43-BDDD-222A35F653AA}" dt="2020-02-10T17:12:24.809" v="933" actId="478"/>
          <ac:spMkLst>
            <pc:docMk/>
            <pc:sldMk cId="3657694113" sldId="263"/>
            <ac:spMk id="210" creationId="{00000000-0000-0000-0000-000000000000}"/>
          </ac:spMkLst>
        </pc:spChg>
      </pc:sldChg>
      <pc:sldChg chg="addSp delSp modSp add del modTransition">
        <pc:chgData name="Chris Droessler" userId="625c3661-9d64-47fa-b83c-4b49393bd161" providerId="ADAL" clId="{AB779A80-07F3-0C43-BDDD-222A35F653AA}" dt="2020-02-10T17:17:27.239" v="1022" actId="2696"/>
        <pc:sldMkLst>
          <pc:docMk/>
          <pc:sldMk cId="2334820083" sldId="264"/>
        </pc:sldMkLst>
        <pc:spChg chg="add mod">
          <ac:chgData name="Chris Droessler" userId="625c3661-9d64-47fa-b83c-4b49393bd161" providerId="ADAL" clId="{AB779A80-07F3-0C43-BDDD-222A35F653AA}" dt="2020-02-10T17:16:12.464" v="1016" actId="27636"/>
          <ac:spMkLst>
            <pc:docMk/>
            <pc:sldMk cId="2334820083" sldId="264"/>
            <ac:spMk id="2" creationId="{77BF6804-D1E7-784C-B0F5-3C6E50BEEE6D}"/>
          </ac:spMkLst>
        </pc:spChg>
        <pc:spChg chg="del mod">
          <ac:chgData name="Chris Droessler" userId="625c3661-9d64-47fa-b83c-4b49393bd161" providerId="ADAL" clId="{AB779A80-07F3-0C43-BDDD-222A35F653AA}" dt="2020-02-10T17:16:14.881" v="1017" actId="478"/>
          <ac:spMkLst>
            <pc:docMk/>
            <pc:sldMk cId="2334820083" sldId="264"/>
            <ac:spMk id="212" creationId="{00000000-0000-0000-0000-000000000000}"/>
          </ac:spMkLst>
        </pc:spChg>
      </pc:sldChg>
      <pc:sldChg chg="addSp delSp modSp add modTransition">
        <pc:chgData name="Chris Droessler" userId="625c3661-9d64-47fa-b83c-4b49393bd161" providerId="ADAL" clId="{AB779A80-07F3-0C43-BDDD-222A35F653AA}" dt="2020-02-10T17:19:44.449" v="1046" actId="20577"/>
        <pc:sldMkLst>
          <pc:docMk/>
          <pc:sldMk cId="580887468" sldId="265"/>
        </pc:sldMkLst>
        <pc:spChg chg="add mod">
          <ac:chgData name="Chris Droessler" userId="625c3661-9d64-47fa-b83c-4b49393bd161" providerId="ADAL" clId="{AB779A80-07F3-0C43-BDDD-222A35F653AA}" dt="2020-02-10T17:19:44.449" v="1046" actId="20577"/>
          <ac:spMkLst>
            <pc:docMk/>
            <pc:sldMk cId="580887468" sldId="265"/>
            <ac:spMk id="2" creationId="{500B0789-9283-3247-B948-3960E6D4900F}"/>
          </ac:spMkLst>
        </pc:spChg>
        <pc:spChg chg="mod">
          <ac:chgData name="Chris Droessler" userId="625c3661-9d64-47fa-b83c-4b49393bd161" providerId="ADAL" clId="{AB779A80-07F3-0C43-BDDD-222A35F653AA}" dt="2020-02-10T17:18:29.036" v="1027" actId="1076"/>
          <ac:spMkLst>
            <pc:docMk/>
            <pc:sldMk cId="580887468" sldId="265"/>
            <ac:spMk id="227" creationId="{00000000-0000-0000-0000-000000000000}"/>
          </ac:spMkLst>
        </pc:spChg>
        <pc:spChg chg="del">
          <ac:chgData name="Chris Droessler" userId="625c3661-9d64-47fa-b83c-4b49393bd161" providerId="ADAL" clId="{AB779A80-07F3-0C43-BDDD-222A35F653AA}" dt="2020-02-10T17:18:54.253" v="1030" actId="478"/>
          <ac:spMkLst>
            <pc:docMk/>
            <pc:sldMk cId="580887468" sldId="265"/>
            <ac:spMk id="228" creationId="{00000000-0000-0000-0000-000000000000}"/>
          </ac:spMkLst>
        </pc:spChg>
      </pc:sldChg>
      <pc:sldChg chg="addSp delSp modSp add modTransition">
        <pc:chgData name="Chris Droessler" userId="625c3661-9d64-47fa-b83c-4b49393bd161" providerId="ADAL" clId="{AB779A80-07F3-0C43-BDDD-222A35F653AA}" dt="2020-02-10T17:21:21.971" v="1064" actId="20577"/>
        <pc:sldMkLst>
          <pc:docMk/>
          <pc:sldMk cId="2759680245" sldId="266"/>
        </pc:sldMkLst>
        <pc:spChg chg="add mod">
          <ac:chgData name="Chris Droessler" userId="625c3661-9d64-47fa-b83c-4b49393bd161" providerId="ADAL" clId="{AB779A80-07F3-0C43-BDDD-222A35F653AA}" dt="2020-02-10T17:21:21.971" v="1064" actId="20577"/>
          <ac:spMkLst>
            <pc:docMk/>
            <pc:sldMk cId="2759680245" sldId="266"/>
            <ac:spMk id="2" creationId="{62F2F0A9-750E-4B4D-A2BA-865A5767027E}"/>
          </ac:spMkLst>
        </pc:spChg>
        <pc:spChg chg="del mod">
          <ac:chgData name="Chris Droessler" userId="625c3661-9d64-47fa-b83c-4b49393bd161" providerId="ADAL" clId="{AB779A80-07F3-0C43-BDDD-222A35F653AA}" dt="2020-02-10T17:20:24.304" v="1054" actId="478"/>
          <ac:spMkLst>
            <pc:docMk/>
            <pc:sldMk cId="2759680245" sldId="266"/>
            <ac:spMk id="231" creationId="{00000000-0000-0000-0000-000000000000}"/>
          </ac:spMkLst>
        </pc:spChg>
      </pc:sldChg>
      <pc:sldChg chg="del">
        <pc:chgData name="Chris Droessler" userId="625c3661-9d64-47fa-b83c-4b49393bd161" providerId="ADAL" clId="{AB779A80-07F3-0C43-BDDD-222A35F653AA}" dt="2020-02-10T16:31:43.908" v="74" actId="2696"/>
        <pc:sldMkLst>
          <pc:docMk/>
          <pc:sldMk cId="2258648291" sldId="267"/>
        </pc:sldMkLst>
      </pc:sldChg>
      <pc:sldChg chg="addSp delSp modSp add modTransition">
        <pc:chgData name="Chris Droessler" userId="625c3661-9d64-47fa-b83c-4b49393bd161" providerId="ADAL" clId="{AB779A80-07F3-0C43-BDDD-222A35F653AA}" dt="2020-02-10T17:26:13.707" v="1124" actId="20577"/>
        <pc:sldMkLst>
          <pc:docMk/>
          <pc:sldMk cId="3966205427" sldId="267"/>
        </pc:sldMkLst>
        <pc:spChg chg="add del mod">
          <ac:chgData name="Chris Droessler" userId="625c3661-9d64-47fa-b83c-4b49393bd161" providerId="ADAL" clId="{AB779A80-07F3-0C43-BDDD-222A35F653AA}" dt="2020-02-10T17:22:15.584" v="1074"/>
          <ac:spMkLst>
            <pc:docMk/>
            <pc:sldMk cId="3966205427" sldId="267"/>
            <ac:spMk id="2" creationId="{020A7FC0-C696-A14A-ACC9-4262A2B891A8}"/>
          </ac:spMkLst>
        </pc:spChg>
        <pc:spChg chg="add mod">
          <ac:chgData name="Chris Droessler" userId="625c3661-9d64-47fa-b83c-4b49393bd161" providerId="ADAL" clId="{AB779A80-07F3-0C43-BDDD-222A35F653AA}" dt="2020-02-10T17:22:29.988" v="1079" actId="20577"/>
          <ac:spMkLst>
            <pc:docMk/>
            <pc:sldMk cId="3966205427" sldId="267"/>
            <ac:spMk id="3" creationId="{F08DF51B-2AC2-8E45-A388-7944DE341B64}"/>
          </ac:spMkLst>
        </pc:spChg>
        <pc:spChg chg="add mod">
          <ac:chgData name="Chris Droessler" userId="625c3661-9d64-47fa-b83c-4b49393bd161" providerId="ADAL" clId="{AB779A80-07F3-0C43-BDDD-222A35F653AA}" dt="2020-02-10T17:26:13.707" v="1124" actId="20577"/>
          <ac:spMkLst>
            <pc:docMk/>
            <pc:sldMk cId="3966205427" sldId="267"/>
            <ac:spMk id="4" creationId="{9E30DF0B-C1F5-104C-AC51-188D0DB54409}"/>
          </ac:spMkLst>
        </pc:spChg>
        <pc:spChg chg="del mod">
          <ac:chgData name="Chris Droessler" userId="625c3661-9d64-47fa-b83c-4b49393bd161" providerId="ADAL" clId="{AB779A80-07F3-0C43-BDDD-222A35F653AA}" dt="2020-02-10T17:22:12.524" v="1073" actId="478"/>
          <ac:spMkLst>
            <pc:docMk/>
            <pc:sldMk cId="3966205427" sldId="267"/>
            <ac:spMk id="233" creationId="{00000000-0000-0000-0000-000000000000}"/>
          </ac:spMkLst>
        </pc:spChg>
        <pc:spChg chg="del mod">
          <ac:chgData name="Chris Droessler" userId="625c3661-9d64-47fa-b83c-4b49393bd161" providerId="ADAL" clId="{AB779A80-07F3-0C43-BDDD-222A35F653AA}" dt="2020-02-10T17:22:54.004" v="1082" actId="478"/>
          <ac:spMkLst>
            <pc:docMk/>
            <pc:sldMk cId="3966205427" sldId="267"/>
            <ac:spMk id="234" creationId="{00000000-0000-0000-0000-000000000000}"/>
          </ac:spMkLst>
        </pc:spChg>
      </pc:sldChg>
      <pc:sldChg chg="addSp delSp modSp add modTransition">
        <pc:chgData name="Chris Droessler" userId="625c3661-9d64-47fa-b83c-4b49393bd161" providerId="ADAL" clId="{AB779A80-07F3-0C43-BDDD-222A35F653AA}" dt="2020-02-10T17:27:03.879" v="1135" actId="12"/>
        <pc:sldMkLst>
          <pc:docMk/>
          <pc:sldMk cId="7121754" sldId="268"/>
        </pc:sldMkLst>
        <pc:spChg chg="add del mod">
          <ac:chgData name="Chris Droessler" userId="625c3661-9d64-47fa-b83c-4b49393bd161" providerId="ADAL" clId="{AB779A80-07F3-0C43-BDDD-222A35F653AA}" dt="2020-02-10T17:24:42.692" v="1106"/>
          <ac:spMkLst>
            <pc:docMk/>
            <pc:sldMk cId="7121754" sldId="268"/>
            <ac:spMk id="2" creationId="{3C2DC933-FB77-B24D-9133-DC9B816FDEF5}"/>
          </ac:spMkLst>
        </pc:spChg>
        <pc:spChg chg="add del mod">
          <ac:chgData name="Chris Droessler" userId="625c3661-9d64-47fa-b83c-4b49393bd161" providerId="ADAL" clId="{AB779A80-07F3-0C43-BDDD-222A35F653AA}" dt="2020-02-10T17:24:39.913" v="1105" actId="478"/>
          <ac:spMkLst>
            <pc:docMk/>
            <pc:sldMk cId="7121754" sldId="268"/>
            <ac:spMk id="4" creationId="{D86EA1DC-D097-CC42-B819-4EC317CECF10}"/>
          </ac:spMkLst>
        </pc:spChg>
        <pc:spChg chg="add mod">
          <ac:chgData name="Chris Droessler" userId="625c3661-9d64-47fa-b83c-4b49393bd161" providerId="ADAL" clId="{AB779A80-07F3-0C43-BDDD-222A35F653AA}" dt="2020-02-10T17:24:58.280" v="1111" actId="20577"/>
          <ac:spMkLst>
            <pc:docMk/>
            <pc:sldMk cId="7121754" sldId="268"/>
            <ac:spMk id="5" creationId="{24305281-CFBB-7C47-B703-A0363C89176F}"/>
          </ac:spMkLst>
        </pc:spChg>
        <pc:spChg chg="add mod">
          <ac:chgData name="Chris Droessler" userId="625c3661-9d64-47fa-b83c-4b49393bd161" providerId="ADAL" clId="{AB779A80-07F3-0C43-BDDD-222A35F653AA}" dt="2020-02-10T17:27:03.879" v="1135" actId="12"/>
          <ac:spMkLst>
            <pc:docMk/>
            <pc:sldMk cId="7121754" sldId="268"/>
            <ac:spMk id="6" creationId="{D5D026CE-AAAE-0946-AEEA-F5180C13848A}"/>
          </ac:spMkLst>
        </pc:spChg>
        <pc:spChg chg="del mod">
          <ac:chgData name="Chris Droessler" userId="625c3661-9d64-47fa-b83c-4b49393bd161" providerId="ADAL" clId="{AB779A80-07F3-0C43-BDDD-222A35F653AA}" dt="2020-02-10T17:24:36.986" v="1104" actId="478"/>
          <ac:spMkLst>
            <pc:docMk/>
            <pc:sldMk cId="7121754" sldId="268"/>
            <ac:spMk id="236" creationId="{00000000-0000-0000-0000-000000000000}"/>
          </ac:spMkLst>
        </pc:spChg>
        <pc:spChg chg="del mod">
          <ac:chgData name="Chris Droessler" userId="625c3661-9d64-47fa-b83c-4b49393bd161" providerId="ADAL" clId="{AB779A80-07F3-0C43-BDDD-222A35F653AA}" dt="2020-02-10T17:25:14" v="1114" actId="478"/>
          <ac:spMkLst>
            <pc:docMk/>
            <pc:sldMk cId="7121754" sldId="268"/>
            <ac:spMk id="237" creationId="{00000000-0000-0000-0000-000000000000}"/>
          </ac:spMkLst>
        </pc:spChg>
      </pc:sldChg>
      <pc:sldChg chg="addSp delSp modSp add modTransition">
        <pc:chgData name="Chris Droessler" userId="625c3661-9d64-47fa-b83c-4b49393bd161" providerId="ADAL" clId="{AB779A80-07F3-0C43-BDDD-222A35F653AA}" dt="2020-02-10T17:28:40.506" v="1157" actId="20577"/>
        <pc:sldMkLst>
          <pc:docMk/>
          <pc:sldMk cId="1313301655" sldId="269"/>
        </pc:sldMkLst>
        <pc:spChg chg="add del mod">
          <ac:chgData name="Chris Droessler" userId="625c3661-9d64-47fa-b83c-4b49393bd161" providerId="ADAL" clId="{AB779A80-07F3-0C43-BDDD-222A35F653AA}" dt="2020-02-10T17:27:24.257" v="1140"/>
          <ac:spMkLst>
            <pc:docMk/>
            <pc:sldMk cId="1313301655" sldId="269"/>
            <ac:spMk id="2" creationId="{375F0DCA-415A-ED4A-A16C-F3BCF0402041}"/>
          </ac:spMkLst>
        </pc:spChg>
        <pc:spChg chg="add mod">
          <ac:chgData name="Chris Droessler" userId="625c3661-9d64-47fa-b83c-4b49393bd161" providerId="ADAL" clId="{AB779A80-07F3-0C43-BDDD-222A35F653AA}" dt="2020-02-10T17:27:28.403" v="1141"/>
          <ac:spMkLst>
            <pc:docMk/>
            <pc:sldMk cId="1313301655" sldId="269"/>
            <ac:spMk id="3" creationId="{69E8FCF3-3BD4-A44C-AE04-6C23E5AC07D0}"/>
          </ac:spMkLst>
        </pc:spChg>
        <pc:spChg chg="add mod">
          <ac:chgData name="Chris Droessler" userId="625c3661-9d64-47fa-b83c-4b49393bd161" providerId="ADAL" clId="{AB779A80-07F3-0C43-BDDD-222A35F653AA}" dt="2020-02-10T17:28:40.506" v="1157" actId="20577"/>
          <ac:spMkLst>
            <pc:docMk/>
            <pc:sldMk cId="1313301655" sldId="269"/>
            <ac:spMk id="4" creationId="{433ECD51-8493-E64E-ACC5-A80EE5E7DE59}"/>
          </ac:spMkLst>
        </pc:spChg>
        <pc:spChg chg="del mod">
          <ac:chgData name="Chris Droessler" userId="625c3661-9d64-47fa-b83c-4b49393bd161" providerId="ADAL" clId="{AB779A80-07F3-0C43-BDDD-222A35F653AA}" dt="2020-02-10T17:27:21.180" v="1139" actId="478"/>
          <ac:spMkLst>
            <pc:docMk/>
            <pc:sldMk cId="1313301655" sldId="269"/>
            <ac:spMk id="239" creationId="{00000000-0000-0000-0000-000000000000}"/>
          </ac:spMkLst>
        </pc:spChg>
        <pc:spChg chg="del mod">
          <ac:chgData name="Chris Droessler" userId="625c3661-9d64-47fa-b83c-4b49393bd161" providerId="ADAL" clId="{AB779A80-07F3-0C43-BDDD-222A35F653AA}" dt="2020-02-10T17:27:43.213" v="1144" actId="478"/>
          <ac:spMkLst>
            <pc:docMk/>
            <pc:sldMk cId="1313301655" sldId="269"/>
            <ac:spMk id="240" creationId="{00000000-0000-0000-0000-000000000000}"/>
          </ac:spMkLst>
        </pc:spChg>
      </pc:sldChg>
      <pc:sldChg chg="addSp delSp modSp add modTransition">
        <pc:chgData name="Chris Droessler" userId="625c3661-9d64-47fa-b83c-4b49393bd161" providerId="ADAL" clId="{AB779A80-07F3-0C43-BDDD-222A35F653AA}" dt="2020-02-10T17:29:52.421" v="1171" actId="12"/>
        <pc:sldMkLst>
          <pc:docMk/>
          <pc:sldMk cId="2024428368" sldId="270"/>
        </pc:sldMkLst>
        <pc:spChg chg="add del mod">
          <ac:chgData name="Chris Droessler" userId="625c3661-9d64-47fa-b83c-4b49393bd161" providerId="ADAL" clId="{AB779A80-07F3-0C43-BDDD-222A35F653AA}" dt="2020-02-10T17:29:17.469" v="1162"/>
          <ac:spMkLst>
            <pc:docMk/>
            <pc:sldMk cId="2024428368" sldId="270"/>
            <ac:spMk id="2" creationId="{39E163FE-ED56-BE4C-842D-75E0B40EBE2A}"/>
          </ac:spMkLst>
        </pc:spChg>
        <pc:spChg chg="add mod">
          <ac:chgData name="Chris Droessler" userId="625c3661-9d64-47fa-b83c-4b49393bd161" providerId="ADAL" clId="{AB779A80-07F3-0C43-BDDD-222A35F653AA}" dt="2020-02-10T17:29:20.981" v="1163"/>
          <ac:spMkLst>
            <pc:docMk/>
            <pc:sldMk cId="2024428368" sldId="270"/>
            <ac:spMk id="3" creationId="{A8F3D848-157A-EB42-AA55-EE98029D5EAB}"/>
          </ac:spMkLst>
        </pc:spChg>
        <pc:spChg chg="add mod">
          <ac:chgData name="Chris Droessler" userId="625c3661-9d64-47fa-b83c-4b49393bd161" providerId="ADAL" clId="{AB779A80-07F3-0C43-BDDD-222A35F653AA}" dt="2020-02-10T17:29:52.421" v="1171" actId="12"/>
          <ac:spMkLst>
            <pc:docMk/>
            <pc:sldMk cId="2024428368" sldId="270"/>
            <ac:spMk id="4" creationId="{893A5F8A-CD97-414B-8B41-6A46A05FD3FD}"/>
          </ac:spMkLst>
        </pc:spChg>
        <pc:spChg chg="del mod">
          <ac:chgData name="Chris Droessler" userId="625c3661-9d64-47fa-b83c-4b49393bd161" providerId="ADAL" clId="{AB779A80-07F3-0C43-BDDD-222A35F653AA}" dt="2020-02-10T17:29:15.320" v="1161" actId="478"/>
          <ac:spMkLst>
            <pc:docMk/>
            <pc:sldMk cId="2024428368" sldId="270"/>
            <ac:spMk id="242" creationId="{00000000-0000-0000-0000-000000000000}"/>
          </ac:spMkLst>
        </pc:spChg>
        <pc:spChg chg="del mod">
          <ac:chgData name="Chris Droessler" userId="625c3661-9d64-47fa-b83c-4b49393bd161" providerId="ADAL" clId="{AB779A80-07F3-0C43-BDDD-222A35F653AA}" dt="2020-02-10T17:29:30.626" v="1165" actId="478"/>
          <ac:spMkLst>
            <pc:docMk/>
            <pc:sldMk cId="2024428368" sldId="270"/>
            <ac:spMk id="243" creationId="{00000000-0000-0000-0000-000000000000}"/>
          </ac:spMkLst>
        </pc:spChg>
      </pc:sldChg>
      <pc:sldChg chg="addSp delSp modSp add modTransition">
        <pc:chgData name="Chris Droessler" userId="625c3661-9d64-47fa-b83c-4b49393bd161" providerId="ADAL" clId="{AB779A80-07F3-0C43-BDDD-222A35F653AA}" dt="2020-02-10T17:33:12.996" v="1230" actId="20577"/>
        <pc:sldMkLst>
          <pc:docMk/>
          <pc:sldMk cId="3938407538" sldId="271"/>
        </pc:sldMkLst>
        <pc:spChg chg="add mod">
          <ac:chgData name="Chris Droessler" userId="625c3661-9d64-47fa-b83c-4b49393bd161" providerId="ADAL" clId="{AB779A80-07F3-0C43-BDDD-222A35F653AA}" dt="2020-02-10T17:33:12.996" v="1230" actId="20577"/>
          <ac:spMkLst>
            <pc:docMk/>
            <pc:sldMk cId="3938407538" sldId="271"/>
            <ac:spMk id="2" creationId="{8FD234EF-1902-354D-8E90-43BBCEF4749E}"/>
          </ac:spMkLst>
        </pc:spChg>
        <pc:spChg chg="add mod">
          <ac:chgData name="Chris Droessler" userId="625c3661-9d64-47fa-b83c-4b49393bd161" providerId="ADAL" clId="{AB779A80-07F3-0C43-BDDD-222A35F653AA}" dt="2020-02-10T17:31:02.738" v="1200"/>
          <ac:spMkLst>
            <pc:docMk/>
            <pc:sldMk cId="3938407538" sldId="271"/>
            <ac:spMk id="3" creationId="{315B670B-C689-F94D-883D-3D45348A0A93}"/>
          </ac:spMkLst>
        </pc:spChg>
        <pc:spChg chg="del mod">
          <ac:chgData name="Chris Droessler" userId="625c3661-9d64-47fa-b83c-4b49393bd161" providerId="ADAL" clId="{AB779A80-07F3-0C43-BDDD-222A35F653AA}" dt="2020-02-10T17:30:56.971" v="1198" actId="478"/>
          <ac:spMkLst>
            <pc:docMk/>
            <pc:sldMk cId="3938407538" sldId="271"/>
            <ac:spMk id="245" creationId="{00000000-0000-0000-0000-000000000000}"/>
          </ac:spMkLst>
        </pc:spChg>
        <pc:spChg chg="del mod">
          <ac:chgData name="Chris Droessler" userId="625c3661-9d64-47fa-b83c-4b49393bd161" providerId="ADAL" clId="{AB779A80-07F3-0C43-BDDD-222A35F653AA}" dt="2020-02-10T17:30:53.004" v="1196" actId="478"/>
          <ac:spMkLst>
            <pc:docMk/>
            <pc:sldMk cId="3938407538" sldId="271"/>
            <ac:spMk id="246" creationId="{00000000-0000-0000-0000-000000000000}"/>
          </ac:spMkLst>
        </pc:spChg>
        <pc:spChg chg="del mod">
          <ac:chgData name="Chris Droessler" userId="625c3661-9d64-47fa-b83c-4b49393bd161" providerId="ADAL" clId="{AB779A80-07F3-0C43-BDDD-222A35F653AA}" dt="2020-02-10T17:30:53.004" v="1196" actId="478"/>
          <ac:spMkLst>
            <pc:docMk/>
            <pc:sldMk cId="3938407538" sldId="271"/>
            <ac:spMk id="247" creationId="{00000000-0000-0000-0000-000000000000}"/>
          </ac:spMkLst>
        </pc:spChg>
      </pc:sldChg>
      <pc:sldChg chg="addSp delSp modSp add modTransition">
        <pc:chgData name="Chris Droessler" userId="625c3661-9d64-47fa-b83c-4b49393bd161" providerId="ADAL" clId="{AB779A80-07F3-0C43-BDDD-222A35F653AA}" dt="2020-02-10T17:34:25.187" v="1248" actId="113"/>
        <pc:sldMkLst>
          <pc:docMk/>
          <pc:sldMk cId="778999325" sldId="272"/>
        </pc:sldMkLst>
        <pc:spChg chg="add del mod">
          <ac:chgData name="Chris Droessler" userId="625c3661-9d64-47fa-b83c-4b49393bd161" providerId="ADAL" clId="{AB779A80-07F3-0C43-BDDD-222A35F653AA}" dt="2020-02-10T17:33:35.793" v="1235"/>
          <ac:spMkLst>
            <pc:docMk/>
            <pc:sldMk cId="778999325" sldId="272"/>
            <ac:spMk id="2" creationId="{6EBB5F6D-351F-4445-AB6E-1FA1DA6271C6}"/>
          </ac:spMkLst>
        </pc:spChg>
        <pc:spChg chg="add mod">
          <ac:chgData name="Chris Droessler" userId="625c3661-9d64-47fa-b83c-4b49393bd161" providerId="ADAL" clId="{AB779A80-07F3-0C43-BDDD-222A35F653AA}" dt="2020-02-10T17:33:44.050" v="1237" actId="20577"/>
          <ac:spMkLst>
            <pc:docMk/>
            <pc:sldMk cId="778999325" sldId="272"/>
            <ac:spMk id="3" creationId="{424EB8EA-805D-9742-91E6-9D3A2749627E}"/>
          </ac:spMkLst>
        </pc:spChg>
        <pc:spChg chg="add mod">
          <ac:chgData name="Chris Droessler" userId="625c3661-9d64-47fa-b83c-4b49393bd161" providerId="ADAL" clId="{AB779A80-07F3-0C43-BDDD-222A35F653AA}" dt="2020-02-10T17:34:25.187" v="1248" actId="113"/>
          <ac:spMkLst>
            <pc:docMk/>
            <pc:sldMk cId="778999325" sldId="272"/>
            <ac:spMk id="4" creationId="{96DED643-B54C-C04A-B94E-D9B3BFDF86E7}"/>
          </ac:spMkLst>
        </pc:spChg>
        <pc:spChg chg="del mod">
          <ac:chgData name="Chris Droessler" userId="625c3661-9d64-47fa-b83c-4b49393bd161" providerId="ADAL" clId="{AB779A80-07F3-0C43-BDDD-222A35F653AA}" dt="2020-02-10T17:33:33.793" v="1234" actId="478"/>
          <ac:spMkLst>
            <pc:docMk/>
            <pc:sldMk cId="778999325" sldId="272"/>
            <ac:spMk id="249" creationId="{00000000-0000-0000-0000-000000000000}"/>
          </ac:spMkLst>
        </pc:spChg>
        <pc:spChg chg="del mod">
          <ac:chgData name="Chris Droessler" userId="625c3661-9d64-47fa-b83c-4b49393bd161" providerId="ADAL" clId="{AB779A80-07F3-0C43-BDDD-222A35F653AA}" dt="2020-02-10T17:33:53.632" v="1239" actId="478"/>
          <ac:spMkLst>
            <pc:docMk/>
            <pc:sldMk cId="778999325" sldId="272"/>
            <ac:spMk id="250" creationId="{00000000-0000-0000-0000-000000000000}"/>
          </ac:spMkLst>
        </pc:spChg>
      </pc:sldChg>
      <pc:sldChg chg="addSp delSp modSp add modTransition">
        <pc:chgData name="Chris Droessler" userId="625c3661-9d64-47fa-b83c-4b49393bd161" providerId="ADAL" clId="{AB779A80-07F3-0C43-BDDD-222A35F653AA}" dt="2020-02-10T17:36:09.846" v="1265" actId="20577"/>
        <pc:sldMkLst>
          <pc:docMk/>
          <pc:sldMk cId="937673895" sldId="273"/>
        </pc:sldMkLst>
        <pc:spChg chg="add del mod">
          <ac:chgData name="Chris Droessler" userId="625c3661-9d64-47fa-b83c-4b49393bd161" providerId="ADAL" clId="{AB779A80-07F3-0C43-BDDD-222A35F653AA}" dt="2020-02-10T17:35:15.863" v="1253"/>
          <ac:spMkLst>
            <pc:docMk/>
            <pc:sldMk cId="937673895" sldId="273"/>
            <ac:spMk id="2" creationId="{61F61008-0268-6040-820F-4D9A4434957A}"/>
          </ac:spMkLst>
        </pc:spChg>
        <pc:spChg chg="add mod">
          <ac:chgData name="Chris Droessler" userId="625c3661-9d64-47fa-b83c-4b49393bd161" providerId="ADAL" clId="{AB779A80-07F3-0C43-BDDD-222A35F653AA}" dt="2020-02-10T17:35:19.227" v="1254"/>
          <ac:spMkLst>
            <pc:docMk/>
            <pc:sldMk cId="937673895" sldId="273"/>
            <ac:spMk id="3" creationId="{2DD9582F-D171-D64C-8190-A53D85C72D75}"/>
          </ac:spMkLst>
        </pc:spChg>
        <pc:spChg chg="add mod">
          <ac:chgData name="Chris Droessler" userId="625c3661-9d64-47fa-b83c-4b49393bd161" providerId="ADAL" clId="{AB779A80-07F3-0C43-BDDD-222A35F653AA}" dt="2020-02-10T17:36:09.846" v="1265" actId="20577"/>
          <ac:spMkLst>
            <pc:docMk/>
            <pc:sldMk cId="937673895" sldId="273"/>
            <ac:spMk id="4" creationId="{B2780C92-466D-8646-B31A-8079CBAECF2D}"/>
          </ac:spMkLst>
        </pc:spChg>
        <pc:spChg chg="del mod">
          <ac:chgData name="Chris Droessler" userId="625c3661-9d64-47fa-b83c-4b49393bd161" providerId="ADAL" clId="{AB779A80-07F3-0C43-BDDD-222A35F653AA}" dt="2020-02-10T17:35:13.539" v="1252" actId="478"/>
          <ac:spMkLst>
            <pc:docMk/>
            <pc:sldMk cId="937673895" sldId="273"/>
            <ac:spMk id="252" creationId="{00000000-0000-0000-0000-000000000000}"/>
          </ac:spMkLst>
        </pc:spChg>
        <pc:spChg chg="del mod">
          <ac:chgData name="Chris Droessler" userId="625c3661-9d64-47fa-b83c-4b49393bd161" providerId="ADAL" clId="{AB779A80-07F3-0C43-BDDD-222A35F653AA}" dt="2020-02-10T17:35:24.354" v="1256" actId="478"/>
          <ac:spMkLst>
            <pc:docMk/>
            <pc:sldMk cId="937673895" sldId="273"/>
            <ac:spMk id="253" creationId="{00000000-0000-0000-0000-000000000000}"/>
          </ac:spMkLst>
        </pc:spChg>
      </pc:sldChg>
      <pc:sldChg chg="addSp delSp modSp add modTransition">
        <pc:chgData name="Chris Droessler" userId="625c3661-9d64-47fa-b83c-4b49393bd161" providerId="ADAL" clId="{AB779A80-07F3-0C43-BDDD-222A35F653AA}" dt="2020-02-10T17:38:22.946" v="1309" actId="20577"/>
        <pc:sldMkLst>
          <pc:docMk/>
          <pc:sldMk cId="333955365" sldId="274"/>
        </pc:sldMkLst>
        <pc:spChg chg="add del mod">
          <ac:chgData name="Chris Droessler" userId="625c3661-9d64-47fa-b83c-4b49393bd161" providerId="ADAL" clId="{AB779A80-07F3-0C43-BDDD-222A35F653AA}" dt="2020-02-10T17:36:32.274" v="1270"/>
          <ac:spMkLst>
            <pc:docMk/>
            <pc:sldMk cId="333955365" sldId="274"/>
            <ac:spMk id="2" creationId="{D5BAA061-E68C-5748-8E1C-BE3C89B4A8D4}"/>
          </ac:spMkLst>
        </pc:spChg>
        <pc:spChg chg="add mod">
          <ac:chgData name="Chris Droessler" userId="625c3661-9d64-47fa-b83c-4b49393bd161" providerId="ADAL" clId="{AB779A80-07F3-0C43-BDDD-222A35F653AA}" dt="2020-02-10T17:36:43.054" v="1275" actId="20577"/>
          <ac:spMkLst>
            <pc:docMk/>
            <pc:sldMk cId="333955365" sldId="274"/>
            <ac:spMk id="3" creationId="{D3E64569-AF9D-894E-8DC5-3C45887FD91B}"/>
          </ac:spMkLst>
        </pc:spChg>
        <pc:spChg chg="add mod">
          <ac:chgData name="Chris Droessler" userId="625c3661-9d64-47fa-b83c-4b49393bd161" providerId="ADAL" clId="{AB779A80-07F3-0C43-BDDD-222A35F653AA}" dt="2020-02-10T17:38:22.946" v="1309" actId="20577"/>
          <ac:spMkLst>
            <pc:docMk/>
            <pc:sldMk cId="333955365" sldId="274"/>
            <ac:spMk id="4" creationId="{3E3D6225-F023-9949-ADE3-F0F10F131530}"/>
          </ac:spMkLst>
        </pc:spChg>
        <pc:spChg chg="del mod">
          <ac:chgData name="Chris Droessler" userId="625c3661-9d64-47fa-b83c-4b49393bd161" providerId="ADAL" clId="{AB779A80-07F3-0C43-BDDD-222A35F653AA}" dt="2020-02-10T17:36:29.981" v="1269" actId="478"/>
          <ac:spMkLst>
            <pc:docMk/>
            <pc:sldMk cId="333955365" sldId="274"/>
            <ac:spMk id="255" creationId="{00000000-0000-0000-0000-000000000000}"/>
          </ac:spMkLst>
        </pc:spChg>
        <pc:spChg chg="del mod">
          <ac:chgData name="Chris Droessler" userId="625c3661-9d64-47fa-b83c-4b49393bd161" providerId="ADAL" clId="{AB779A80-07F3-0C43-BDDD-222A35F653AA}" dt="2020-02-10T17:36:52.013" v="1277" actId="478"/>
          <ac:spMkLst>
            <pc:docMk/>
            <pc:sldMk cId="333955365" sldId="274"/>
            <ac:spMk id="256" creationId="{00000000-0000-0000-0000-000000000000}"/>
          </ac:spMkLst>
        </pc:spChg>
      </pc:sldChg>
      <pc:sldChg chg="addSp delSp modSp add modTransition">
        <pc:chgData name="Chris Droessler" userId="625c3661-9d64-47fa-b83c-4b49393bd161" providerId="ADAL" clId="{AB779A80-07F3-0C43-BDDD-222A35F653AA}" dt="2020-02-10T17:39:34.859" v="1347" actId="20577"/>
        <pc:sldMkLst>
          <pc:docMk/>
          <pc:sldMk cId="1092735141" sldId="275"/>
        </pc:sldMkLst>
        <pc:spChg chg="add del mod">
          <ac:chgData name="Chris Droessler" userId="625c3661-9d64-47fa-b83c-4b49393bd161" providerId="ADAL" clId="{AB779A80-07F3-0C43-BDDD-222A35F653AA}" dt="2020-02-10T17:38:45.314" v="1315"/>
          <ac:spMkLst>
            <pc:docMk/>
            <pc:sldMk cId="1092735141" sldId="275"/>
            <ac:spMk id="2" creationId="{B05D5724-A854-404E-80F5-C9662D03484F}"/>
          </ac:spMkLst>
        </pc:spChg>
        <pc:spChg chg="add del mod">
          <ac:chgData name="Chris Droessler" userId="625c3661-9d64-47fa-b83c-4b49393bd161" providerId="ADAL" clId="{AB779A80-07F3-0C43-BDDD-222A35F653AA}" dt="2020-02-10T17:38:43.504" v="1314" actId="478"/>
          <ac:spMkLst>
            <pc:docMk/>
            <pc:sldMk cId="1092735141" sldId="275"/>
            <ac:spMk id="4" creationId="{0F344627-A4FC-3640-8C78-49FF7ED8D2CC}"/>
          </ac:spMkLst>
        </pc:spChg>
        <pc:spChg chg="add mod">
          <ac:chgData name="Chris Droessler" userId="625c3661-9d64-47fa-b83c-4b49393bd161" providerId="ADAL" clId="{AB779A80-07F3-0C43-BDDD-222A35F653AA}" dt="2020-02-10T17:38:48.610" v="1316"/>
          <ac:spMkLst>
            <pc:docMk/>
            <pc:sldMk cId="1092735141" sldId="275"/>
            <ac:spMk id="5" creationId="{7228BA0F-FB2C-F54A-A469-BCB7AC3F8FE6}"/>
          </ac:spMkLst>
        </pc:spChg>
        <pc:spChg chg="add mod">
          <ac:chgData name="Chris Droessler" userId="625c3661-9d64-47fa-b83c-4b49393bd161" providerId="ADAL" clId="{AB779A80-07F3-0C43-BDDD-222A35F653AA}" dt="2020-02-10T17:39:34.859" v="1347" actId="20577"/>
          <ac:spMkLst>
            <pc:docMk/>
            <pc:sldMk cId="1092735141" sldId="275"/>
            <ac:spMk id="6" creationId="{2D192F57-4EF0-1149-8FB3-017ADD089669}"/>
          </ac:spMkLst>
        </pc:spChg>
        <pc:spChg chg="del">
          <ac:chgData name="Chris Droessler" userId="625c3661-9d64-47fa-b83c-4b49393bd161" providerId="ADAL" clId="{AB779A80-07F3-0C43-BDDD-222A35F653AA}" dt="2020-02-10T17:38:41.595" v="1312" actId="478"/>
          <ac:spMkLst>
            <pc:docMk/>
            <pc:sldMk cId="1092735141" sldId="275"/>
            <ac:spMk id="258" creationId="{00000000-0000-0000-0000-000000000000}"/>
          </ac:spMkLst>
        </pc:spChg>
        <pc:spChg chg="del mod">
          <ac:chgData name="Chris Droessler" userId="625c3661-9d64-47fa-b83c-4b49393bd161" providerId="ADAL" clId="{AB779A80-07F3-0C43-BDDD-222A35F653AA}" dt="2020-02-10T17:38:57.457" v="1318" actId="478"/>
          <ac:spMkLst>
            <pc:docMk/>
            <pc:sldMk cId="1092735141" sldId="275"/>
            <ac:spMk id="259" creationId="{00000000-0000-0000-0000-000000000000}"/>
          </ac:spMkLst>
        </pc:spChg>
      </pc:sldChg>
      <pc:sldChg chg="modSp add modTransition">
        <pc:chgData name="Chris Droessler" userId="625c3661-9d64-47fa-b83c-4b49393bd161" providerId="ADAL" clId="{AB779A80-07F3-0C43-BDDD-222A35F653AA}" dt="2020-02-10T17:52:08.978" v="1517" actId="20577"/>
        <pc:sldMkLst>
          <pc:docMk/>
          <pc:sldMk cId="4258502297" sldId="277"/>
        </pc:sldMkLst>
        <pc:spChg chg="mod">
          <ac:chgData name="Chris Droessler" userId="625c3661-9d64-47fa-b83c-4b49393bd161" providerId="ADAL" clId="{AB779A80-07F3-0C43-BDDD-222A35F653AA}" dt="2020-02-10T17:52:08.978" v="1517" actId="20577"/>
          <ac:spMkLst>
            <pc:docMk/>
            <pc:sldMk cId="4258502297" sldId="277"/>
            <ac:spMk id="276" creationId="{00000000-0000-0000-0000-000000000000}"/>
          </ac:spMkLst>
        </pc:spChg>
        <pc:spChg chg="mod">
          <ac:chgData name="Chris Droessler" userId="625c3661-9d64-47fa-b83c-4b49393bd161" providerId="ADAL" clId="{AB779A80-07F3-0C43-BDDD-222A35F653AA}" dt="2020-02-10T17:40:36.628" v="1356" actId="1076"/>
          <ac:spMkLst>
            <pc:docMk/>
            <pc:sldMk cId="4258502297" sldId="277"/>
            <ac:spMk id="277" creationId="{00000000-0000-0000-0000-000000000000}"/>
          </ac:spMkLst>
        </pc:spChg>
      </pc:sldChg>
      <pc:sldChg chg="modSp add modTransition">
        <pc:chgData name="Chris Droessler" userId="625c3661-9d64-47fa-b83c-4b49393bd161" providerId="ADAL" clId="{AB779A80-07F3-0C43-BDDD-222A35F653AA}" dt="2020-02-10T17:52:43.997" v="1523" actId="255"/>
        <pc:sldMkLst>
          <pc:docMk/>
          <pc:sldMk cId="409224612" sldId="278"/>
        </pc:sldMkLst>
        <pc:spChg chg="mod">
          <ac:chgData name="Chris Droessler" userId="625c3661-9d64-47fa-b83c-4b49393bd161" providerId="ADAL" clId="{AB779A80-07F3-0C43-BDDD-222A35F653AA}" dt="2020-02-10T17:52:43.997" v="1523" actId="255"/>
          <ac:spMkLst>
            <pc:docMk/>
            <pc:sldMk cId="409224612" sldId="278"/>
            <ac:spMk id="279" creationId="{00000000-0000-0000-0000-000000000000}"/>
          </ac:spMkLst>
        </pc:spChg>
        <pc:spChg chg="mod">
          <ac:chgData name="Chris Droessler" userId="625c3661-9d64-47fa-b83c-4b49393bd161" providerId="ADAL" clId="{AB779A80-07F3-0C43-BDDD-222A35F653AA}" dt="2020-02-10T17:42:11.464" v="1387" actId="20577"/>
          <ac:spMkLst>
            <pc:docMk/>
            <pc:sldMk cId="409224612" sldId="278"/>
            <ac:spMk id="280" creationId="{00000000-0000-0000-0000-000000000000}"/>
          </ac:spMkLst>
        </pc:spChg>
      </pc:sldChg>
      <pc:sldChg chg="add del modTransition">
        <pc:chgData name="Chris Droessler" userId="625c3661-9d64-47fa-b83c-4b49393bd161" providerId="ADAL" clId="{AB779A80-07F3-0C43-BDDD-222A35F653AA}" dt="2020-02-10T17:42:20.289" v="1388" actId="2696"/>
        <pc:sldMkLst>
          <pc:docMk/>
          <pc:sldMk cId="3734534338" sldId="279"/>
        </pc:sldMkLst>
      </pc:sldChg>
      <pc:sldChg chg="modSp">
        <pc:chgData name="Chris Droessler" userId="625c3661-9d64-47fa-b83c-4b49393bd161" providerId="ADAL" clId="{AB779A80-07F3-0C43-BDDD-222A35F653AA}" dt="2020-02-10T16:32:12.780" v="79" actId="20577"/>
        <pc:sldMkLst>
          <pc:docMk/>
          <pc:sldMk cId="3048565599" sldId="291"/>
        </pc:sldMkLst>
        <pc:spChg chg="mod">
          <ac:chgData name="Chris Droessler" userId="625c3661-9d64-47fa-b83c-4b49393bd161" providerId="ADAL" clId="{AB779A80-07F3-0C43-BDDD-222A35F653AA}" dt="2020-02-10T16:32:12.780" v="79" actId="20577"/>
          <ac:spMkLst>
            <pc:docMk/>
            <pc:sldMk cId="3048565599" sldId="291"/>
            <ac:spMk id="398" creationId="{00000000-0000-0000-0000-000000000000}"/>
          </ac:spMkLst>
        </pc:spChg>
      </pc:sldChg>
      <pc:sldChg chg="modSp">
        <pc:chgData name="Chris Droessler" userId="625c3661-9d64-47fa-b83c-4b49393bd161" providerId="ADAL" clId="{AB779A80-07F3-0C43-BDDD-222A35F653AA}" dt="2020-02-10T16:28:31.036" v="10" actId="20577"/>
        <pc:sldMkLst>
          <pc:docMk/>
          <pc:sldMk cId="971664512" sldId="534"/>
        </pc:sldMkLst>
        <pc:spChg chg="mod">
          <ac:chgData name="Chris Droessler" userId="625c3661-9d64-47fa-b83c-4b49393bd161" providerId="ADAL" clId="{AB779A80-07F3-0C43-BDDD-222A35F653AA}" dt="2020-02-10T16:28:31.036" v="10" actId="20577"/>
          <ac:spMkLst>
            <pc:docMk/>
            <pc:sldMk cId="971664512" sldId="534"/>
            <ac:spMk id="3" creationId="{00000000-0000-0000-0000-000000000000}"/>
          </ac:spMkLst>
        </pc:spChg>
      </pc:sldChg>
      <pc:sldChg chg="modSp ord">
        <pc:chgData name="Chris Droessler" userId="625c3661-9d64-47fa-b83c-4b49393bd161" providerId="ADAL" clId="{AB779A80-07F3-0C43-BDDD-222A35F653AA}" dt="2020-02-10T16:34:20.188" v="170"/>
        <pc:sldMkLst>
          <pc:docMk/>
          <pc:sldMk cId="2418671024" sldId="561"/>
        </pc:sldMkLst>
        <pc:spChg chg="mod">
          <ac:chgData name="Chris Droessler" userId="625c3661-9d64-47fa-b83c-4b49393bd161" providerId="ADAL" clId="{AB779A80-07F3-0C43-BDDD-222A35F653AA}" dt="2020-02-10T16:33:57.049" v="168" actId="20577"/>
          <ac:spMkLst>
            <pc:docMk/>
            <pc:sldMk cId="2418671024" sldId="561"/>
            <ac:spMk id="2" creationId="{E9498E27-4A46-4D9F-B919-4A6091A07762}"/>
          </ac:spMkLst>
        </pc:spChg>
        <pc:picChg chg="mod">
          <ac:chgData name="Chris Droessler" userId="625c3661-9d64-47fa-b83c-4b49393bd161" providerId="ADAL" clId="{AB779A80-07F3-0C43-BDDD-222A35F653AA}" dt="2020-02-10T16:34:00.572" v="169" actId="1076"/>
          <ac:picMkLst>
            <pc:docMk/>
            <pc:sldMk cId="2418671024" sldId="561"/>
            <ac:picMk id="6" creationId="{7CA6E6DB-6B9D-7946-81BB-EDCCCBB0B4C0}"/>
          </ac:picMkLst>
        </pc:picChg>
      </pc:sldChg>
      <pc:sldChg chg="modSp">
        <pc:chgData name="Chris Droessler" userId="625c3661-9d64-47fa-b83c-4b49393bd161" providerId="ADAL" clId="{AB779A80-07F3-0C43-BDDD-222A35F653AA}" dt="2020-02-10T16:32:31.259" v="90" actId="6549"/>
        <pc:sldMkLst>
          <pc:docMk/>
          <pc:sldMk cId="2392971145" sldId="572"/>
        </pc:sldMkLst>
        <pc:spChg chg="mod">
          <ac:chgData name="Chris Droessler" userId="625c3661-9d64-47fa-b83c-4b49393bd161" providerId="ADAL" clId="{AB779A80-07F3-0C43-BDDD-222A35F653AA}" dt="2020-02-10T16:32:31.259" v="90" actId="6549"/>
          <ac:spMkLst>
            <pc:docMk/>
            <pc:sldMk cId="2392971145" sldId="572"/>
            <ac:spMk id="2" creationId="{70E7FB36-DF07-B44D-8D38-59F39D617117}"/>
          </ac:spMkLst>
        </pc:spChg>
      </pc:sldChg>
      <pc:sldChg chg="del">
        <pc:chgData name="Chris Droessler" userId="625c3661-9d64-47fa-b83c-4b49393bd161" providerId="ADAL" clId="{AB779A80-07F3-0C43-BDDD-222A35F653AA}" dt="2020-02-10T16:32:39.515" v="91" actId="2696"/>
        <pc:sldMkLst>
          <pc:docMk/>
          <pc:sldMk cId="1831575911" sldId="644"/>
        </pc:sldMkLst>
      </pc:sldChg>
      <pc:sldChg chg="modSp">
        <pc:chgData name="Chris Droessler" userId="625c3661-9d64-47fa-b83c-4b49393bd161" providerId="ADAL" clId="{AB779A80-07F3-0C43-BDDD-222A35F653AA}" dt="2020-02-10T16:29:36.352" v="18"/>
        <pc:sldMkLst>
          <pc:docMk/>
          <pc:sldMk cId="3534465971" sldId="658"/>
        </pc:sldMkLst>
        <pc:spChg chg="mod">
          <ac:chgData name="Chris Droessler" userId="625c3661-9d64-47fa-b83c-4b49393bd161" providerId="ADAL" clId="{AB779A80-07F3-0C43-BDDD-222A35F653AA}" dt="2020-02-10T16:29:36.352" v="18"/>
          <ac:spMkLst>
            <pc:docMk/>
            <pc:sldMk cId="3534465971" sldId="658"/>
            <ac:spMk id="4" creationId="{00000000-0000-0000-0000-000000000000}"/>
          </ac:spMkLst>
        </pc:spChg>
      </pc:sldChg>
      <pc:sldChg chg="del">
        <pc:chgData name="Chris Droessler" userId="625c3661-9d64-47fa-b83c-4b49393bd161" providerId="ADAL" clId="{AB779A80-07F3-0C43-BDDD-222A35F653AA}" dt="2020-02-10T16:31:02.086" v="48" actId="2696"/>
        <pc:sldMkLst>
          <pc:docMk/>
          <pc:sldMk cId="4124514271" sldId="662"/>
        </pc:sldMkLst>
      </pc:sldChg>
      <pc:sldChg chg="del">
        <pc:chgData name="Chris Droessler" userId="625c3661-9d64-47fa-b83c-4b49393bd161" providerId="ADAL" clId="{AB779A80-07F3-0C43-BDDD-222A35F653AA}" dt="2020-02-10T16:31:53.844" v="75" actId="2696"/>
        <pc:sldMkLst>
          <pc:docMk/>
          <pc:sldMk cId="3804131059" sldId="679"/>
        </pc:sldMkLst>
      </pc:sldChg>
      <pc:sldChg chg="del">
        <pc:chgData name="Chris Droessler" userId="625c3661-9d64-47fa-b83c-4b49393bd161" providerId="ADAL" clId="{AB779A80-07F3-0C43-BDDD-222A35F653AA}" dt="2020-02-10T16:31:54.828" v="76" actId="2696"/>
        <pc:sldMkLst>
          <pc:docMk/>
          <pc:sldMk cId="2740154125" sldId="680"/>
        </pc:sldMkLst>
      </pc:sldChg>
      <pc:sldChg chg="del">
        <pc:chgData name="Chris Droessler" userId="625c3661-9d64-47fa-b83c-4b49393bd161" providerId="ADAL" clId="{AB779A80-07F3-0C43-BDDD-222A35F653AA}" dt="2020-02-10T16:31:57.299" v="77" actId="2696"/>
        <pc:sldMkLst>
          <pc:docMk/>
          <pc:sldMk cId="3136171279" sldId="681"/>
        </pc:sldMkLst>
      </pc:sldChg>
      <pc:sldChg chg="del">
        <pc:chgData name="Chris Droessler" userId="625c3661-9d64-47fa-b83c-4b49393bd161" providerId="ADAL" clId="{AB779A80-07F3-0C43-BDDD-222A35F653AA}" dt="2020-02-10T16:31:02.091" v="49" actId="2696"/>
        <pc:sldMkLst>
          <pc:docMk/>
          <pc:sldMk cId="2815973237" sldId="703"/>
        </pc:sldMkLst>
      </pc:sldChg>
      <pc:sldChg chg="del">
        <pc:chgData name="Chris Droessler" userId="625c3661-9d64-47fa-b83c-4b49393bd161" providerId="ADAL" clId="{AB779A80-07F3-0C43-BDDD-222A35F653AA}" dt="2020-02-10T16:31:07.578" v="50" actId="2696"/>
        <pc:sldMkLst>
          <pc:docMk/>
          <pc:sldMk cId="3749445932" sldId="704"/>
        </pc:sldMkLst>
      </pc:sldChg>
      <pc:sldChg chg="del">
        <pc:chgData name="Chris Droessler" userId="625c3661-9d64-47fa-b83c-4b49393bd161" providerId="ADAL" clId="{AB779A80-07F3-0C43-BDDD-222A35F653AA}" dt="2020-02-10T16:28:42.550" v="11" actId="2696"/>
        <pc:sldMkLst>
          <pc:docMk/>
          <pc:sldMk cId="235505661" sldId="707"/>
        </pc:sldMkLst>
      </pc:sldChg>
      <pc:sldChg chg="del">
        <pc:chgData name="Chris Droessler" userId="625c3661-9d64-47fa-b83c-4b49393bd161" providerId="ADAL" clId="{AB779A80-07F3-0C43-BDDD-222A35F653AA}" dt="2020-02-10T16:31:02.081" v="47" actId="2696"/>
        <pc:sldMkLst>
          <pc:docMk/>
          <pc:sldMk cId="4253841091" sldId="708"/>
        </pc:sldMkLst>
      </pc:sldChg>
      <pc:sldChg chg="modSp">
        <pc:chgData name="Chris Droessler" userId="625c3661-9d64-47fa-b83c-4b49393bd161" providerId="ADAL" clId="{AB779A80-07F3-0C43-BDDD-222A35F653AA}" dt="2020-02-10T17:42:39.024" v="1392" actId="403"/>
        <pc:sldMkLst>
          <pc:docMk/>
          <pc:sldMk cId="2484892678" sldId="709"/>
        </pc:sldMkLst>
        <pc:spChg chg="mod">
          <ac:chgData name="Chris Droessler" userId="625c3661-9d64-47fa-b83c-4b49393bd161" providerId="ADAL" clId="{AB779A80-07F3-0C43-BDDD-222A35F653AA}" dt="2020-02-10T17:42:39.024" v="1392" actId="403"/>
          <ac:spMkLst>
            <pc:docMk/>
            <pc:sldMk cId="2484892678" sldId="709"/>
            <ac:spMk id="3" creationId="{00000000-0000-0000-0000-000000000000}"/>
          </ac:spMkLst>
        </pc:spChg>
      </pc:sldChg>
      <pc:sldChg chg="del">
        <pc:chgData name="Chris Droessler" userId="625c3661-9d64-47fa-b83c-4b49393bd161" providerId="ADAL" clId="{AB779A80-07F3-0C43-BDDD-222A35F653AA}" dt="2020-02-10T16:31:07.583" v="51" actId="2696"/>
        <pc:sldMkLst>
          <pc:docMk/>
          <pc:sldMk cId="2707207902" sldId="710"/>
        </pc:sldMkLst>
      </pc:sldChg>
      <pc:sldChg chg="modSp add">
        <pc:chgData name="Chris Droessler" userId="625c3661-9d64-47fa-b83c-4b49393bd161" providerId="ADAL" clId="{AB779A80-07F3-0C43-BDDD-222A35F653AA}" dt="2020-02-10T16:30:45.656" v="45" actId="20577"/>
        <pc:sldMkLst>
          <pc:docMk/>
          <pc:sldMk cId="726388215" sldId="711"/>
        </pc:sldMkLst>
        <pc:spChg chg="mod">
          <ac:chgData name="Chris Droessler" userId="625c3661-9d64-47fa-b83c-4b49393bd161" providerId="ADAL" clId="{AB779A80-07F3-0C43-BDDD-222A35F653AA}" dt="2020-02-10T16:30:45.656" v="45" actId="20577"/>
          <ac:spMkLst>
            <pc:docMk/>
            <pc:sldMk cId="726388215" sldId="711"/>
            <ac:spMk id="4" creationId="{00000000-0000-0000-0000-000000000000}"/>
          </ac:spMkLst>
        </pc:spChg>
      </pc:sldChg>
      <pc:sldChg chg="addSp delSp modSp add modTransition">
        <pc:chgData name="Chris Droessler" userId="625c3661-9d64-47fa-b83c-4b49393bd161" providerId="ADAL" clId="{AB779A80-07F3-0C43-BDDD-222A35F653AA}" dt="2020-02-10T17:49:36.021" v="1508" actId="20577"/>
        <pc:sldMkLst>
          <pc:docMk/>
          <pc:sldMk cId="1907012793" sldId="712"/>
        </pc:sldMkLst>
        <pc:spChg chg="add del mod">
          <ac:chgData name="Chris Droessler" userId="625c3661-9d64-47fa-b83c-4b49393bd161" providerId="ADAL" clId="{AB779A80-07F3-0C43-BDDD-222A35F653AA}" dt="2020-02-10T16:35:03.057" v="176"/>
          <ac:spMkLst>
            <pc:docMk/>
            <pc:sldMk cId="1907012793" sldId="712"/>
            <ac:spMk id="2" creationId="{78F0CCE5-A9B9-954A-BEBB-4EB39A8B6D62}"/>
          </ac:spMkLst>
        </pc:spChg>
        <pc:spChg chg="add del mod">
          <ac:chgData name="Chris Droessler" userId="625c3661-9d64-47fa-b83c-4b49393bd161" providerId="ADAL" clId="{AB779A80-07F3-0C43-BDDD-222A35F653AA}" dt="2020-02-10T16:35:03.057" v="176"/>
          <ac:spMkLst>
            <pc:docMk/>
            <pc:sldMk cId="1907012793" sldId="712"/>
            <ac:spMk id="3" creationId="{1B5E7BB0-F6A1-CD4F-A0F6-3F68569E84A5}"/>
          </ac:spMkLst>
        </pc:spChg>
        <pc:spChg chg="add del mod">
          <ac:chgData name="Chris Droessler" userId="625c3661-9d64-47fa-b83c-4b49393bd161" providerId="ADAL" clId="{AB779A80-07F3-0C43-BDDD-222A35F653AA}" dt="2020-02-10T16:35:03.767" v="178"/>
          <ac:spMkLst>
            <pc:docMk/>
            <pc:sldMk cId="1907012793" sldId="712"/>
            <ac:spMk id="4" creationId="{4E6AFBC6-AB15-DB49-BFD2-A54FF628B376}"/>
          </ac:spMkLst>
        </pc:spChg>
        <pc:spChg chg="add del mod">
          <ac:chgData name="Chris Droessler" userId="625c3661-9d64-47fa-b83c-4b49393bd161" providerId="ADAL" clId="{AB779A80-07F3-0C43-BDDD-222A35F653AA}" dt="2020-02-10T16:35:03.767" v="178"/>
          <ac:spMkLst>
            <pc:docMk/>
            <pc:sldMk cId="1907012793" sldId="712"/>
            <ac:spMk id="5" creationId="{695200B1-049C-524A-8F12-11357B59F625}"/>
          </ac:spMkLst>
        </pc:spChg>
        <pc:spChg chg="add del mod">
          <ac:chgData name="Chris Droessler" userId="625c3661-9d64-47fa-b83c-4b49393bd161" providerId="ADAL" clId="{AB779A80-07F3-0C43-BDDD-222A35F653AA}" dt="2020-02-10T16:35:03.953" v="180"/>
          <ac:spMkLst>
            <pc:docMk/>
            <pc:sldMk cId="1907012793" sldId="712"/>
            <ac:spMk id="6" creationId="{84C2A9FE-2A8D-B64E-AF45-342F485992E9}"/>
          </ac:spMkLst>
        </pc:spChg>
        <pc:spChg chg="add del mod">
          <ac:chgData name="Chris Droessler" userId="625c3661-9d64-47fa-b83c-4b49393bd161" providerId="ADAL" clId="{AB779A80-07F3-0C43-BDDD-222A35F653AA}" dt="2020-02-10T16:35:03.953" v="180"/>
          <ac:spMkLst>
            <pc:docMk/>
            <pc:sldMk cId="1907012793" sldId="712"/>
            <ac:spMk id="7" creationId="{5BC3E18A-9054-C740-B2CE-39F79D49C4CD}"/>
          </ac:spMkLst>
        </pc:spChg>
        <pc:spChg chg="add del mod">
          <ac:chgData name="Chris Droessler" userId="625c3661-9d64-47fa-b83c-4b49393bd161" providerId="ADAL" clId="{AB779A80-07F3-0C43-BDDD-222A35F653AA}" dt="2020-02-10T16:35:04.137" v="182"/>
          <ac:spMkLst>
            <pc:docMk/>
            <pc:sldMk cId="1907012793" sldId="712"/>
            <ac:spMk id="8" creationId="{9761D8D0-CE06-DB4C-A3F5-400CE3B9EACF}"/>
          </ac:spMkLst>
        </pc:spChg>
        <pc:spChg chg="add del mod">
          <ac:chgData name="Chris Droessler" userId="625c3661-9d64-47fa-b83c-4b49393bd161" providerId="ADAL" clId="{AB779A80-07F3-0C43-BDDD-222A35F653AA}" dt="2020-02-10T16:35:04.137" v="182"/>
          <ac:spMkLst>
            <pc:docMk/>
            <pc:sldMk cId="1907012793" sldId="712"/>
            <ac:spMk id="9" creationId="{1C2315D4-529A-CC4C-87B7-F3173AE542CC}"/>
          </ac:spMkLst>
        </pc:spChg>
        <pc:spChg chg="add del mod">
          <ac:chgData name="Chris Droessler" userId="625c3661-9d64-47fa-b83c-4b49393bd161" providerId="ADAL" clId="{AB779A80-07F3-0C43-BDDD-222A35F653AA}" dt="2020-02-10T16:35:04.327" v="184"/>
          <ac:spMkLst>
            <pc:docMk/>
            <pc:sldMk cId="1907012793" sldId="712"/>
            <ac:spMk id="10" creationId="{43947EFD-7BF6-7144-A766-856B61DB8C4D}"/>
          </ac:spMkLst>
        </pc:spChg>
        <pc:spChg chg="add del mod">
          <ac:chgData name="Chris Droessler" userId="625c3661-9d64-47fa-b83c-4b49393bd161" providerId="ADAL" clId="{AB779A80-07F3-0C43-BDDD-222A35F653AA}" dt="2020-02-10T16:35:04.327" v="184"/>
          <ac:spMkLst>
            <pc:docMk/>
            <pc:sldMk cId="1907012793" sldId="712"/>
            <ac:spMk id="11" creationId="{DDF2D153-6B66-F242-A17D-AD0F51CC96F0}"/>
          </ac:spMkLst>
        </pc:spChg>
        <pc:spChg chg="add del mod">
          <ac:chgData name="Chris Droessler" userId="625c3661-9d64-47fa-b83c-4b49393bd161" providerId="ADAL" clId="{AB779A80-07F3-0C43-BDDD-222A35F653AA}" dt="2020-02-10T16:35:04.519" v="186"/>
          <ac:spMkLst>
            <pc:docMk/>
            <pc:sldMk cId="1907012793" sldId="712"/>
            <ac:spMk id="12" creationId="{961CD678-3B05-D94E-8102-195562996BCD}"/>
          </ac:spMkLst>
        </pc:spChg>
        <pc:spChg chg="add del mod">
          <ac:chgData name="Chris Droessler" userId="625c3661-9d64-47fa-b83c-4b49393bd161" providerId="ADAL" clId="{AB779A80-07F3-0C43-BDDD-222A35F653AA}" dt="2020-02-10T16:35:04.519" v="186"/>
          <ac:spMkLst>
            <pc:docMk/>
            <pc:sldMk cId="1907012793" sldId="712"/>
            <ac:spMk id="13" creationId="{1E6ADDAC-81F7-474E-A652-F73E67A995B0}"/>
          </ac:spMkLst>
        </pc:spChg>
        <pc:spChg chg="add del mod">
          <ac:chgData name="Chris Droessler" userId="625c3661-9d64-47fa-b83c-4b49393bd161" providerId="ADAL" clId="{AB779A80-07F3-0C43-BDDD-222A35F653AA}" dt="2020-02-10T16:35:04.726" v="188"/>
          <ac:spMkLst>
            <pc:docMk/>
            <pc:sldMk cId="1907012793" sldId="712"/>
            <ac:spMk id="14" creationId="{909CB4F2-4199-724D-A6FE-6361118A3618}"/>
          </ac:spMkLst>
        </pc:spChg>
        <pc:spChg chg="add del mod">
          <ac:chgData name="Chris Droessler" userId="625c3661-9d64-47fa-b83c-4b49393bd161" providerId="ADAL" clId="{AB779A80-07F3-0C43-BDDD-222A35F653AA}" dt="2020-02-10T16:35:04.726" v="188"/>
          <ac:spMkLst>
            <pc:docMk/>
            <pc:sldMk cId="1907012793" sldId="712"/>
            <ac:spMk id="15" creationId="{CB8BDED0-CC30-4641-BA18-576FE1589F85}"/>
          </ac:spMkLst>
        </pc:spChg>
        <pc:spChg chg="add del mod">
          <ac:chgData name="Chris Droessler" userId="625c3661-9d64-47fa-b83c-4b49393bd161" providerId="ADAL" clId="{AB779A80-07F3-0C43-BDDD-222A35F653AA}" dt="2020-02-10T16:35:20.569" v="190"/>
          <ac:spMkLst>
            <pc:docMk/>
            <pc:sldMk cId="1907012793" sldId="712"/>
            <ac:spMk id="16" creationId="{70CFF6E7-C8D7-2741-B072-514D03EC42DE}"/>
          </ac:spMkLst>
        </pc:spChg>
        <pc:spChg chg="add del mod">
          <ac:chgData name="Chris Droessler" userId="625c3661-9d64-47fa-b83c-4b49393bd161" providerId="ADAL" clId="{AB779A80-07F3-0C43-BDDD-222A35F653AA}" dt="2020-02-10T16:35:20.569" v="190"/>
          <ac:spMkLst>
            <pc:docMk/>
            <pc:sldMk cId="1907012793" sldId="712"/>
            <ac:spMk id="17" creationId="{8C312CF7-1C1D-E041-9A47-DAEDB8343B00}"/>
          </ac:spMkLst>
        </pc:spChg>
        <pc:spChg chg="add del mod">
          <ac:chgData name="Chris Droessler" userId="625c3661-9d64-47fa-b83c-4b49393bd161" providerId="ADAL" clId="{AB779A80-07F3-0C43-BDDD-222A35F653AA}" dt="2020-02-10T16:35:21.216" v="192"/>
          <ac:spMkLst>
            <pc:docMk/>
            <pc:sldMk cId="1907012793" sldId="712"/>
            <ac:spMk id="18" creationId="{C6A68574-C848-084F-96C8-30F58F37B239}"/>
          </ac:spMkLst>
        </pc:spChg>
        <pc:spChg chg="add del mod">
          <ac:chgData name="Chris Droessler" userId="625c3661-9d64-47fa-b83c-4b49393bd161" providerId="ADAL" clId="{AB779A80-07F3-0C43-BDDD-222A35F653AA}" dt="2020-02-10T16:35:21.216" v="192"/>
          <ac:spMkLst>
            <pc:docMk/>
            <pc:sldMk cId="1907012793" sldId="712"/>
            <ac:spMk id="19" creationId="{763DA3D8-0035-3344-A0CB-2AA745BCB523}"/>
          </ac:spMkLst>
        </pc:spChg>
        <pc:spChg chg="add del mod">
          <ac:chgData name="Chris Droessler" userId="625c3661-9d64-47fa-b83c-4b49393bd161" providerId="ADAL" clId="{AB779A80-07F3-0C43-BDDD-222A35F653AA}" dt="2020-02-10T16:35:21.465" v="194"/>
          <ac:spMkLst>
            <pc:docMk/>
            <pc:sldMk cId="1907012793" sldId="712"/>
            <ac:spMk id="20" creationId="{3C56ECAC-EA46-D144-839C-C486634D4B7F}"/>
          </ac:spMkLst>
        </pc:spChg>
        <pc:spChg chg="add del mod">
          <ac:chgData name="Chris Droessler" userId="625c3661-9d64-47fa-b83c-4b49393bd161" providerId="ADAL" clId="{AB779A80-07F3-0C43-BDDD-222A35F653AA}" dt="2020-02-10T16:35:21.465" v="194"/>
          <ac:spMkLst>
            <pc:docMk/>
            <pc:sldMk cId="1907012793" sldId="712"/>
            <ac:spMk id="21" creationId="{DB228A06-9D78-0046-918E-E7672864DC42}"/>
          </ac:spMkLst>
        </pc:spChg>
        <pc:spChg chg="add del mod">
          <ac:chgData name="Chris Droessler" userId="625c3661-9d64-47fa-b83c-4b49393bd161" providerId="ADAL" clId="{AB779A80-07F3-0C43-BDDD-222A35F653AA}" dt="2020-02-10T16:35:21.648" v="196"/>
          <ac:spMkLst>
            <pc:docMk/>
            <pc:sldMk cId="1907012793" sldId="712"/>
            <ac:spMk id="22" creationId="{8A9D57E1-D4FA-8C42-8673-0A3D55DE330A}"/>
          </ac:spMkLst>
        </pc:spChg>
        <pc:spChg chg="add del mod">
          <ac:chgData name="Chris Droessler" userId="625c3661-9d64-47fa-b83c-4b49393bd161" providerId="ADAL" clId="{AB779A80-07F3-0C43-BDDD-222A35F653AA}" dt="2020-02-10T16:35:21.648" v="196"/>
          <ac:spMkLst>
            <pc:docMk/>
            <pc:sldMk cId="1907012793" sldId="712"/>
            <ac:spMk id="23" creationId="{557E7471-C223-D641-B060-51C9A0655BE5}"/>
          </ac:spMkLst>
        </pc:spChg>
        <pc:spChg chg="add del mod">
          <ac:chgData name="Chris Droessler" userId="625c3661-9d64-47fa-b83c-4b49393bd161" providerId="ADAL" clId="{AB779A80-07F3-0C43-BDDD-222A35F653AA}" dt="2020-02-10T16:35:21.833" v="198"/>
          <ac:spMkLst>
            <pc:docMk/>
            <pc:sldMk cId="1907012793" sldId="712"/>
            <ac:spMk id="24" creationId="{9E5AAE3F-18A8-4640-B9C1-07F649C16677}"/>
          </ac:spMkLst>
        </pc:spChg>
        <pc:spChg chg="add del mod">
          <ac:chgData name="Chris Droessler" userId="625c3661-9d64-47fa-b83c-4b49393bd161" providerId="ADAL" clId="{AB779A80-07F3-0C43-BDDD-222A35F653AA}" dt="2020-02-10T16:35:21.833" v="198"/>
          <ac:spMkLst>
            <pc:docMk/>
            <pc:sldMk cId="1907012793" sldId="712"/>
            <ac:spMk id="25" creationId="{2416597A-4735-E04C-BE9D-6674B1889043}"/>
          </ac:spMkLst>
        </pc:spChg>
        <pc:spChg chg="add del mod">
          <ac:chgData name="Chris Droessler" userId="625c3661-9d64-47fa-b83c-4b49393bd161" providerId="ADAL" clId="{AB779A80-07F3-0C43-BDDD-222A35F653AA}" dt="2020-02-10T16:35:21.992" v="200"/>
          <ac:spMkLst>
            <pc:docMk/>
            <pc:sldMk cId="1907012793" sldId="712"/>
            <ac:spMk id="26" creationId="{71CA6BC4-DD98-B249-8A0F-F641A269EA8B}"/>
          </ac:spMkLst>
        </pc:spChg>
        <pc:spChg chg="add del mod">
          <ac:chgData name="Chris Droessler" userId="625c3661-9d64-47fa-b83c-4b49393bd161" providerId="ADAL" clId="{AB779A80-07F3-0C43-BDDD-222A35F653AA}" dt="2020-02-10T16:35:21.992" v="200"/>
          <ac:spMkLst>
            <pc:docMk/>
            <pc:sldMk cId="1907012793" sldId="712"/>
            <ac:spMk id="27" creationId="{FDA8EE18-5D27-4A4E-904B-3264E394E69B}"/>
          </ac:spMkLst>
        </pc:spChg>
        <pc:spChg chg="add del mod">
          <ac:chgData name="Chris Droessler" userId="625c3661-9d64-47fa-b83c-4b49393bd161" providerId="ADAL" clId="{AB779A80-07F3-0C43-BDDD-222A35F653AA}" dt="2020-02-10T16:35:22.144" v="202"/>
          <ac:spMkLst>
            <pc:docMk/>
            <pc:sldMk cId="1907012793" sldId="712"/>
            <ac:spMk id="28" creationId="{D065EA4D-410A-DC43-B047-B2CF1A80D7A0}"/>
          </ac:spMkLst>
        </pc:spChg>
        <pc:spChg chg="add del mod">
          <ac:chgData name="Chris Droessler" userId="625c3661-9d64-47fa-b83c-4b49393bd161" providerId="ADAL" clId="{AB779A80-07F3-0C43-BDDD-222A35F653AA}" dt="2020-02-10T16:35:22.144" v="202"/>
          <ac:spMkLst>
            <pc:docMk/>
            <pc:sldMk cId="1907012793" sldId="712"/>
            <ac:spMk id="29" creationId="{A9784BCF-D8F0-764B-BE32-0E8CC8E3014F}"/>
          </ac:spMkLst>
        </pc:spChg>
        <pc:spChg chg="add del mod">
          <ac:chgData name="Chris Droessler" userId="625c3661-9d64-47fa-b83c-4b49393bd161" providerId="ADAL" clId="{AB779A80-07F3-0C43-BDDD-222A35F653AA}" dt="2020-02-10T16:35:22.320" v="204"/>
          <ac:spMkLst>
            <pc:docMk/>
            <pc:sldMk cId="1907012793" sldId="712"/>
            <ac:spMk id="30" creationId="{CFA370ED-50CD-1444-A019-534FAA713D1A}"/>
          </ac:spMkLst>
        </pc:spChg>
        <pc:spChg chg="add del mod">
          <ac:chgData name="Chris Droessler" userId="625c3661-9d64-47fa-b83c-4b49393bd161" providerId="ADAL" clId="{AB779A80-07F3-0C43-BDDD-222A35F653AA}" dt="2020-02-10T16:35:22.320" v="204"/>
          <ac:spMkLst>
            <pc:docMk/>
            <pc:sldMk cId="1907012793" sldId="712"/>
            <ac:spMk id="31" creationId="{F411A125-F783-3F43-AFB9-DF09347F702D}"/>
          </ac:spMkLst>
        </pc:spChg>
        <pc:spChg chg="add del mod">
          <ac:chgData name="Chris Droessler" userId="625c3661-9d64-47fa-b83c-4b49393bd161" providerId="ADAL" clId="{AB779A80-07F3-0C43-BDDD-222A35F653AA}" dt="2020-02-10T16:35:22.480" v="206"/>
          <ac:spMkLst>
            <pc:docMk/>
            <pc:sldMk cId="1907012793" sldId="712"/>
            <ac:spMk id="32" creationId="{32702BF6-64E3-264D-871D-A59E16BDDE2D}"/>
          </ac:spMkLst>
        </pc:spChg>
        <pc:spChg chg="add del mod">
          <ac:chgData name="Chris Droessler" userId="625c3661-9d64-47fa-b83c-4b49393bd161" providerId="ADAL" clId="{AB779A80-07F3-0C43-BDDD-222A35F653AA}" dt="2020-02-10T16:35:22.480" v="206"/>
          <ac:spMkLst>
            <pc:docMk/>
            <pc:sldMk cId="1907012793" sldId="712"/>
            <ac:spMk id="33" creationId="{14444595-33BE-BE45-B3C0-3FF11F6017B9}"/>
          </ac:spMkLst>
        </pc:spChg>
        <pc:spChg chg="add del mod">
          <ac:chgData name="Chris Droessler" userId="625c3661-9d64-47fa-b83c-4b49393bd161" providerId="ADAL" clId="{AB779A80-07F3-0C43-BDDD-222A35F653AA}" dt="2020-02-10T16:35:22.665" v="208"/>
          <ac:spMkLst>
            <pc:docMk/>
            <pc:sldMk cId="1907012793" sldId="712"/>
            <ac:spMk id="34" creationId="{8A667871-A466-884C-AFA4-849287770580}"/>
          </ac:spMkLst>
        </pc:spChg>
        <pc:spChg chg="add del mod">
          <ac:chgData name="Chris Droessler" userId="625c3661-9d64-47fa-b83c-4b49393bd161" providerId="ADAL" clId="{AB779A80-07F3-0C43-BDDD-222A35F653AA}" dt="2020-02-10T16:35:22.665" v="208"/>
          <ac:spMkLst>
            <pc:docMk/>
            <pc:sldMk cId="1907012793" sldId="712"/>
            <ac:spMk id="35" creationId="{BA1D1BAA-4022-644E-A09B-AC5053CB7621}"/>
          </ac:spMkLst>
        </pc:spChg>
        <pc:spChg chg="add del mod">
          <ac:chgData name="Chris Droessler" userId="625c3661-9d64-47fa-b83c-4b49393bd161" providerId="ADAL" clId="{AB779A80-07F3-0C43-BDDD-222A35F653AA}" dt="2020-02-10T16:35:22.816" v="210"/>
          <ac:spMkLst>
            <pc:docMk/>
            <pc:sldMk cId="1907012793" sldId="712"/>
            <ac:spMk id="36" creationId="{0C38315D-51B0-2A48-A79A-EDDBABDAEB38}"/>
          </ac:spMkLst>
        </pc:spChg>
        <pc:spChg chg="add del mod">
          <ac:chgData name="Chris Droessler" userId="625c3661-9d64-47fa-b83c-4b49393bd161" providerId="ADAL" clId="{AB779A80-07F3-0C43-BDDD-222A35F653AA}" dt="2020-02-10T16:35:22.816" v="210"/>
          <ac:spMkLst>
            <pc:docMk/>
            <pc:sldMk cId="1907012793" sldId="712"/>
            <ac:spMk id="37" creationId="{E766E7FF-F588-4948-872B-64C74EC3D8F9}"/>
          </ac:spMkLst>
        </pc:spChg>
        <pc:spChg chg="add del mod">
          <ac:chgData name="Chris Droessler" userId="625c3661-9d64-47fa-b83c-4b49393bd161" providerId="ADAL" clId="{AB779A80-07F3-0C43-BDDD-222A35F653AA}" dt="2020-02-10T16:38:29.835" v="220"/>
          <ac:spMkLst>
            <pc:docMk/>
            <pc:sldMk cId="1907012793" sldId="712"/>
            <ac:spMk id="38" creationId="{62B89235-8E71-3B44-915B-7AEE5DB0FD41}"/>
          </ac:spMkLst>
        </pc:spChg>
        <pc:spChg chg="add del mod">
          <ac:chgData name="Chris Droessler" userId="625c3661-9d64-47fa-b83c-4b49393bd161" providerId="ADAL" clId="{AB779A80-07F3-0C43-BDDD-222A35F653AA}" dt="2020-02-10T16:38:29.835" v="220"/>
          <ac:spMkLst>
            <pc:docMk/>
            <pc:sldMk cId="1907012793" sldId="712"/>
            <ac:spMk id="39" creationId="{C106A713-CB82-7945-BEFA-F326680AE4F6}"/>
          </ac:spMkLst>
        </pc:spChg>
        <pc:spChg chg="mod">
          <ac:chgData name="Chris Droessler" userId="625c3661-9d64-47fa-b83c-4b49393bd161" providerId="ADAL" clId="{AB779A80-07F3-0C43-BDDD-222A35F653AA}" dt="2020-02-10T17:49:07.501" v="1505" actId="404"/>
          <ac:spMkLst>
            <pc:docMk/>
            <pc:sldMk cId="1907012793" sldId="712"/>
            <ac:spMk id="131" creationId="{00000000-0000-0000-0000-000000000000}"/>
          </ac:spMkLst>
        </pc:spChg>
        <pc:spChg chg="mod">
          <ac:chgData name="Chris Droessler" userId="625c3661-9d64-47fa-b83c-4b49393bd161" providerId="ADAL" clId="{AB779A80-07F3-0C43-BDDD-222A35F653AA}" dt="2020-02-10T17:49:36.021" v="1508" actId="20577"/>
          <ac:spMkLst>
            <pc:docMk/>
            <pc:sldMk cId="1907012793" sldId="712"/>
            <ac:spMk id="132" creationId="{00000000-0000-0000-0000-000000000000}"/>
          </ac:spMkLst>
        </pc:spChg>
      </pc:sldChg>
      <pc:sldChg chg="add del modTransition">
        <pc:chgData name="Chris Droessler" userId="625c3661-9d64-47fa-b83c-4b49393bd161" providerId="ADAL" clId="{AB779A80-07F3-0C43-BDDD-222A35F653AA}" dt="2020-02-10T17:03:11.245" v="713" actId="2696"/>
        <pc:sldMkLst>
          <pc:docMk/>
          <pc:sldMk cId="3622832208" sldId="713"/>
        </pc:sldMkLst>
      </pc:sldChg>
      <pc:sldChg chg="addSp delSp modSp add">
        <pc:chgData name="Chris Droessler" userId="625c3661-9d64-47fa-b83c-4b49393bd161" providerId="ADAL" clId="{AB779A80-07F3-0C43-BDDD-222A35F653AA}" dt="2020-02-10T17:08:59.937" v="830" actId="207"/>
        <pc:sldMkLst>
          <pc:docMk/>
          <pc:sldMk cId="720703606" sldId="714"/>
        </pc:sldMkLst>
        <pc:spChg chg="add mod">
          <ac:chgData name="Chris Droessler" userId="625c3661-9d64-47fa-b83c-4b49393bd161" providerId="ADAL" clId="{AB779A80-07F3-0C43-BDDD-222A35F653AA}" dt="2020-02-10T17:02:45.322" v="711" actId="20577"/>
          <ac:spMkLst>
            <pc:docMk/>
            <pc:sldMk cId="720703606" sldId="714"/>
            <ac:spMk id="2" creationId="{EB9E3D83-5F00-1C45-ACE8-A239BC73CA18}"/>
          </ac:spMkLst>
        </pc:spChg>
        <pc:spChg chg="add mod">
          <ac:chgData name="Chris Droessler" userId="625c3661-9d64-47fa-b83c-4b49393bd161" providerId="ADAL" clId="{AB779A80-07F3-0C43-BDDD-222A35F653AA}" dt="2020-02-10T17:02:41.257" v="709" actId="20577"/>
          <ac:spMkLst>
            <pc:docMk/>
            <pc:sldMk cId="720703606" sldId="714"/>
            <ac:spMk id="4" creationId="{3B51A202-2700-5D44-990F-272642A3399B}"/>
          </ac:spMkLst>
        </pc:spChg>
        <pc:spChg chg="add mod">
          <ac:chgData name="Chris Droessler" userId="625c3661-9d64-47fa-b83c-4b49393bd161" providerId="ADAL" clId="{AB779A80-07F3-0C43-BDDD-222A35F653AA}" dt="2020-02-10T17:02:50.121" v="712" actId="20577"/>
          <ac:spMkLst>
            <pc:docMk/>
            <pc:sldMk cId="720703606" sldId="714"/>
            <ac:spMk id="5" creationId="{FA482C58-1263-854B-AFCB-74CEC3786BBC}"/>
          </ac:spMkLst>
        </pc:spChg>
        <pc:spChg chg="mod">
          <ac:chgData name="Chris Droessler" userId="625c3661-9d64-47fa-b83c-4b49393bd161" providerId="ADAL" clId="{AB779A80-07F3-0C43-BDDD-222A35F653AA}" dt="2020-02-10T17:08:06.241" v="814" actId="207"/>
          <ac:spMkLst>
            <pc:docMk/>
            <pc:sldMk cId="720703606" sldId="714"/>
            <ac:spMk id="150" creationId="{00000000-0000-0000-0000-000000000000}"/>
          </ac:spMkLst>
        </pc:spChg>
        <pc:spChg chg="del mod">
          <ac:chgData name="Chris Droessler" userId="625c3661-9d64-47fa-b83c-4b49393bd161" providerId="ADAL" clId="{AB779A80-07F3-0C43-BDDD-222A35F653AA}" dt="2020-02-10T16:59:32.219" v="661" actId="478"/>
          <ac:spMkLst>
            <pc:docMk/>
            <pc:sldMk cId="720703606" sldId="714"/>
            <ac:spMk id="151" creationId="{00000000-0000-0000-0000-000000000000}"/>
          </ac:spMkLst>
        </pc:spChg>
        <pc:spChg chg="mod">
          <ac:chgData name="Chris Droessler" userId="625c3661-9d64-47fa-b83c-4b49393bd161" providerId="ADAL" clId="{AB779A80-07F3-0C43-BDDD-222A35F653AA}" dt="2020-02-10T17:08:14.296" v="815" actId="207"/>
          <ac:spMkLst>
            <pc:docMk/>
            <pc:sldMk cId="720703606" sldId="714"/>
            <ac:spMk id="152" creationId="{00000000-0000-0000-0000-000000000000}"/>
          </ac:spMkLst>
        </pc:spChg>
        <pc:spChg chg="mod">
          <ac:chgData name="Chris Droessler" userId="625c3661-9d64-47fa-b83c-4b49393bd161" providerId="ADAL" clId="{AB779A80-07F3-0C43-BDDD-222A35F653AA}" dt="2020-02-10T17:08:59.937" v="830" actId="207"/>
          <ac:spMkLst>
            <pc:docMk/>
            <pc:sldMk cId="720703606" sldId="714"/>
            <ac:spMk id="153" creationId="{00000000-0000-0000-0000-000000000000}"/>
          </ac:spMkLst>
        </pc:spChg>
        <pc:spChg chg="del mod">
          <ac:chgData name="Chris Droessler" userId="625c3661-9d64-47fa-b83c-4b49393bd161" providerId="ADAL" clId="{AB779A80-07F3-0C43-BDDD-222A35F653AA}" dt="2020-02-10T16:59:16.867" v="655" actId="478"/>
          <ac:spMkLst>
            <pc:docMk/>
            <pc:sldMk cId="720703606" sldId="714"/>
            <ac:spMk id="154" creationId="{00000000-0000-0000-0000-000000000000}"/>
          </ac:spMkLst>
        </pc:spChg>
        <pc:spChg chg="del mod">
          <ac:chgData name="Chris Droessler" userId="625c3661-9d64-47fa-b83c-4b49393bd161" providerId="ADAL" clId="{AB779A80-07F3-0C43-BDDD-222A35F653AA}" dt="2020-02-10T16:59:20.995" v="656" actId="478"/>
          <ac:spMkLst>
            <pc:docMk/>
            <pc:sldMk cId="720703606" sldId="714"/>
            <ac:spMk id="155" creationId="{00000000-0000-0000-0000-000000000000}"/>
          </ac:spMkLst>
        </pc:spChg>
        <pc:spChg chg="mod">
          <ac:chgData name="Chris Droessler" userId="625c3661-9d64-47fa-b83c-4b49393bd161" providerId="ADAL" clId="{AB779A80-07F3-0C43-BDDD-222A35F653AA}" dt="2020-02-10T16:57:08.758" v="630" actId="20577"/>
          <ac:spMkLst>
            <pc:docMk/>
            <pc:sldMk cId="720703606" sldId="714"/>
            <ac:spMk id="160" creationId="{00000000-0000-0000-0000-000000000000}"/>
          </ac:spMkLst>
        </pc:spChg>
      </pc:sldChg>
      <pc:sldChg chg="modSp add ord modNotesTx">
        <pc:chgData name="Chris Droessler" userId="625c3661-9d64-47fa-b83c-4b49393bd161" providerId="ADAL" clId="{AB779A80-07F3-0C43-BDDD-222A35F653AA}" dt="2020-02-10T17:07:16.770" v="812" actId="20577"/>
        <pc:sldMkLst>
          <pc:docMk/>
          <pc:sldMk cId="3664086728" sldId="715"/>
        </pc:sldMkLst>
        <pc:spChg chg="mod">
          <ac:chgData name="Chris Droessler" userId="625c3661-9d64-47fa-b83c-4b49393bd161" providerId="ADAL" clId="{AB779A80-07F3-0C43-BDDD-222A35F653AA}" dt="2020-02-10T17:03:24.011" v="716" actId="20577"/>
          <ac:spMkLst>
            <pc:docMk/>
            <pc:sldMk cId="3664086728" sldId="715"/>
            <ac:spMk id="3" creationId="{B3A6DF37-4BD1-BC4C-9FC8-37F5D16BA03A}"/>
          </ac:spMkLst>
        </pc:spChg>
        <pc:spChg chg="mod">
          <ac:chgData name="Chris Droessler" userId="625c3661-9d64-47fa-b83c-4b49393bd161" providerId="ADAL" clId="{AB779A80-07F3-0C43-BDDD-222A35F653AA}" dt="2020-02-10T17:03:32.849" v="733" actId="20577"/>
          <ac:spMkLst>
            <pc:docMk/>
            <pc:sldMk cId="3664086728" sldId="715"/>
            <ac:spMk id="150"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1" creationId="{00000000-0000-0000-0000-000000000000}"/>
          </ac:spMkLst>
        </pc:spChg>
        <pc:spChg chg="mod">
          <ac:chgData name="Chris Droessler" userId="625c3661-9d64-47fa-b83c-4b49393bd161" providerId="ADAL" clId="{AB779A80-07F3-0C43-BDDD-222A35F653AA}" dt="2020-02-10T17:03:41.426" v="757" actId="20577"/>
          <ac:spMkLst>
            <pc:docMk/>
            <pc:sldMk cId="3664086728" sldId="715"/>
            <ac:spMk id="152" creationId="{00000000-0000-0000-0000-000000000000}"/>
          </ac:spMkLst>
        </pc:spChg>
        <pc:spChg chg="mod">
          <ac:chgData name="Chris Droessler" userId="625c3661-9d64-47fa-b83c-4b49393bd161" providerId="ADAL" clId="{AB779A80-07F3-0C43-BDDD-222A35F653AA}" dt="2020-02-10T17:03:49.539" v="776" actId="20577"/>
          <ac:spMkLst>
            <pc:docMk/>
            <pc:sldMk cId="3664086728" sldId="715"/>
            <ac:spMk id="153"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4"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5" creationId="{00000000-0000-0000-0000-000000000000}"/>
          </ac:spMkLst>
        </pc:spChg>
        <pc:spChg chg="mod">
          <ac:chgData name="Chris Droessler" userId="625c3661-9d64-47fa-b83c-4b49393bd161" providerId="ADAL" clId="{AB779A80-07F3-0C43-BDDD-222A35F653AA}" dt="2020-02-10T17:03:56.178" v="782" actId="20577"/>
          <ac:spMkLst>
            <pc:docMk/>
            <pc:sldMk cId="3664086728" sldId="715"/>
            <ac:spMk id="160" creationId="{00000000-0000-0000-0000-000000000000}"/>
          </ac:spMkLst>
        </pc:spChg>
      </pc:sldChg>
      <pc:sldChg chg="addSp delSp modSp add ord modNotesTx">
        <pc:chgData name="Chris Droessler" userId="625c3661-9d64-47fa-b83c-4b49393bd161" providerId="ADAL" clId="{AB779A80-07F3-0C43-BDDD-222A35F653AA}" dt="2020-02-10T17:11:34.054" v="922" actId="1037"/>
        <pc:sldMkLst>
          <pc:docMk/>
          <pc:sldMk cId="2781844091" sldId="716"/>
        </pc:sldMkLst>
        <pc:spChg chg="del">
          <ac:chgData name="Chris Droessler" userId="625c3661-9d64-47fa-b83c-4b49393bd161" providerId="ADAL" clId="{AB779A80-07F3-0C43-BDDD-222A35F653AA}" dt="2020-02-10T17:11:17.239" v="874" actId="478"/>
          <ac:spMkLst>
            <pc:docMk/>
            <pc:sldMk cId="2781844091" sldId="716"/>
            <ac:spMk id="2" creationId="{EB9E3D83-5F00-1C45-ACE8-A239BC73CA18}"/>
          </ac:spMkLst>
        </pc:spChg>
        <pc:spChg chg="mod">
          <ac:chgData name="Chris Droessler" userId="625c3661-9d64-47fa-b83c-4b49393bd161" providerId="ADAL" clId="{AB779A80-07F3-0C43-BDDD-222A35F653AA}" dt="2020-02-10T17:09:27.445" v="833" actId="20577"/>
          <ac:spMkLst>
            <pc:docMk/>
            <pc:sldMk cId="2781844091" sldId="716"/>
            <ac:spMk id="3" creationId="{B3A6DF37-4BD1-BC4C-9FC8-37F5D16BA03A}"/>
          </ac:spMkLst>
        </pc:spChg>
        <pc:spChg chg="del">
          <ac:chgData name="Chris Droessler" userId="625c3661-9d64-47fa-b83c-4b49393bd161" providerId="ADAL" clId="{AB779A80-07F3-0C43-BDDD-222A35F653AA}" dt="2020-02-10T17:11:17.239" v="874" actId="478"/>
          <ac:spMkLst>
            <pc:docMk/>
            <pc:sldMk cId="2781844091" sldId="716"/>
            <ac:spMk id="4" creationId="{3B51A202-2700-5D44-990F-272642A3399B}"/>
          </ac:spMkLst>
        </pc:spChg>
        <pc:spChg chg="del">
          <ac:chgData name="Chris Droessler" userId="625c3661-9d64-47fa-b83c-4b49393bd161" providerId="ADAL" clId="{AB779A80-07F3-0C43-BDDD-222A35F653AA}" dt="2020-02-10T17:11:17.239" v="874" actId="478"/>
          <ac:spMkLst>
            <pc:docMk/>
            <pc:sldMk cId="2781844091" sldId="716"/>
            <ac:spMk id="5" creationId="{FA482C58-1263-854B-AFCB-74CEC3786BBC}"/>
          </ac:spMkLst>
        </pc:spChg>
        <pc:spChg chg="add mod">
          <ac:chgData name="Chris Droessler" userId="625c3661-9d64-47fa-b83c-4b49393bd161" providerId="ADAL" clId="{AB779A80-07F3-0C43-BDDD-222A35F653AA}" dt="2020-02-10T17:11:27.848" v="903" actId="1037"/>
          <ac:spMkLst>
            <pc:docMk/>
            <pc:sldMk cId="2781844091" sldId="716"/>
            <ac:spMk id="12" creationId="{59B10949-6EE5-CB49-AD35-1E599C2984B2}"/>
          </ac:spMkLst>
        </pc:spChg>
        <pc:spChg chg="add mod">
          <ac:chgData name="Chris Droessler" userId="625c3661-9d64-47fa-b83c-4b49393bd161" providerId="ADAL" clId="{AB779A80-07F3-0C43-BDDD-222A35F653AA}" dt="2020-02-10T17:11:30.993" v="913" actId="1037"/>
          <ac:spMkLst>
            <pc:docMk/>
            <pc:sldMk cId="2781844091" sldId="716"/>
            <ac:spMk id="13" creationId="{F5597D9B-D098-314F-9F03-537C79AE9DA2}"/>
          </ac:spMkLst>
        </pc:spChg>
        <pc:spChg chg="add mod">
          <ac:chgData name="Chris Droessler" userId="625c3661-9d64-47fa-b83c-4b49393bd161" providerId="ADAL" clId="{AB779A80-07F3-0C43-BDDD-222A35F653AA}" dt="2020-02-10T17:11:34.054" v="922" actId="1037"/>
          <ac:spMkLst>
            <pc:docMk/>
            <pc:sldMk cId="2781844091" sldId="716"/>
            <ac:spMk id="14" creationId="{9FF7D8C8-E937-F84F-8020-3785A964F785}"/>
          </ac:spMkLst>
        </pc:spChg>
        <pc:spChg chg="mod">
          <ac:chgData name="Chris Droessler" userId="625c3661-9d64-47fa-b83c-4b49393bd161" providerId="ADAL" clId="{AB779A80-07F3-0C43-BDDD-222A35F653AA}" dt="2020-02-10T17:09:40.573" v="840" actId="20577"/>
          <ac:spMkLst>
            <pc:docMk/>
            <pc:sldMk cId="2781844091" sldId="716"/>
            <ac:spMk id="160" creationId="{00000000-0000-0000-0000-000000000000}"/>
          </ac:spMkLst>
        </pc:spChg>
      </pc:sldChg>
      <pc:sldChg chg="modSp add ord">
        <pc:chgData name="Chris Droessler" userId="625c3661-9d64-47fa-b83c-4b49393bd161" providerId="ADAL" clId="{AB779A80-07F3-0C43-BDDD-222A35F653AA}" dt="2020-02-10T17:18:20.270" v="1026" actId="207"/>
        <pc:sldMkLst>
          <pc:docMk/>
          <pc:sldMk cId="3659011642" sldId="717"/>
        </pc:sldMkLst>
        <pc:spChg chg="mod">
          <ac:chgData name="Chris Droessler" userId="625c3661-9d64-47fa-b83c-4b49393bd161" providerId="ADAL" clId="{AB779A80-07F3-0C43-BDDD-222A35F653AA}" dt="2020-02-10T17:18:20.270" v="1026" actId="207"/>
          <ac:spMkLst>
            <pc:docMk/>
            <pc:sldMk cId="3659011642" sldId="717"/>
            <ac:spMk id="135" creationId="{00000000-0000-0000-0000-000000000000}"/>
          </ac:spMkLst>
        </pc:spChg>
      </pc:sldChg>
      <pc:sldMasterChg chg="delSldLayout">
        <pc:chgData name="Chris Droessler" userId="625c3661-9d64-47fa-b83c-4b49393bd161" providerId="ADAL" clId="{AB779A80-07F3-0C43-BDDD-222A35F653AA}" dt="2020-02-10T17:42:20.302" v="1389" actId="2696"/>
        <pc:sldMasterMkLst>
          <pc:docMk/>
          <pc:sldMasterMk cId="2999785688" sldId="2147483648"/>
        </pc:sldMasterMkLst>
        <pc:sldLayoutChg chg="del">
          <pc:chgData name="Chris Droessler" userId="625c3661-9d64-47fa-b83c-4b49393bd161" providerId="ADAL" clId="{AB779A80-07F3-0C43-BDDD-222A35F653AA}" dt="2020-02-10T17:42:20.302" v="1389" actId="2696"/>
          <pc:sldLayoutMkLst>
            <pc:docMk/>
            <pc:sldMasterMk cId="2999785688" sldId="2147483648"/>
            <pc:sldLayoutMk cId="781414520" sldId="2147483660"/>
          </pc:sldLayoutMkLst>
        </pc:sldLayoutChg>
      </pc:sldMasterChg>
    </pc:docChg>
  </pc:docChgLst>
  <pc:docChgLst>
    <pc:chgData name="Chris Droessler" userId="625c3661-9d64-47fa-b83c-4b49393bd161" providerId="ADAL" clId="{ADB2B63E-C1E3-5C44-8488-1E602F4F257D}"/>
    <pc:docChg chg="addSld modSld">
      <pc:chgData name="Chris Droessler" userId="625c3661-9d64-47fa-b83c-4b49393bd161" providerId="ADAL" clId="{ADB2B63E-C1E3-5C44-8488-1E602F4F257D}" dt="2020-01-14T13:24:37.338" v="20" actId="20577"/>
      <pc:docMkLst>
        <pc:docMk/>
      </pc:docMkLst>
      <pc:sldChg chg="modNotesTx">
        <pc:chgData name="Chris Droessler" userId="625c3661-9d64-47fa-b83c-4b49393bd161" providerId="ADAL" clId="{ADB2B63E-C1E3-5C44-8488-1E602F4F257D}" dt="2020-01-14T13:24:37.338" v="20" actId="20577"/>
        <pc:sldMkLst>
          <pc:docMk/>
          <pc:sldMk cId="2740154125" sldId="680"/>
        </pc:sldMkLst>
      </pc:sldChg>
      <pc:sldChg chg="addSp delSp modSp add">
        <pc:chgData name="Chris Droessler" userId="625c3661-9d64-47fa-b83c-4b49393bd161" providerId="ADAL" clId="{ADB2B63E-C1E3-5C44-8488-1E602F4F257D}" dt="2020-01-14T12:33:21.072" v="2"/>
        <pc:sldMkLst>
          <pc:docMk/>
          <pc:sldMk cId="2707207902" sldId="710"/>
        </pc:sldMkLst>
        <pc:spChg chg="add del mod">
          <ac:chgData name="Chris Droessler" userId="625c3661-9d64-47fa-b83c-4b49393bd161" providerId="ADAL" clId="{ADB2B63E-C1E3-5C44-8488-1E602F4F257D}" dt="2020-01-14T12:33:19.936" v="1"/>
          <ac:spMkLst>
            <pc:docMk/>
            <pc:sldMk cId="2707207902" sldId="710"/>
            <ac:spMk id="5" creationId="{4D403AE8-B38F-DD43-841A-F4E431837A1D}"/>
          </ac:spMkLst>
        </pc:spChg>
        <pc:spChg chg="add del mod">
          <ac:chgData name="Chris Droessler" userId="625c3661-9d64-47fa-b83c-4b49393bd161" providerId="ADAL" clId="{ADB2B63E-C1E3-5C44-8488-1E602F4F257D}" dt="2020-01-14T12:33:19.936" v="1"/>
          <ac:spMkLst>
            <pc:docMk/>
            <pc:sldMk cId="2707207902" sldId="710"/>
            <ac:spMk id="6" creationId="{A9FAF6FB-569A-A048-8DE8-7979615084B8}"/>
          </ac:spMkLst>
        </pc:spChg>
        <pc:spChg chg="add del mod">
          <ac:chgData name="Chris Droessler" userId="625c3661-9d64-47fa-b83c-4b49393bd161" providerId="ADAL" clId="{ADB2B63E-C1E3-5C44-8488-1E602F4F257D}" dt="2020-01-14T12:33:21.072" v="2"/>
          <ac:spMkLst>
            <pc:docMk/>
            <pc:sldMk cId="2707207902" sldId="710"/>
            <ac:spMk id="7" creationId="{FF9DDDA7-D17E-A646-98F0-DFF7113BD469}"/>
          </ac:spMkLst>
        </pc:spChg>
        <pc:spChg chg="add del mod">
          <ac:chgData name="Chris Droessler" userId="625c3661-9d64-47fa-b83c-4b49393bd161" providerId="ADAL" clId="{ADB2B63E-C1E3-5C44-8488-1E602F4F257D}" dt="2020-01-14T12:33:21.072" v="2"/>
          <ac:spMkLst>
            <pc:docMk/>
            <pc:sldMk cId="2707207902" sldId="710"/>
            <ac:spMk id="8" creationId="{89DDAAE0-55ED-744E-B9AA-71DDF56366BC}"/>
          </ac:spMkLst>
        </pc:spChg>
      </pc:sldChg>
    </pc:docChg>
  </pc:docChgLst>
  <pc:docChgLst>
    <pc:chgData name="Chris Droessler" userId="625c3661-9d64-47fa-b83c-4b49393bd161" providerId="ADAL" clId="{3A1FD1D3-77D9-BF4A-BB13-F8160C6B1CFF}"/>
    <pc:docChg chg="undo custSel addSld delSld modSld">
      <pc:chgData name="Chris Droessler" userId="625c3661-9d64-47fa-b83c-4b49393bd161" providerId="ADAL" clId="{3A1FD1D3-77D9-BF4A-BB13-F8160C6B1CFF}" dt="2019-11-12T14:41:18.676" v="390" actId="20577"/>
      <pc:docMkLst>
        <pc:docMk/>
      </pc:docMkLst>
      <pc:sldChg chg="modSp">
        <pc:chgData name="Chris Droessler" userId="625c3661-9d64-47fa-b83c-4b49393bd161" providerId="ADAL" clId="{3A1FD1D3-77D9-BF4A-BB13-F8160C6B1CFF}" dt="2019-11-12T14:41:18.676" v="390" actId="20577"/>
        <pc:sldMkLst>
          <pc:docMk/>
          <pc:sldMk cId="3048565599" sldId="291"/>
        </pc:sldMkLst>
        <pc:spChg chg="mod">
          <ac:chgData name="Chris Droessler" userId="625c3661-9d64-47fa-b83c-4b49393bd161" providerId="ADAL" clId="{3A1FD1D3-77D9-BF4A-BB13-F8160C6B1CFF}" dt="2019-11-12T14:41:18.676" v="390" actId="20577"/>
          <ac:spMkLst>
            <pc:docMk/>
            <pc:sldMk cId="3048565599" sldId="291"/>
            <ac:spMk id="398" creationId="{00000000-0000-0000-0000-000000000000}"/>
          </ac:spMkLst>
        </pc:spChg>
      </pc:sldChg>
      <pc:sldChg chg="modSp">
        <pc:chgData name="Chris Droessler" userId="625c3661-9d64-47fa-b83c-4b49393bd161" providerId="ADAL" clId="{3A1FD1D3-77D9-BF4A-BB13-F8160C6B1CFF}" dt="2019-11-12T13:11:31.668" v="321" actId="20577"/>
        <pc:sldMkLst>
          <pc:docMk/>
          <pc:sldMk cId="971664512" sldId="534"/>
        </pc:sldMkLst>
        <pc:spChg chg="mod">
          <ac:chgData name="Chris Droessler" userId="625c3661-9d64-47fa-b83c-4b49393bd161" providerId="ADAL" clId="{3A1FD1D3-77D9-BF4A-BB13-F8160C6B1CFF}" dt="2019-11-12T13:11:31.668" v="321" actId="20577"/>
          <ac:spMkLst>
            <pc:docMk/>
            <pc:sldMk cId="971664512" sldId="534"/>
            <ac:spMk id="3" creationId="{00000000-0000-0000-0000-000000000000}"/>
          </ac:spMkLst>
        </pc:spChg>
      </pc:sldChg>
      <pc:sldChg chg="modSp">
        <pc:chgData name="Chris Droessler" userId="625c3661-9d64-47fa-b83c-4b49393bd161" providerId="ADAL" clId="{3A1FD1D3-77D9-BF4A-BB13-F8160C6B1CFF}" dt="2019-11-12T12:57:36.372" v="2" actId="27636"/>
        <pc:sldMkLst>
          <pc:docMk/>
          <pc:sldMk cId="503736447" sldId="560"/>
        </pc:sldMkLst>
        <pc:spChg chg="mod">
          <ac:chgData name="Chris Droessler" userId="625c3661-9d64-47fa-b83c-4b49393bd161" providerId="ADAL" clId="{3A1FD1D3-77D9-BF4A-BB13-F8160C6B1CFF}" dt="2019-11-12T12:57:36.372" v="2" actId="27636"/>
          <ac:spMkLst>
            <pc:docMk/>
            <pc:sldMk cId="503736447" sldId="560"/>
            <ac:spMk id="4" creationId="{00000000-0000-0000-0000-000000000000}"/>
          </ac:spMkLst>
        </pc:spChg>
      </pc:sldChg>
      <pc:sldChg chg="addSp delSp modSp add setBg delDesignElem">
        <pc:chgData name="Chris Droessler" userId="625c3661-9d64-47fa-b83c-4b49393bd161" providerId="ADAL" clId="{3A1FD1D3-77D9-BF4A-BB13-F8160C6B1CFF}" dt="2019-11-12T13:37:18.681" v="388" actId="1076"/>
        <pc:sldMkLst>
          <pc:docMk/>
          <pc:sldMk cId="2418671024" sldId="561"/>
        </pc:sldMkLst>
        <pc:spChg chg="mod">
          <ac:chgData name="Chris Droessler" userId="625c3661-9d64-47fa-b83c-4b49393bd161" providerId="ADAL" clId="{3A1FD1D3-77D9-BF4A-BB13-F8160C6B1CFF}" dt="2019-11-12T13:36:59.529" v="384" actId="20577"/>
          <ac:spMkLst>
            <pc:docMk/>
            <pc:sldMk cId="2418671024" sldId="561"/>
            <ac:spMk id="2" creationId="{E9498E27-4A46-4D9F-B919-4A6091A07762}"/>
          </ac:spMkLst>
        </pc:spChg>
        <pc:picChg chg="add mod">
          <ac:chgData name="Chris Droessler" userId="625c3661-9d64-47fa-b83c-4b49393bd161" providerId="ADAL" clId="{3A1FD1D3-77D9-BF4A-BB13-F8160C6B1CFF}" dt="2019-11-12T13:37:18.681" v="388" actId="1076"/>
          <ac:picMkLst>
            <pc:docMk/>
            <pc:sldMk cId="2418671024" sldId="561"/>
            <ac:picMk id="6" creationId="{7CA6E6DB-6B9D-7946-81BB-EDCCCBB0B4C0}"/>
          </ac:picMkLst>
        </pc:picChg>
        <pc:picChg chg="del">
          <ac:chgData name="Chris Droessler" userId="625c3661-9d64-47fa-b83c-4b49393bd161" providerId="ADAL" clId="{3A1FD1D3-77D9-BF4A-BB13-F8160C6B1CFF}" dt="2019-11-12T13:37:03.538" v="385" actId="478"/>
          <ac:picMkLst>
            <pc:docMk/>
            <pc:sldMk cId="2418671024" sldId="561"/>
            <ac:picMk id="7" creationId="{99E4FD0D-9AD8-4280-AEA4-76A93605B3E1}"/>
          </ac:picMkLst>
        </pc:picChg>
        <pc:cxnChg chg="del">
          <ac:chgData name="Chris Droessler" userId="625c3661-9d64-47fa-b83c-4b49393bd161" providerId="ADAL" clId="{3A1FD1D3-77D9-BF4A-BB13-F8160C6B1CFF}" dt="2019-11-12T13:10:51.665" v="310"/>
          <ac:cxnSpMkLst>
            <pc:docMk/>
            <pc:sldMk cId="2418671024" sldId="561"/>
            <ac:cxnSpMk id="9" creationId="{E4A809D5-3600-46D4-A466-67F2349A54FB}"/>
          </ac:cxnSpMkLst>
        </pc:cxnChg>
      </pc:sldChg>
      <pc:sldChg chg="modSp">
        <pc:chgData name="Chris Droessler" userId="625c3661-9d64-47fa-b83c-4b49393bd161" providerId="ADAL" clId="{3A1FD1D3-77D9-BF4A-BB13-F8160C6B1CFF}" dt="2019-11-12T12:57:36.277" v="1" actId="27636"/>
        <pc:sldMkLst>
          <pc:docMk/>
          <pc:sldMk cId="3534465971" sldId="658"/>
        </pc:sldMkLst>
        <pc:spChg chg="mod">
          <ac:chgData name="Chris Droessler" userId="625c3661-9d64-47fa-b83c-4b49393bd161" providerId="ADAL" clId="{3A1FD1D3-77D9-BF4A-BB13-F8160C6B1CFF}" dt="2019-11-12T12:57:36.277" v="1" actId="27636"/>
          <ac:spMkLst>
            <pc:docMk/>
            <pc:sldMk cId="3534465971" sldId="658"/>
            <ac:spMk id="4" creationId="{00000000-0000-0000-0000-000000000000}"/>
          </ac:spMkLst>
        </pc:spChg>
      </pc:sldChg>
      <pc:sldChg chg="modSp">
        <pc:chgData name="Chris Droessler" userId="625c3661-9d64-47fa-b83c-4b49393bd161" providerId="ADAL" clId="{3A1FD1D3-77D9-BF4A-BB13-F8160C6B1CFF}" dt="2019-11-12T13:16:54.669" v="367" actId="20577"/>
        <pc:sldMkLst>
          <pc:docMk/>
          <pc:sldMk cId="4195290847" sldId="663"/>
        </pc:sldMkLst>
        <pc:spChg chg="mod">
          <ac:chgData name="Chris Droessler" userId="625c3661-9d64-47fa-b83c-4b49393bd161" providerId="ADAL" clId="{3A1FD1D3-77D9-BF4A-BB13-F8160C6B1CFF}" dt="2019-11-12T13:16:54.669" v="367" actId="20577"/>
          <ac:spMkLst>
            <pc:docMk/>
            <pc:sldMk cId="4195290847" sldId="663"/>
            <ac:spMk id="2" creationId="{20FE68D4-A736-2846-A536-DBD1805AD3DB}"/>
          </ac:spMkLst>
        </pc:spChg>
      </pc:sldChg>
      <pc:sldChg chg="addSp delSp modSp">
        <pc:chgData name="Chris Droessler" userId="625c3661-9d64-47fa-b83c-4b49393bd161" providerId="ADAL" clId="{3A1FD1D3-77D9-BF4A-BB13-F8160C6B1CFF}" dt="2019-11-12T12:57:52.148" v="16"/>
        <pc:sldMkLst>
          <pc:docMk/>
          <pc:sldMk cId="3149178407" sldId="664"/>
        </pc:sldMkLst>
        <pc:spChg chg="mod">
          <ac:chgData name="Chris Droessler" userId="625c3661-9d64-47fa-b83c-4b49393bd161" providerId="ADAL" clId="{3A1FD1D3-77D9-BF4A-BB13-F8160C6B1CFF}" dt="2019-11-12T12:57:48.830" v="14" actId="20577"/>
          <ac:spMkLst>
            <pc:docMk/>
            <pc:sldMk cId="3149178407" sldId="664"/>
            <ac:spMk id="2" creationId="{577515B8-9200-374D-992F-372E54D01AB8}"/>
          </ac:spMkLst>
        </pc:spChg>
        <pc:spChg chg="add del mod">
          <ac:chgData name="Chris Droessler" userId="625c3661-9d64-47fa-b83c-4b49393bd161" providerId="ADAL" clId="{3A1FD1D3-77D9-BF4A-BB13-F8160C6B1CFF}" dt="2019-11-12T12:57:52.148" v="16"/>
          <ac:spMkLst>
            <pc:docMk/>
            <pc:sldMk cId="3149178407" sldId="664"/>
            <ac:spMk id="4" creationId="{3D9673D1-B725-334E-A82B-920518093F34}"/>
          </ac:spMkLst>
        </pc:spChg>
      </pc:sldChg>
      <pc:sldChg chg="modSp">
        <pc:chgData name="Chris Droessler" userId="625c3661-9d64-47fa-b83c-4b49393bd161" providerId="ADAL" clId="{3A1FD1D3-77D9-BF4A-BB13-F8160C6B1CFF}" dt="2019-11-12T13:14:42.888" v="365" actId="20577"/>
        <pc:sldMkLst>
          <pc:docMk/>
          <pc:sldMk cId="3804131059" sldId="679"/>
        </pc:sldMkLst>
        <pc:spChg chg="mod">
          <ac:chgData name="Chris Droessler" userId="625c3661-9d64-47fa-b83c-4b49393bd161" providerId="ADAL" clId="{3A1FD1D3-77D9-BF4A-BB13-F8160C6B1CFF}" dt="2019-11-12T13:14:42.888" v="365" actId="20577"/>
          <ac:spMkLst>
            <pc:docMk/>
            <pc:sldMk cId="3804131059" sldId="679"/>
            <ac:spMk id="2" creationId="{A993437E-863D-594B-BC80-1B42AD471292}"/>
          </ac:spMkLst>
        </pc:spChg>
      </pc:sldChg>
      <pc:sldChg chg="del">
        <pc:chgData name="Chris Droessler" userId="625c3661-9d64-47fa-b83c-4b49393bd161" providerId="ADAL" clId="{3A1FD1D3-77D9-BF4A-BB13-F8160C6B1CFF}" dt="2019-11-12T13:22:06.039" v="368" actId="2696"/>
        <pc:sldMkLst>
          <pc:docMk/>
          <pc:sldMk cId="1291929165" sldId="689"/>
        </pc:sldMkLst>
      </pc:sldChg>
      <pc:sldChg chg="add del">
        <pc:chgData name="Chris Droessler" userId="625c3661-9d64-47fa-b83c-4b49393bd161" providerId="ADAL" clId="{3A1FD1D3-77D9-BF4A-BB13-F8160C6B1CFF}" dt="2019-11-12T13:16:48.755" v="366" actId="2696"/>
        <pc:sldMkLst>
          <pc:docMk/>
          <pc:sldMk cId="3690474114" sldId="700"/>
        </pc:sldMkLst>
      </pc:sldChg>
      <pc:sldChg chg="add">
        <pc:chgData name="Chris Droessler" userId="625c3661-9d64-47fa-b83c-4b49393bd161" providerId="ADAL" clId="{3A1FD1D3-77D9-BF4A-BB13-F8160C6B1CFF}" dt="2019-11-12T13:10:51.665" v="310"/>
        <pc:sldMkLst>
          <pc:docMk/>
          <pc:sldMk cId="2565975212" sldId="701"/>
        </pc:sldMkLst>
      </pc:sldChg>
    </pc:docChg>
  </pc:docChgLst>
  <pc:docChgLst>
    <pc:chgData name="Chris Droessler" userId="625c3661-9d64-47fa-b83c-4b49393bd161" providerId="ADAL" clId="{22DF4CDF-41CD-E647-B60C-0DDD4FE3BF5F}"/>
    <pc:docChg chg="custSel addSld modSld">
      <pc:chgData name="Chris Droessler" userId="625c3661-9d64-47fa-b83c-4b49393bd161" providerId="ADAL" clId="{22DF4CDF-41CD-E647-B60C-0DDD4FE3BF5F}" dt="2020-03-10T12:43:07.013" v="46" actId="27636"/>
      <pc:docMkLst>
        <pc:docMk/>
      </pc:docMkLst>
      <pc:sldChg chg="modSp">
        <pc:chgData name="Chris Droessler" userId="625c3661-9d64-47fa-b83c-4b49393bd161" providerId="ADAL" clId="{22DF4CDF-41CD-E647-B60C-0DDD4FE3BF5F}" dt="2020-03-10T12:37:03.327" v="26" actId="20577"/>
        <pc:sldMkLst>
          <pc:docMk/>
          <pc:sldMk cId="3675590858" sldId="260"/>
        </pc:sldMkLst>
        <pc:spChg chg="mod">
          <ac:chgData name="Chris Droessler" userId="625c3661-9d64-47fa-b83c-4b49393bd161" providerId="ADAL" clId="{22DF4CDF-41CD-E647-B60C-0DDD4FE3BF5F}" dt="2020-03-10T12:37:03.327" v="26" actId="20577"/>
          <ac:spMkLst>
            <pc:docMk/>
            <pc:sldMk cId="3675590858" sldId="260"/>
            <ac:spMk id="3" creationId="{420FD414-E693-9242-9A7C-AEF4082D6A0C}"/>
          </ac:spMkLst>
        </pc:spChg>
      </pc:sldChg>
      <pc:sldChg chg="modSp">
        <pc:chgData name="Chris Droessler" userId="625c3661-9d64-47fa-b83c-4b49393bd161" providerId="ADAL" clId="{22DF4CDF-41CD-E647-B60C-0DDD4FE3BF5F}" dt="2020-03-10T12:32:59.199" v="1" actId="27636"/>
        <pc:sldMkLst>
          <pc:docMk/>
          <pc:sldMk cId="1313301655" sldId="269"/>
        </pc:sldMkLst>
        <pc:spChg chg="mod">
          <ac:chgData name="Chris Droessler" userId="625c3661-9d64-47fa-b83c-4b49393bd161" providerId="ADAL" clId="{22DF4CDF-41CD-E647-B60C-0DDD4FE3BF5F}" dt="2020-03-10T12:32:59.199" v="1" actId="27636"/>
          <ac:spMkLst>
            <pc:docMk/>
            <pc:sldMk cId="1313301655" sldId="269"/>
            <ac:spMk id="4" creationId="{433ECD51-8493-E64E-ACC5-A80EE5E7DE59}"/>
          </ac:spMkLst>
        </pc:spChg>
      </pc:sldChg>
      <pc:sldChg chg="modSp">
        <pc:chgData name="Chris Droessler" userId="625c3661-9d64-47fa-b83c-4b49393bd161" providerId="ADAL" clId="{22DF4CDF-41CD-E647-B60C-0DDD4FE3BF5F}" dt="2020-03-10T12:43:07.013" v="46" actId="27636"/>
        <pc:sldMkLst>
          <pc:docMk/>
          <pc:sldMk cId="2418671024" sldId="561"/>
        </pc:sldMkLst>
        <pc:spChg chg="mod">
          <ac:chgData name="Chris Droessler" userId="625c3661-9d64-47fa-b83c-4b49393bd161" providerId="ADAL" clId="{22DF4CDF-41CD-E647-B60C-0DDD4FE3BF5F}" dt="2020-03-10T12:43:07.013" v="46" actId="27636"/>
          <ac:spMkLst>
            <pc:docMk/>
            <pc:sldMk cId="2418671024" sldId="561"/>
            <ac:spMk id="2" creationId="{E9498E27-4A46-4D9F-B919-4A6091A07762}"/>
          </ac:spMkLst>
        </pc:spChg>
      </pc:sldChg>
      <pc:sldChg chg="delSp modSp add">
        <pc:chgData name="Chris Droessler" userId="625c3661-9d64-47fa-b83c-4b49393bd161" providerId="ADAL" clId="{22DF4CDF-41CD-E647-B60C-0DDD4FE3BF5F}" dt="2020-03-10T12:33:20.136" v="19" actId="478"/>
        <pc:sldMkLst>
          <pc:docMk/>
          <pc:sldMk cId="434070127" sldId="755"/>
        </pc:sldMkLst>
        <pc:spChg chg="mod">
          <ac:chgData name="Chris Droessler" userId="625c3661-9d64-47fa-b83c-4b49393bd161" providerId="ADAL" clId="{22DF4CDF-41CD-E647-B60C-0DDD4FE3BF5F}" dt="2020-03-10T12:33:14.388" v="17" actId="20577"/>
          <ac:spMkLst>
            <pc:docMk/>
            <pc:sldMk cId="434070127" sldId="755"/>
            <ac:spMk id="2" creationId="{00000000-0000-0000-0000-000000000000}"/>
          </ac:spMkLst>
        </pc:spChg>
        <pc:spChg chg="mod">
          <ac:chgData name="Chris Droessler" userId="625c3661-9d64-47fa-b83c-4b49393bd161" providerId="ADAL" clId="{22DF4CDF-41CD-E647-B60C-0DDD4FE3BF5F}" dt="2020-03-10T12:33:18.525" v="18" actId="20577"/>
          <ac:spMkLst>
            <pc:docMk/>
            <pc:sldMk cId="434070127" sldId="755"/>
            <ac:spMk id="3" creationId="{00000000-0000-0000-0000-000000000000}"/>
          </ac:spMkLst>
        </pc:spChg>
        <pc:picChg chg="del">
          <ac:chgData name="Chris Droessler" userId="625c3661-9d64-47fa-b83c-4b49393bd161" providerId="ADAL" clId="{22DF4CDF-41CD-E647-B60C-0DDD4FE3BF5F}" dt="2020-03-10T12:33:20.136" v="19" actId="478"/>
          <ac:picMkLst>
            <pc:docMk/>
            <pc:sldMk cId="434070127" sldId="755"/>
            <ac:picMk id="1025" creationId="{E58E3D0E-2641-D945-9701-76B26B78DFFB}"/>
          </ac:picMkLst>
        </pc:picChg>
      </pc:sldChg>
    </pc:docChg>
  </pc:docChgLst>
  <pc:docChgLst>
    <pc:chgData name="Chris Droessler" userId="625c3661-9d64-47fa-b83c-4b49393bd161" providerId="ADAL" clId="{DA177E74-1BF9-E94D-8D11-12DBDF28BBF6}"/>
    <pc:docChg chg="modSld">
      <pc:chgData name="Chris Droessler" userId="625c3661-9d64-47fa-b83c-4b49393bd161" providerId="ADAL" clId="{DA177E74-1BF9-E94D-8D11-12DBDF28BBF6}" dt="2020-05-11T12:55:37.518" v="1" actId="20577"/>
      <pc:docMkLst>
        <pc:docMk/>
      </pc:docMkLst>
      <pc:sldChg chg="modSp">
        <pc:chgData name="Chris Droessler" userId="625c3661-9d64-47fa-b83c-4b49393bd161" providerId="ADAL" clId="{DA177E74-1BF9-E94D-8D11-12DBDF28BBF6}" dt="2020-05-11T12:55:37.518" v="1" actId="20577"/>
        <pc:sldMkLst>
          <pc:docMk/>
          <pc:sldMk cId="751751510" sldId="761"/>
        </pc:sldMkLst>
        <pc:spChg chg="mod">
          <ac:chgData name="Chris Droessler" userId="625c3661-9d64-47fa-b83c-4b49393bd161" providerId="ADAL" clId="{DA177E74-1BF9-E94D-8D11-12DBDF28BBF6}" dt="2020-05-11T12:55:37.518" v="1" actId="20577"/>
          <ac:spMkLst>
            <pc:docMk/>
            <pc:sldMk cId="751751510" sldId="761"/>
            <ac:spMk id="3" creationId="{DEE7BACF-8DDA-49AD-8F7F-6D148AEB59BA}"/>
          </ac:spMkLst>
        </pc:spChg>
      </pc:sldChg>
    </pc:docChg>
  </pc:docChgLst>
  <pc:docChgLst>
    <pc:chgData name="Chris Droessler" userId="625c3661-9d64-47fa-b83c-4b49393bd161" providerId="ADAL" clId="{68B3681C-F141-794A-96D8-0BA98EA56A5D}"/>
    <pc:docChg chg="custSel addSld delSld modSld sldOrd">
      <pc:chgData name="Chris Droessler" userId="625c3661-9d64-47fa-b83c-4b49393bd161" providerId="ADAL" clId="{68B3681C-F141-794A-96D8-0BA98EA56A5D}" dt="2019-11-12T12:49:57.923" v="633" actId="2696"/>
      <pc:docMkLst>
        <pc:docMk/>
      </pc:docMkLst>
      <pc:sldChg chg="ord">
        <pc:chgData name="Chris Droessler" userId="625c3661-9d64-47fa-b83c-4b49393bd161" providerId="ADAL" clId="{68B3681C-F141-794A-96D8-0BA98EA56A5D}" dt="2019-11-06T12:48:12.423" v="60"/>
        <pc:sldMkLst>
          <pc:docMk/>
          <pc:sldMk cId="2378976308" sldId="256"/>
        </pc:sldMkLst>
      </pc:sldChg>
      <pc:sldChg chg="ord">
        <pc:chgData name="Chris Droessler" userId="625c3661-9d64-47fa-b83c-4b49393bd161" providerId="ADAL" clId="{68B3681C-F141-794A-96D8-0BA98EA56A5D}" dt="2019-11-06T12:48:12.423" v="60"/>
        <pc:sldMkLst>
          <pc:docMk/>
          <pc:sldMk cId="1133732581" sldId="261"/>
        </pc:sldMkLst>
      </pc:sldChg>
      <pc:sldChg chg="ord">
        <pc:chgData name="Chris Droessler" userId="625c3661-9d64-47fa-b83c-4b49393bd161" providerId="ADAL" clId="{68B3681C-F141-794A-96D8-0BA98EA56A5D}" dt="2019-11-06T12:48:12.423" v="60"/>
        <pc:sldMkLst>
          <pc:docMk/>
          <pc:sldMk cId="3776938010" sldId="262"/>
        </pc:sldMkLst>
      </pc:sldChg>
      <pc:sldChg chg="ord">
        <pc:chgData name="Chris Droessler" userId="625c3661-9d64-47fa-b83c-4b49393bd161" providerId="ADAL" clId="{68B3681C-F141-794A-96D8-0BA98EA56A5D}" dt="2019-11-06T12:48:12.423" v="60"/>
        <pc:sldMkLst>
          <pc:docMk/>
          <pc:sldMk cId="1272993466" sldId="263"/>
        </pc:sldMkLst>
      </pc:sldChg>
      <pc:sldChg chg="ord">
        <pc:chgData name="Chris Droessler" userId="625c3661-9d64-47fa-b83c-4b49393bd161" providerId="ADAL" clId="{68B3681C-F141-794A-96D8-0BA98EA56A5D}" dt="2019-11-06T12:48:12.423" v="60"/>
        <pc:sldMkLst>
          <pc:docMk/>
          <pc:sldMk cId="3092514365" sldId="264"/>
        </pc:sldMkLst>
      </pc:sldChg>
      <pc:sldChg chg="ord">
        <pc:chgData name="Chris Droessler" userId="625c3661-9d64-47fa-b83c-4b49393bd161" providerId="ADAL" clId="{68B3681C-F141-794A-96D8-0BA98EA56A5D}" dt="2019-11-06T12:48:12.423" v="60"/>
        <pc:sldMkLst>
          <pc:docMk/>
          <pc:sldMk cId="3228340405" sldId="265"/>
        </pc:sldMkLst>
      </pc:sldChg>
      <pc:sldChg chg="ord">
        <pc:chgData name="Chris Droessler" userId="625c3661-9d64-47fa-b83c-4b49393bd161" providerId="ADAL" clId="{68B3681C-F141-794A-96D8-0BA98EA56A5D}" dt="2019-11-06T12:48:12.423" v="60"/>
        <pc:sldMkLst>
          <pc:docMk/>
          <pc:sldMk cId="2800900242" sldId="266"/>
        </pc:sldMkLst>
      </pc:sldChg>
      <pc:sldChg chg="ord">
        <pc:chgData name="Chris Droessler" userId="625c3661-9d64-47fa-b83c-4b49393bd161" providerId="ADAL" clId="{68B3681C-F141-794A-96D8-0BA98EA56A5D}" dt="2019-11-06T12:48:12.423" v="60"/>
        <pc:sldMkLst>
          <pc:docMk/>
          <pc:sldMk cId="2011833291" sldId="282"/>
        </pc:sldMkLst>
      </pc:sldChg>
      <pc:sldChg chg="ord">
        <pc:chgData name="Chris Droessler" userId="625c3661-9d64-47fa-b83c-4b49393bd161" providerId="ADAL" clId="{68B3681C-F141-794A-96D8-0BA98EA56A5D}" dt="2019-11-06T12:48:12.423" v="60"/>
        <pc:sldMkLst>
          <pc:docMk/>
          <pc:sldMk cId="2363076874" sldId="283"/>
        </pc:sldMkLst>
      </pc:sldChg>
      <pc:sldChg chg="modSp">
        <pc:chgData name="Chris Droessler" userId="625c3661-9d64-47fa-b83c-4b49393bd161" providerId="ADAL" clId="{68B3681C-F141-794A-96D8-0BA98EA56A5D}" dt="2019-11-06T13:04:30.758" v="349" actId="20577"/>
        <pc:sldMkLst>
          <pc:docMk/>
          <pc:sldMk cId="503736447" sldId="560"/>
        </pc:sldMkLst>
        <pc:spChg chg="mod">
          <ac:chgData name="Chris Droessler" userId="625c3661-9d64-47fa-b83c-4b49393bd161" providerId="ADAL" clId="{68B3681C-F141-794A-96D8-0BA98EA56A5D}" dt="2019-11-06T13:04:30.758" v="349" actId="20577"/>
          <ac:spMkLst>
            <pc:docMk/>
            <pc:sldMk cId="503736447" sldId="560"/>
            <ac:spMk id="4" creationId="{00000000-0000-0000-0000-000000000000}"/>
          </ac:spMkLst>
        </pc:spChg>
      </pc:sldChg>
      <pc:sldChg chg="modSp">
        <pc:chgData name="Chris Droessler" userId="625c3661-9d64-47fa-b83c-4b49393bd161" providerId="ADAL" clId="{68B3681C-F141-794A-96D8-0BA98EA56A5D}" dt="2019-11-06T12:49:26.981" v="74" actId="20577"/>
        <pc:sldMkLst>
          <pc:docMk/>
          <pc:sldMk cId="2392971145" sldId="572"/>
        </pc:sldMkLst>
        <pc:spChg chg="mod">
          <ac:chgData name="Chris Droessler" userId="625c3661-9d64-47fa-b83c-4b49393bd161" providerId="ADAL" clId="{68B3681C-F141-794A-96D8-0BA98EA56A5D}" dt="2019-11-06T12:49:26.981" v="74" actId="20577"/>
          <ac:spMkLst>
            <pc:docMk/>
            <pc:sldMk cId="2392971145" sldId="572"/>
            <ac:spMk id="2" creationId="{70E7FB36-DF07-B44D-8D38-59F39D617117}"/>
          </ac:spMkLst>
        </pc:spChg>
      </pc:sldChg>
      <pc:sldChg chg="ord">
        <pc:chgData name="Chris Droessler" userId="625c3661-9d64-47fa-b83c-4b49393bd161" providerId="ADAL" clId="{68B3681C-F141-794A-96D8-0BA98EA56A5D}" dt="2019-11-06T12:48:12.423" v="60"/>
        <pc:sldMkLst>
          <pc:docMk/>
          <pc:sldMk cId="1303851975" sldId="573"/>
        </pc:sldMkLst>
      </pc:sldChg>
      <pc:sldChg chg="modSp">
        <pc:chgData name="Chris Droessler" userId="625c3661-9d64-47fa-b83c-4b49393bd161" providerId="ADAL" clId="{68B3681C-F141-794A-96D8-0BA98EA56A5D}" dt="2019-11-06T12:55:57.888" v="205" actId="114"/>
        <pc:sldMkLst>
          <pc:docMk/>
          <pc:sldMk cId="1831575911" sldId="644"/>
        </pc:sldMkLst>
        <pc:spChg chg="mod">
          <ac:chgData name="Chris Droessler" userId="625c3661-9d64-47fa-b83c-4b49393bd161" providerId="ADAL" clId="{68B3681C-F141-794A-96D8-0BA98EA56A5D}" dt="2019-11-06T12:55:57.888" v="205" actId="114"/>
          <ac:spMkLst>
            <pc:docMk/>
            <pc:sldMk cId="1831575911" sldId="644"/>
            <ac:spMk id="2" creationId="{BF342724-5EC7-EF4B-89AC-A4C2D3A94FFB}"/>
          </ac:spMkLst>
        </pc:spChg>
      </pc:sldChg>
      <pc:sldChg chg="ord">
        <pc:chgData name="Chris Droessler" userId="625c3661-9d64-47fa-b83c-4b49393bd161" providerId="ADAL" clId="{68B3681C-F141-794A-96D8-0BA98EA56A5D}" dt="2019-11-06T12:48:12.423" v="60"/>
        <pc:sldMkLst>
          <pc:docMk/>
          <pc:sldMk cId="3713211416" sldId="657"/>
        </pc:sldMkLst>
      </pc:sldChg>
      <pc:sldChg chg="modSp add">
        <pc:chgData name="Chris Droessler" userId="625c3661-9d64-47fa-b83c-4b49393bd161" providerId="ADAL" clId="{68B3681C-F141-794A-96D8-0BA98EA56A5D}" dt="2019-11-06T12:59:58.938" v="291" actId="20577"/>
        <pc:sldMkLst>
          <pc:docMk/>
          <pc:sldMk cId="3534465971" sldId="658"/>
        </pc:sldMkLst>
        <pc:spChg chg="mod">
          <ac:chgData name="Chris Droessler" userId="625c3661-9d64-47fa-b83c-4b49393bd161" providerId="ADAL" clId="{68B3681C-F141-794A-96D8-0BA98EA56A5D}" dt="2019-11-06T12:59:58.938" v="291" actId="20577"/>
          <ac:spMkLst>
            <pc:docMk/>
            <pc:sldMk cId="3534465971" sldId="658"/>
            <ac:spMk id="4" creationId="{00000000-0000-0000-0000-000000000000}"/>
          </ac:spMkLst>
        </pc:spChg>
      </pc:sldChg>
      <pc:sldChg chg="add del ord">
        <pc:chgData name="Chris Droessler" userId="625c3661-9d64-47fa-b83c-4b49393bd161" providerId="ADAL" clId="{68B3681C-F141-794A-96D8-0BA98EA56A5D}" dt="2019-11-12T12:47:54.857" v="615" actId="2696"/>
        <pc:sldMkLst>
          <pc:docMk/>
          <pc:sldMk cId="2852555835" sldId="659"/>
        </pc:sldMkLst>
      </pc:sldChg>
      <pc:sldChg chg="add">
        <pc:chgData name="Chris Droessler" userId="625c3661-9d64-47fa-b83c-4b49393bd161" providerId="ADAL" clId="{68B3681C-F141-794A-96D8-0BA98EA56A5D}" dt="2019-11-06T12:48:26.650" v="62"/>
        <pc:sldMkLst>
          <pc:docMk/>
          <pc:sldMk cId="694530135" sldId="660"/>
        </pc:sldMkLst>
      </pc:sldChg>
      <pc:sldChg chg="add">
        <pc:chgData name="Chris Droessler" userId="625c3661-9d64-47fa-b83c-4b49393bd161" providerId="ADAL" clId="{68B3681C-F141-794A-96D8-0BA98EA56A5D}" dt="2019-11-06T12:48:26.804" v="63"/>
        <pc:sldMkLst>
          <pc:docMk/>
          <pc:sldMk cId="3225646513" sldId="661"/>
        </pc:sldMkLst>
      </pc:sldChg>
      <pc:sldChg chg="modSp add">
        <pc:chgData name="Chris Droessler" userId="625c3661-9d64-47fa-b83c-4b49393bd161" providerId="ADAL" clId="{68B3681C-F141-794A-96D8-0BA98EA56A5D}" dt="2019-11-06T12:53:01.137" v="155" actId="948"/>
        <pc:sldMkLst>
          <pc:docMk/>
          <pc:sldMk cId="4124514271" sldId="662"/>
        </pc:sldMkLst>
        <pc:spChg chg="mod">
          <ac:chgData name="Chris Droessler" userId="625c3661-9d64-47fa-b83c-4b49393bd161" providerId="ADAL" clId="{68B3681C-F141-794A-96D8-0BA98EA56A5D}" dt="2019-11-06T12:53:01.137" v="155" actId="948"/>
          <ac:spMkLst>
            <pc:docMk/>
            <pc:sldMk cId="4124514271" sldId="662"/>
            <ac:spMk id="2" creationId="{20FE68D4-A736-2846-A536-DBD1805AD3DB}"/>
          </ac:spMkLst>
        </pc:spChg>
        <pc:spChg chg="mod">
          <ac:chgData name="Chris Droessler" userId="625c3661-9d64-47fa-b83c-4b49393bd161" providerId="ADAL" clId="{68B3681C-F141-794A-96D8-0BA98EA56A5D}" dt="2019-11-06T12:51:35.077" v="136" actId="20577"/>
          <ac:spMkLst>
            <pc:docMk/>
            <pc:sldMk cId="4124514271" sldId="662"/>
            <ac:spMk id="3" creationId="{F584CC39-F2AE-7A47-97C7-E380E42E0DC3}"/>
          </ac:spMkLst>
        </pc:spChg>
      </pc:sldChg>
      <pc:sldChg chg="modSp add">
        <pc:chgData name="Chris Droessler" userId="625c3661-9d64-47fa-b83c-4b49393bd161" providerId="ADAL" clId="{68B3681C-F141-794A-96D8-0BA98EA56A5D}" dt="2019-11-06T12:55:11.358" v="167" actId="20577"/>
        <pc:sldMkLst>
          <pc:docMk/>
          <pc:sldMk cId="4195290847" sldId="663"/>
        </pc:sldMkLst>
        <pc:spChg chg="mod">
          <ac:chgData name="Chris Droessler" userId="625c3661-9d64-47fa-b83c-4b49393bd161" providerId="ADAL" clId="{68B3681C-F141-794A-96D8-0BA98EA56A5D}" dt="2019-11-06T12:55:11.358" v="167" actId="20577"/>
          <ac:spMkLst>
            <pc:docMk/>
            <pc:sldMk cId="4195290847" sldId="663"/>
            <ac:spMk id="2" creationId="{20FE68D4-A736-2846-A536-DBD1805AD3DB}"/>
          </ac:spMkLst>
        </pc:spChg>
        <pc:spChg chg="mod">
          <ac:chgData name="Chris Droessler" userId="625c3661-9d64-47fa-b83c-4b49393bd161" providerId="ADAL" clId="{68B3681C-F141-794A-96D8-0BA98EA56A5D}" dt="2019-11-06T12:54:33.757" v="162" actId="20577"/>
          <ac:spMkLst>
            <pc:docMk/>
            <pc:sldMk cId="4195290847" sldId="663"/>
            <ac:spMk id="3" creationId="{F584CC39-F2AE-7A47-97C7-E380E42E0DC3}"/>
          </ac:spMkLst>
        </pc:spChg>
      </pc:sldChg>
      <pc:sldChg chg="modSp add">
        <pc:chgData name="Chris Droessler" userId="625c3661-9d64-47fa-b83c-4b49393bd161" providerId="ADAL" clId="{68B3681C-F141-794A-96D8-0BA98EA56A5D}" dt="2019-11-06T13:08:19.865" v="368" actId="20577"/>
        <pc:sldMkLst>
          <pc:docMk/>
          <pc:sldMk cId="3149178407" sldId="664"/>
        </pc:sldMkLst>
        <pc:spChg chg="mod">
          <ac:chgData name="Chris Droessler" userId="625c3661-9d64-47fa-b83c-4b49393bd161" providerId="ADAL" clId="{68B3681C-F141-794A-96D8-0BA98EA56A5D}" dt="2019-11-06T13:07:33.628" v="351" actId="404"/>
          <ac:spMkLst>
            <pc:docMk/>
            <pc:sldMk cId="3149178407" sldId="664"/>
            <ac:spMk id="2" creationId="{577515B8-9200-374D-992F-372E54D01AB8}"/>
          </ac:spMkLst>
        </pc:spChg>
        <pc:spChg chg="mod">
          <ac:chgData name="Chris Droessler" userId="625c3661-9d64-47fa-b83c-4b49393bd161" providerId="ADAL" clId="{68B3681C-F141-794A-96D8-0BA98EA56A5D}" dt="2019-11-06T13:08:19.865" v="368" actId="20577"/>
          <ac:spMkLst>
            <pc:docMk/>
            <pc:sldMk cId="3149178407" sldId="664"/>
            <ac:spMk id="3" creationId="{C0B44734-EB67-0341-9C2D-F2AB003EDC38}"/>
          </ac:spMkLst>
        </pc:spChg>
      </pc:sldChg>
      <pc:sldChg chg="modSp add">
        <pc:chgData name="Chris Droessler" userId="625c3661-9d64-47fa-b83c-4b49393bd161" providerId="ADAL" clId="{68B3681C-F141-794A-96D8-0BA98EA56A5D}" dt="2019-11-06T13:08:55.448" v="385" actId="20577"/>
        <pc:sldMkLst>
          <pc:docMk/>
          <pc:sldMk cId="182015177" sldId="665"/>
        </pc:sldMkLst>
        <pc:spChg chg="mod">
          <ac:chgData name="Chris Droessler" userId="625c3661-9d64-47fa-b83c-4b49393bd161" providerId="ADAL" clId="{68B3681C-F141-794A-96D8-0BA98EA56A5D}" dt="2019-11-06T13:08:55.448" v="385" actId="20577"/>
          <ac:spMkLst>
            <pc:docMk/>
            <pc:sldMk cId="182015177" sldId="665"/>
            <ac:spMk id="2" creationId="{577515B8-9200-374D-992F-372E54D01AB8}"/>
          </ac:spMkLst>
        </pc:spChg>
        <pc:spChg chg="mod">
          <ac:chgData name="Chris Droessler" userId="625c3661-9d64-47fa-b83c-4b49393bd161" providerId="ADAL" clId="{68B3681C-F141-794A-96D8-0BA98EA56A5D}" dt="2019-11-06T13:08:49.351" v="379" actId="20577"/>
          <ac:spMkLst>
            <pc:docMk/>
            <pc:sldMk cId="182015177" sldId="665"/>
            <ac:spMk id="3" creationId="{C0B44734-EB67-0341-9C2D-F2AB003EDC38}"/>
          </ac:spMkLst>
        </pc:spChg>
      </pc:sldChg>
      <pc:sldChg chg="addSp delSp modSp add setBg">
        <pc:chgData name="Chris Droessler" userId="625c3661-9d64-47fa-b83c-4b49393bd161" providerId="ADAL" clId="{68B3681C-F141-794A-96D8-0BA98EA56A5D}" dt="2019-11-12T12:45:24.059" v="609"/>
        <pc:sldMkLst>
          <pc:docMk/>
          <pc:sldMk cId="3621036115" sldId="666"/>
        </pc:sldMkLst>
        <pc:spChg chg="del mod">
          <ac:chgData name="Chris Droessler" userId="625c3661-9d64-47fa-b83c-4b49393bd161" providerId="ADAL" clId="{68B3681C-F141-794A-96D8-0BA98EA56A5D}" dt="2019-11-06T13:10:18.236" v="390"/>
          <ac:spMkLst>
            <pc:docMk/>
            <pc:sldMk cId="3621036115" sldId="666"/>
            <ac:spMk id="2" creationId="{577515B8-9200-374D-992F-372E54D01AB8}"/>
          </ac:spMkLst>
        </pc:spChg>
        <pc:spChg chg="mod">
          <ac:chgData name="Chris Droessler" userId="625c3661-9d64-47fa-b83c-4b49393bd161" providerId="ADAL" clId="{68B3681C-F141-794A-96D8-0BA98EA56A5D}" dt="2019-11-06T13:09:35.973" v="389" actId="20577"/>
          <ac:spMkLst>
            <pc:docMk/>
            <pc:sldMk cId="3621036115" sldId="666"/>
            <ac:spMk id="3" creationId="{C0B44734-EB67-0341-9C2D-F2AB003EDC38}"/>
          </ac:spMkLst>
        </pc:spChg>
        <pc:spChg chg="add del mod">
          <ac:chgData name="Chris Droessler" userId="625c3661-9d64-47fa-b83c-4b49393bd161" providerId="ADAL" clId="{68B3681C-F141-794A-96D8-0BA98EA56A5D}" dt="2019-11-06T13:10:48.849" v="394" actId="478"/>
          <ac:spMkLst>
            <pc:docMk/>
            <pc:sldMk cId="3621036115" sldId="666"/>
            <ac:spMk id="7" creationId="{9ECEB800-F8AC-E249-8352-03C3C776108D}"/>
          </ac:spMkLst>
        </pc:spChg>
        <pc:picChg chg="add del mod">
          <ac:chgData name="Chris Droessler" userId="625c3661-9d64-47fa-b83c-4b49393bd161" providerId="ADAL" clId="{68B3681C-F141-794A-96D8-0BA98EA56A5D}" dt="2019-11-06T13:10:25.880" v="393" actId="478"/>
          <ac:picMkLst>
            <pc:docMk/>
            <pc:sldMk cId="3621036115" sldId="666"/>
            <ac:picMk id="5" creationId="{E43080E2-4F34-7B4E-BB72-8805BFB00BEE}"/>
          </ac:picMkLst>
        </pc:picChg>
        <pc:picChg chg="add del mod">
          <ac:chgData name="Chris Droessler" userId="625c3661-9d64-47fa-b83c-4b49393bd161" providerId="ADAL" clId="{68B3681C-F141-794A-96D8-0BA98EA56A5D}" dt="2019-11-06T13:11:01.124" v="398" actId="478"/>
          <ac:picMkLst>
            <pc:docMk/>
            <pc:sldMk cId="3621036115" sldId="666"/>
            <ac:picMk id="9" creationId="{B2A4C8CE-9DC6-374C-986C-ABCEE6EC3709}"/>
          </ac:picMkLst>
        </pc:picChg>
        <pc:picChg chg="add del mod">
          <ac:chgData name="Chris Droessler" userId="625c3661-9d64-47fa-b83c-4b49393bd161" providerId="ADAL" clId="{68B3681C-F141-794A-96D8-0BA98EA56A5D}" dt="2019-11-06T13:19:22.548" v="402" actId="478"/>
          <ac:picMkLst>
            <pc:docMk/>
            <pc:sldMk cId="3621036115" sldId="666"/>
            <ac:picMk id="11" creationId="{D938DD79-D6B6-2249-BC71-5DB9DCD8C909}"/>
          </ac:picMkLst>
        </pc:picChg>
        <pc:picChg chg="add del mod">
          <ac:chgData name="Chris Droessler" userId="625c3661-9d64-47fa-b83c-4b49393bd161" providerId="ADAL" clId="{68B3681C-F141-794A-96D8-0BA98EA56A5D}" dt="2019-11-06T13:19:36.657" v="407" actId="478"/>
          <ac:picMkLst>
            <pc:docMk/>
            <pc:sldMk cId="3621036115" sldId="666"/>
            <ac:picMk id="13" creationId="{0495C1FA-7CC0-FF4C-90F5-D9AA515CF406}"/>
          </ac:picMkLst>
        </pc:picChg>
        <pc:picChg chg="add del mod">
          <ac:chgData name="Chris Droessler" userId="625c3661-9d64-47fa-b83c-4b49393bd161" providerId="ADAL" clId="{68B3681C-F141-794A-96D8-0BA98EA56A5D}" dt="2019-11-06T13:19:42.412" v="411" actId="478"/>
          <ac:picMkLst>
            <pc:docMk/>
            <pc:sldMk cId="3621036115" sldId="666"/>
            <ac:picMk id="15" creationId="{E18BE9C7-D594-BA49-8838-2FE25CEA45D0}"/>
          </ac:picMkLst>
        </pc:picChg>
        <pc:picChg chg="add mod">
          <ac:chgData name="Chris Droessler" userId="625c3661-9d64-47fa-b83c-4b49393bd161" providerId="ADAL" clId="{68B3681C-F141-794A-96D8-0BA98EA56A5D}" dt="2019-11-06T13:22:14.921" v="414" actId="962"/>
          <ac:picMkLst>
            <pc:docMk/>
            <pc:sldMk cId="3621036115" sldId="666"/>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613191324" sldId="667"/>
        </pc:sldMkLst>
        <pc:picChg chg="add mod">
          <ac:chgData name="Chris Droessler" userId="625c3661-9d64-47fa-b83c-4b49393bd161" providerId="ADAL" clId="{68B3681C-F141-794A-96D8-0BA98EA56A5D}" dt="2019-11-06T13:22:34.020" v="427" actId="962"/>
          <ac:picMkLst>
            <pc:docMk/>
            <pc:sldMk cId="2613191324" sldId="667"/>
            <ac:picMk id="4" creationId="{7CD821D8-4BF5-AA4A-8A04-B7923750764C}"/>
          </ac:picMkLst>
        </pc:picChg>
        <pc:picChg chg="del">
          <ac:chgData name="Chris Droessler" userId="625c3661-9d64-47fa-b83c-4b49393bd161" providerId="ADAL" clId="{68B3681C-F141-794A-96D8-0BA98EA56A5D}" dt="2019-11-06T13:22:20.801" v="416" actId="478"/>
          <ac:picMkLst>
            <pc:docMk/>
            <pc:sldMk cId="2613191324" sldId="667"/>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816986587" sldId="668"/>
        </pc:sldMkLst>
        <pc:picChg chg="add del mod">
          <ac:chgData name="Chris Droessler" userId="625c3661-9d64-47fa-b83c-4b49393bd161" providerId="ADAL" clId="{68B3681C-F141-794A-96D8-0BA98EA56A5D}" dt="2019-11-06T13:22:39.116" v="429" actId="478"/>
          <ac:picMkLst>
            <pc:docMk/>
            <pc:sldMk cId="2816986587" sldId="668"/>
            <ac:picMk id="2" creationId="{01DB1462-F744-584C-9940-B115BC6D353E}"/>
          </ac:picMkLst>
        </pc:picChg>
        <pc:picChg chg="add mod">
          <ac:chgData name="Chris Droessler" userId="625c3661-9d64-47fa-b83c-4b49393bd161" providerId="ADAL" clId="{68B3681C-F141-794A-96D8-0BA98EA56A5D}" dt="2019-11-06T13:22:42.791" v="432" actId="962"/>
          <ac:picMkLst>
            <pc:docMk/>
            <pc:sldMk cId="2816986587" sldId="668"/>
            <ac:picMk id="5" creationId="{17A46C1D-AE7F-AA48-B3BA-68DBE5D6D342}"/>
          </ac:picMkLst>
        </pc:picChg>
      </pc:sldChg>
      <pc:sldChg chg="addSp delSp modSp add setBg">
        <pc:chgData name="Chris Droessler" userId="625c3661-9d64-47fa-b83c-4b49393bd161" providerId="ADAL" clId="{68B3681C-F141-794A-96D8-0BA98EA56A5D}" dt="2019-11-12T12:45:24.059" v="609"/>
        <pc:sldMkLst>
          <pc:docMk/>
          <pc:sldMk cId="3355172008" sldId="669"/>
        </pc:sldMkLst>
        <pc:picChg chg="add del mod">
          <ac:chgData name="Chris Droessler" userId="625c3661-9d64-47fa-b83c-4b49393bd161" providerId="ADAL" clId="{68B3681C-F141-794A-96D8-0BA98EA56A5D}" dt="2019-11-06T13:23:40.461" v="434" actId="478"/>
          <ac:picMkLst>
            <pc:docMk/>
            <pc:sldMk cId="3355172008" sldId="669"/>
            <ac:picMk id="2" creationId="{0D7B9F37-C40E-6B4F-9346-45F131C0880B}"/>
          </ac:picMkLst>
        </pc:picChg>
        <pc:picChg chg="add mod">
          <ac:chgData name="Chris Droessler" userId="625c3661-9d64-47fa-b83c-4b49393bd161" providerId="ADAL" clId="{68B3681C-F141-794A-96D8-0BA98EA56A5D}" dt="2019-11-06T13:23:44.585" v="437" actId="962"/>
          <ac:picMkLst>
            <pc:docMk/>
            <pc:sldMk cId="3355172008" sldId="669"/>
            <ac:picMk id="5" creationId="{9E2F54B0-4872-C748-AD3D-D8327037B57E}"/>
          </ac:picMkLst>
        </pc:picChg>
      </pc:sldChg>
      <pc:sldChg chg="addSp modSp add setBg">
        <pc:chgData name="Chris Droessler" userId="625c3661-9d64-47fa-b83c-4b49393bd161" providerId="ADAL" clId="{68B3681C-F141-794A-96D8-0BA98EA56A5D}" dt="2019-11-12T12:45:24.059" v="609"/>
        <pc:sldMkLst>
          <pc:docMk/>
          <pc:sldMk cId="57700198" sldId="670"/>
        </pc:sldMkLst>
        <pc:picChg chg="add mod">
          <ac:chgData name="Chris Droessler" userId="625c3661-9d64-47fa-b83c-4b49393bd161" providerId="ADAL" clId="{68B3681C-F141-794A-96D8-0BA98EA56A5D}" dt="2019-11-06T13:24:52.140" v="440" actId="962"/>
          <ac:picMkLst>
            <pc:docMk/>
            <pc:sldMk cId="57700198" sldId="670"/>
            <ac:picMk id="4" creationId="{33B33AC8-7739-6E45-B19A-60743C21B24C}"/>
          </ac:picMkLst>
        </pc:picChg>
      </pc:sldChg>
      <pc:sldChg chg="addSp delSp modSp add setBg">
        <pc:chgData name="Chris Droessler" userId="625c3661-9d64-47fa-b83c-4b49393bd161" providerId="ADAL" clId="{68B3681C-F141-794A-96D8-0BA98EA56A5D}" dt="2019-11-12T12:45:24.059" v="609"/>
        <pc:sldMkLst>
          <pc:docMk/>
          <pc:sldMk cId="4073427048" sldId="671"/>
        </pc:sldMkLst>
        <pc:picChg chg="add del mod">
          <ac:chgData name="Chris Droessler" userId="625c3661-9d64-47fa-b83c-4b49393bd161" providerId="ADAL" clId="{68B3681C-F141-794A-96D8-0BA98EA56A5D}" dt="2019-11-06T13:25:39.036" v="442" actId="478"/>
          <ac:picMkLst>
            <pc:docMk/>
            <pc:sldMk cId="4073427048" sldId="671"/>
            <ac:picMk id="2" creationId="{9385AF22-8278-8941-BD33-C6C37EF21A38}"/>
          </ac:picMkLst>
        </pc:picChg>
        <pc:picChg chg="add del mod">
          <ac:chgData name="Chris Droessler" userId="625c3661-9d64-47fa-b83c-4b49393bd161" providerId="ADAL" clId="{68B3681C-F141-794A-96D8-0BA98EA56A5D}" dt="2019-11-06T13:26:17.860" v="444" actId="478"/>
          <ac:picMkLst>
            <pc:docMk/>
            <pc:sldMk cId="4073427048" sldId="671"/>
            <ac:picMk id="5" creationId="{A337F25B-9B03-FD46-9535-B6DBB852417D}"/>
          </ac:picMkLst>
        </pc:picChg>
        <pc:picChg chg="add mod">
          <ac:chgData name="Chris Droessler" userId="625c3661-9d64-47fa-b83c-4b49393bd161" providerId="ADAL" clId="{68B3681C-F141-794A-96D8-0BA98EA56A5D}" dt="2019-11-06T13:26:22.097" v="447" actId="962"/>
          <ac:picMkLst>
            <pc:docMk/>
            <pc:sldMk cId="4073427048" sldId="671"/>
            <ac:picMk id="7" creationId="{E836D409-D73B-524D-8BB2-A55595234045}"/>
          </ac:picMkLst>
        </pc:picChg>
      </pc:sldChg>
      <pc:sldChg chg="addSp modSp add setBg">
        <pc:chgData name="Chris Droessler" userId="625c3661-9d64-47fa-b83c-4b49393bd161" providerId="ADAL" clId="{68B3681C-F141-794A-96D8-0BA98EA56A5D}" dt="2019-11-12T12:45:24.059" v="609"/>
        <pc:sldMkLst>
          <pc:docMk/>
          <pc:sldMk cId="2312103838" sldId="672"/>
        </pc:sldMkLst>
        <pc:picChg chg="add mod">
          <ac:chgData name="Chris Droessler" userId="625c3661-9d64-47fa-b83c-4b49393bd161" providerId="ADAL" clId="{68B3681C-F141-794A-96D8-0BA98EA56A5D}" dt="2019-11-06T13:28:15.146" v="450" actId="962"/>
          <ac:picMkLst>
            <pc:docMk/>
            <pc:sldMk cId="2312103838" sldId="672"/>
            <ac:picMk id="4" creationId="{2DA1AFE0-DF67-E84B-922D-AE641AE7617B}"/>
          </ac:picMkLst>
        </pc:picChg>
      </pc:sldChg>
      <pc:sldChg chg="addSp delSp modSp add setBg">
        <pc:chgData name="Chris Droessler" userId="625c3661-9d64-47fa-b83c-4b49393bd161" providerId="ADAL" clId="{68B3681C-F141-794A-96D8-0BA98EA56A5D}" dt="2019-11-12T12:45:24.059" v="609"/>
        <pc:sldMkLst>
          <pc:docMk/>
          <pc:sldMk cId="880189499" sldId="673"/>
        </pc:sldMkLst>
        <pc:picChg chg="add del mod">
          <ac:chgData name="Chris Droessler" userId="625c3661-9d64-47fa-b83c-4b49393bd161" providerId="ADAL" clId="{68B3681C-F141-794A-96D8-0BA98EA56A5D}" dt="2019-11-06T13:29:25.612" v="452" actId="478"/>
          <ac:picMkLst>
            <pc:docMk/>
            <pc:sldMk cId="880189499" sldId="673"/>
            <ac:picMk id="2" creationId="{EB7FB2E7-D583-9C4D-BA00-FB660299D0B1}"/>
          </ac:picMkLst>
        </pc:picChg>
        <pc:picChg chg="add mod">
          <ac:chgData name="Chris Droessler" userId="625c3661-9d64-47fa-b83c-4b49393bd161" providerId="ADAL" clId="{68B3681C-F141-794A-96D8-0BA98EA56A5D}" dt="2019-11-06T13:29:29.068" v="455" actId="962"/>
          <ac:picMkLst>
            <pc:docMk/>
            <pc:sldMk cId="880189499" sldId="673"/>
            <ac:picMk id="5" creationId="{154A600F-2A3B-4B45-9654-483CFF25FA60}"/>
          </ac:picMkLst>
        </pc:picChg>
      </pc:sldChg>
      <pc:sldChg chg="addSp delSp modSp add ord">
        <pc:chgData name="Chris Droessler" userId="625c3661-9d64-47fa-b83c-4b49393bd161" providerId="ADAL" clId="{68B3681C-F141-794A-96D8-0BA98EA56A5D}" dt="2019-11-06T13:30:29.112" v="461"/>
        <pc:sldMkLst>
          <pc:docMk/>
          <pc:sldMk cId="1845352423" sldId="674"/>
        </pc:sldMkLst>
        <pc:spChg chg="add del mod">
          <ac:chgData name="Chris Droessler" userId="625c3661-9d64-47fa-b83c-4b49393bd161" providerId="ADAL" clId="{68B3681C-F141-794A-96D8-0BA98EA56A5D}" dt="2019-11-06T13:30:26.791" v="459"/>
          <ac:spMkLst>
            <pc:docMk/>
            <pc:sldMk cId="1845352423" sldId="674"/>
            <ac:spMk id="2" creationId="{90B0B237-B483-654C-B65F-290D87FB633E}"/>
          </ac:spMkLst>
        </pc:spChg>
        <pc:spChg chg="add mod">
          <ac:chgData name="Chris Droessler" userId="625c3661-9d64-47fa-b83c-4b49393bd161" providerId="ADAL" clId="{68B3681C-F141-794A-96D8-0BA98EA56A5D}" dt="2019-11-06T13:30:29.112" v="461"/>
          <ac:spMkLst>
            <pc:docMk/>
            <pc:sldMk cId="1845352423" sldId="674"/>
            <ac:spMk id="4" creationId="{047001E3-1A05-6440-9EC9-6D56DF99897B}"/>
          </ac:spMkLst>
        </pc:spChg>
      </pc:sldChg>
      <pc:sldChg chg="add del">
        <pc:chgData name="Chris Droessler" userId="625c3661-9d64-47fa-b83c-4b49393bd161" providerId="ADAL" clId="{68B3681C-F141-794A-96D8-0BA98EA56A5D}" dt="2019-11-12T12:47:54.850" v="614" actId="2696"/>
        <pc:sldMkLst>
          <pc:docMk/>
          <pc:sldMk cId="1304271515" sldId="675"/>
        </pc:sldMkLst>
      </pc:sldChg>
      <pc:sldChg chg="addSp delSp modSp add ord setBg">
        <pc:chgData name="Chris Droessler" userId="625c3661-9d64-47fa-b83c-4b49393bd161" providerId="ADAL" clId="{68B3681C-F141-794A-96D8-0BA98EA56A5D}" dt="2019-11-12T12:45:01.890" v="608"/>
        <pc:sldMkLst>
          <pc:docMk/>
          <pc:sldMk cId="375794531" sldId="676"/>
        </pc:sldMkLst>
        <pc:spChg chg="del">
          <ac:chgData name="Chris Droessler" userId="625c3661-9d64-47fa-b83c-4b49393bd161" providerId="ADAL" clId="{68B3681C-F141-794A-96D8-0BA98EA56A5D}" dt="2019-11-12T12:38:22.365" v="539"/>
          <ac:spMkLst>
            <pc:docMk/>
            <pc:sldMk cId="375794531" sldId="676"/>
            <ac:spMk id="2" creationId="{EDB693AE-016C-FB43-9B25-098AF811AA43}"/>
          </ac:spMkLst>
        </pc:spChg>
        <pc:spChg chg="del">
          <ac:chgData name="Chris Droessler" userId="625c3661-9d64-47fa-b83c-4b49393bd161" providerId="ADAL" clId="{68B3681C-F141-794A-96D8-0BA98EA56A5D}" dt="2019-11-12T12:38:33.322" v="543"/>
          <ac:spMkLst>
            <pc:docMk/>
            <pc:sldMk cId="375794531" sldId="676"/>
            <ac:spMk id="3" creationId="{4590A334-0651-DC41-9079-35F2B3D906B4}"/>
          </ac:spMkLst>
        </pc:spChg>
        <pc:spChg chg="add del mod">
          <ac:chgData name="Chris Droessler" userId="625c3661-9d64-47fa-b83c-4b49393bd161" providerId="ADAL" clId="{68B3681C-F141-794A-96D8-0BA98EA56A5D}" dt="2019-11-12T12:38:33.322" v="543"/>
          <ac:spMkLst>
            <pc:docMk/>
            <pc:sldMk cId="375794531" sldId="676"/>
            <ac:spMk id="7" creationId="{621C440F-2BE8-5A49-A25E-053FE5EE751F}"/>
          </ac:spMkLst>
        </pc:spChg>
        <pc:picChg chg="add del mod">
          <ac:chgData name="Chris Droessler" userId="625c3661-9d64-47fa-b83c-4b49393bd161" providerId="ADAL" clId="{68B3681C-F141-794A-96D8-0BA98EA56A5D}" dt="2019-11-12T12:38:27.583" v="542" actId="478"/>
          <ac:picMkLst>
            <pc:docMk/>
            <pc:sldMk cId="375794531" sldId="676"/>
            <ac:picMk id="5" creationId="{A6DDB4BC-4107-324C-AB50-7491668F76B8}"/>
          </ac:picMkLst>
        </pc:picChg>
        <pc:picChg chg="add mod">
          <ac:chgData name="Chris Droessler" userId="625c3661-9d64-47fa-b83c-4b49393bd161" providerId="ADAL" clId="{68B3681C-F141-794A-96D8-0BA98EA56A5D}" dt="2019-11-12T12:39:01.491" v="556" actId="962"/>
          <ac:picMkLst>
            <pc:docMk/>
            <pc:sldMk cId="375794531" sldId="676"/>
            <ac:picMk id="9" creationId="{B97586CD-663D-194B-9D00-12951D1A1DF2}"/>
          </ac:picMkLst>
        </pc:picChg>
      </pc:sldChg>
      <pc:sldChg chg="add">
        <pc:chgData name="Chris Droessler" userId="625c3661-9d64-47fa-b83c-4b49393bd161" providerId="ADAL" clId="{68B3681C-F141-794A-96D8-0BA98EA56A5D}" dt="2019-11-06T13:31:01.288" v="463"/>
        <pc:sldMkLst>
          <pc:docMk/>
          <pc:sldMk cId="3948723620" sldId="677"/>
        </pc:sldMkLst>
      </pc:sldChg>
      <pc:sldChg chg="add">
        <pc:chgData name="Chris Droessler" userId="625c3661-9d64-47fa-b83c-4b49393bd161" providerId="ADAL" clId="{68B3681C-F141-794A-96D8-0BA98EA56A5D}" dt="2019-11-06T13:31:01.500" v="464"/>
        <pc:sldMkLst>
          <pc:docMk/>
          <pc:sldMk cId="561125537" sldId="678"/>
        </pc:sldMkLst>
      </pc:sldChg>
      <pc:sldChg chg="addSp delSp modSp add">
        <pc:chgData name="Chris Droessler" userId="625c3661-9d64-47fa-b83c-4b49393bd161" providerId="ADAL" clId="{68B3681C-F141-794A-96D8-0BA98EA56A5D}" dt="2019-11-06T21:21:37.916" v="503"/>
        <pc:sldMkLst>
          <pc:docMk/>
          <pc:sldMk cId="3804131059" sldId="679"/>
        </pc:sldMkLst>
        <pc:spChg chg="mod">
          <ac:chgData name="Chris Droessler" userId="625c3661-9d64-47fa-b83c-4b49393bd161" providerId="ADAL" clId="{68B3681C-F141-794A-96D8-0BA98EA56A5D}" dt="2019-11-06T21:21:33.781" v="501" actId="20577"/>
          <ac:spMkLst>
            <pc:docMk/>
            <pc:sldMk cId="3804131059" sldId="679"/>
            <ac:spMk id="3" creationId="{280E86D7-3E17-AE48-91BC-43C859DD99F4}"/>
          </ac:spMkLst>
        </pc:spChg>
        <pc:spChg chg="add del mod">
          <ac:chgData name="Chris Droessler" userId="625c3661-9d64-47fa-b83c-4b49393bd161" providerId="ADAL" clId="{68B3681C-F141-794A-96D8-0BA98EA56A5D}" dt="2019-11-06T21:21:37.916" v="503"/>
          <ac:spMkLst>
            <pc:docMk/>
            <pc:sldMk cId="3804131059" sldId="679"/>
            <ac:spMk id="4" creationId="{0BA2A9CC-4D43-6046-AEC5-A84D6805C468}"/>
          </ac:spMkLst>
        </pc:spChg>
      </pc:sldChg>
      <pc:sldChg chg="addSp delSp modSp add setBg">
        <pc:chgData name="Chris Droessler" userId="625c3661-9d64-47fa-b83c-4b49393bd161" providerId="ADAL" clId="{68B3681C-F141-794A-96D8-0BA98EA56A5D}" dt="2019-11-12T12:45:50.986" v="610"/>
        <pc:sldMkLst>
          <pc:docMk/>
          <pc:sldMk cId="2740154125" sldId="680"/>
        </pc:sldMkLst>
        <pc:spChg chg="del">
          <ac:chgData name="Chris Droessler" userId="625c3661-9d64-47fa-b83c-4b49393bd161" providerId="ADAL" clId="{68B3681C-F141-794A-96D8-0BA98EA56A5D}" dt="2019-11-06T21:21:45.395" v="506"/>
          <ac:spMkLst>
            <pc:docMk/>
            <pc:sldMk cId="2740154125" sldId="680"/>
            <ac:spMk id="2" creationId="{A993437E-863D-594B-BC80-1B42AD471292}"/>
          </ac:spMkLst>
        </pc:spChg>
        <pc:spChg chg="add del mod">
          <ac:chgData name="Chris Droessler" userId="625c3661-9d64-47fa-b83c-4b49393bd161" providerId="ADAL" clId="{68B3681C-F141-794A-96D8-0BA98EA56A5D}" dt="2019-11-06T21:21:49.182" v="510" actId="478"/>
          <ac:spMkLst>
            <pc:docMk/>
            <pc:sldMk cId="2740154125" sldId="680"/>
            <ac:spMk id="7" creationId="{9BEAB532-4BEA-1C48-A695-3F31D12B51BD}"/>
          </ac:spMkLst>
        </pc:spChg>
        <pc:picChg chg="add del mod">
          <ac:chgData name="Chris Droessler" userId="625c3661-9d64-47fa-b83c-4b49393bd161" providerId="ADAL" clId="{68B3681C-F141-794A-96D8-0BA98EA56A5D}" dt="2019-11-06T21:21:47.408" v="509" actId="478"/>
          <ac:picMkLst>
            <pc:docMk/>
            <pc:sldMk cId="2740154125" sldId="680"/>
            <ac:picMk id="5" creationId="{E7D12C6B-9EFE-E646-A4A3-85E35F59BE2E}"/>
          </ac:picMkLst>
        </pc:picChg>
        <pc:picChg chg="add mod">
          <ac:chgData name="Chris Droessler" userId="625c3661-9d64-47fa-b83c-4b49393bd161" providerId="ADAL" clId="{68B3681C-F141-794A-96D8-0BA98EA56A5D}" dt="2019-11-06T21:21:52.192" v="512" actId="27614"/>
          <ac:picMkLst>
            <pc:docMk/>
            <pc:sldMk cId="2740154125" sldId="680"/>
            <ac:picMk id="9" creationId="{87AD5777-8098-5346-A09D-D20E7BE9B725}"/>
          </ac:picMkLst>
        </pc:picChg>
      </pc:sldChg>
      <pc:sldChg chg="addSp delSp modSp add">
        <pc:chgData name="Chris Droessler" userId="625c3661-9d64-47fa-b83c-4b49393bd161" providerId="ADAL" clId="{68B3681C-F141-794A-96D8-0BA98EA56A5D}" dt="2019-11-06T21:21:57.863" v="515" actId="27614"/>
        <pc:sldMkLst>
          <pc:docMk/>
          <pc:sldMk cId="3136171279" sldId="681"/>
        </pc:sldMkLst>
        <pc:spChg chg="del">
          <ac:chgData name="Chris Droessler" userId="625c3661-9d64-47fa-b83c-4b49393bd161" providerId="ADAL" clId="{68B3681C-F141-794A-96D8-0BA98EA56A5D}" dt="2019-11-06T21:21:54.772" v="513" actId="478"/>
          <ac:spMkLst>
            <pc:docMk/>
            <pc:sldMk cId="3136171279" sldId="681"/>
            <ac:spMk id="2" creationId="{A993437E-863D-594B-BC80-1B42AD471292}"/>
          </ac:spMkLst>
        </pc:spChg>
        <pc:picChg chg="add mod">
          <ac:chgData name="Chris Droessler" userId="625c3661-9d64-47fa-b83c-4b49393bd161" providerId="ADAL" clId="{68B3681C-F141-794A-96D8-0BA98EA56A5D}" dt="2019-11-06T21:21:57.863" v="515" actId="27614"/>
          <ac:picMkLst>
            <pc:docMk/>
            <pc:sldMk cId="3136171279" sldId="681"/>
            <ac:picMk id="5" creationId="{E43BDC89-0699-5544-93AB-4D59BDC8AD6E}"/>
          </ac:picMkLst>
        </pc:picChg>
      </pc:sldChg>
      <pc:sldChg chg="modSp add">
        <pc:chgData name="Chris Droessler" userId="625c3661-9d64-47fa-b83c-4b49393bd161" providerId="ADAL" clId="{68B3681C-F141-794A-96D8-0BA98EA56A5D}" dt="2019-11-07T18:29:31.525" v="532" actId="20577"/>
        <pc:sldMkLst>
          <pc:docMk/>
          <pc:sldMk cId="3588130731" sldId="682"/>
        </pc:sldMkLst>
        <pc:spChg chg="mod">
          <ac:chgData name="Chris Droessler" userId="625c3661-9d64-47fa-b83c-4b49393bd161" providerId="ADAL" clId="{68B3681C-F141-794A-96D8-0BA98EA56A5D}" dt="2019-11-07T18:29:31.525" v="532" actId="20577"/>
          <ac:spMkLst>
            <pc:docMk/>
            <pc:sldMk cId="3588130731" sldId="682"/>
            <ac:spMk id="3" creationId="{C0B44734-EB67-0341-9C2D-F2AB003EDC38}"/>
          </ac:spMkLst>
        </pc:spChg>
      </pc:sldChg>
      <pc:sldChg chg="add del">
        <pc:chgData name="Chris Droessler" userId="625c3661-9d64-47fa-b83c-4b49393bd161" providerId="ADAL" clId="{68B3681C-F141-794A-96D8-0BA98EA56A5D}" dt="2019-11-12T12:38:43.025" v="544" actId="2696"/>
        <pc:sldMkLst>
          <pc:docMk/>
          <pc:sldMk cId="65740678" sldId="683"/>
        </pc:sldMkLst>
      </pc:sldChg>
      <pc:sldChg chg="add del">
        <pc:chgData name="Chris Droessler" userId="625c3661-9d64-47fa-b83c-4b49393bd161" providerId="ADAL" clId="{68B3681C-F141-794A-96D8-0BA98EA56A5D}" dt="2019-11-12T12:47:54.867" v="616" actId="2696"/>
        <pc:sldMkLst>
          <pc:docMk/>
          <pc:sldMk cId="4099591026" sldId="684"/>
        </pc:sldMkLst>
      </pc:sldChg>
      <pc:sldChg chg="add del">
        <pc:chgData name="Chris Droessler" userId="625c3661-9d64-47fa-b83c-4b49393bd161" providerId="ADAL" clId="{68B3681C-F141-794A-96D8-0BA98EA56A5D}" dt="2019-11-12T12:47:54.876" v="617" actId="2696"/>
        <pc:sldMkLst>
          <pc:docMk/>
          <pc:sldMk cId="700574106" sldId="685"/>
        </pc:sldMkLst>
      </pc:sldChg>
      <pc:sldChg chg="add del">
        <pc:chgData name="Chris Droessler" userId="625c3661-9d64-47fa-b83c-4b49393bd161" providerId="ADAL" clId="{68B3681C-F141-794A-96D8-0BA98EA56A5D}" dt="2019-11-12T12:38:43.746" v="545" actId="2696"/>
        <pc:sldMkLst>
          <pc:docMk/>
          <pc:sldMk cId="1836227566" sldId="686"/>
        </pc:sldMkLst>
      </pc:sldChg>
      <pc:sldChg chg="addSp modSp add setBg">
        <pc:chgData name="Chris Droessler" userId="625c3661-9d64-47fa-b83c-4b49393bd161" providerId="ADAL" clId="{68B3681C-F141-794A-96D8-0BA98EA56A5D}" dt="2019-11-12T12:45:01.890" v="608"/>
        <pc:sldMkLst>
          <pc:docMk/>
          <pc:sldMk cId="2949219974" sldId="686"/>
        </pc:sldMkLst>
        <pc:picChg chg="add mod">
          <ac:chgData name="Chris Droessler" userId="625c3661-9d64-47fa-b83c-4b49393bd161" providerId="ADAL" clId="{68B3681C-F141-794A-96D8-0BA98EA56A5D}" dt="2019-11-12T12:39:06.040" v="559" actId="962"/>
          <ac:picMkLst>
            <pc:docMk/>
            <pc:sldMk cId="2949219974" sldId="686"/>
            <ac:picMk id="3" creationId="{A4168571-9779-1D43-A03F-F286C073C604}"/>
          </ac:picMkLst>
        </pc:picChg>
      </pc:sldChg>
      <pc:sldChg chg="addSp delSp modSp add setBg">
        <pc:chgData name="Chris Droessler" userId="625c3661-9d64-47fa-b83c-4b49393bd161" providerId="ADAL" clId="{68B3681C-F141-794A-96D8-0BA98EA56A5D}" dt="2019-11-12T12:45:01.890" v="608"/>
        <pc:sldMkLst>
          <pc:docMk/>
          <pc:sldMk cId="256205867" sldId="687"/>
        </pc:sldMkLst>
        <pc:picChg chg="add del mod">
          <ac:chgData name="Chris Droessler" userId="625c3661-9d64-47fa-b83c-4b49393bd161" providerId="ADAL" clId="{68B3681C-F141-794A-96D8-0BA98EA56A5D}" dt="2019-11-12T12:39:16.036" v="561" actId="478"/>
          <ac:picMkLst>
            <pc:docMk/>
            <pc:sldMk cId="256205867" sldId="687"/>
            <ac:picMk id="2" creationId="{5227A3F6-604F-304B-BDCA-F5735C19A593}"/>
          </ac:picMkLst>
        </pc:picChg>
        <pc:picChg chg="add mod">
          <ac:chgData name="Chris Droessler" userId="625c3661-9d64-47fa-b83c-4b49393bd161" providerId="ADAL" clId="{68B3681C-F141-794A-96D8-0BA98EA56A5D}" dt="2019-11-12T12:39:20.540" v="564" actId="962"/>
          <ac:picMkLst>
            <pc:docMk/>
            <pc:sldMk cId="256205867" sldId="687"/>
            <ac:picMk id="4" creationId="{26C15DFD-C424-9345-8420-D742FDF8FE33}"/>
          </ac:picMkLst>
        </pc:picChg>
      </pc:sldChg>
      <pc:sldChg chg="add del">
        <pc:chgData name="Chris Droessler" userId="625c3661-9d64-47fa-b83c-4b49393bd161" providerId="ADAL" clId="{68B3681C-F141-794A-96D8-0BA98EA56A5D}" dt="2019-11-12T12:38:44.376" v="546" actId="2696"/>
        <pc:sldMkLst>
          <pc:docMk/>
          <pc:sldMk cId="4152194085" sldId="687"/>
        </pc:sldMkLst>
      </pc:sldChg>
      <pc:sldChg chg="addSp modSp add setBg">
        <pc:chgData name="Chris Droessler" userId="625c3661-9d64-47fa-b83c-4b49393bd161" providerId="ADAL" clId="{68B3681C-F141-794A-96D8-0BA98EA56A5D}" dt="2019-11-12T12:45:01.890" v="608"/>
        <pc:sldMkLst>
          <pc:docMk/>
          <pc:sldMk cId="1931899030" sldId="688"/>
        </pc:sldMkLst>
        <pc:picChg chg="add mod">
          <ac:chgData name="Chris Droessler" userId="625c3661-9d64-47fa-b83c-4b49393bd161" providerId="ADAL" clId="{68B3681C-F141-794A-96D8-0BA98EA56A5D}" dt="2019-11-12T12:39:26.040" v="567" actId="962"/>
          <ac:picMkLst>
            <pc:docMk/>
            <pc:sldMk cId="1931899030" sldId="688"/>
            <ac:picMk id="3" creationId="{50DB0537-0AFD-EC4D-B9F2-9ADE23E6AFA3}"/>
          </ac:picMkLst>
        </pc:picChg>
      </pc:sldChg>
      <pc:sldChg chg="add del">
        <pc:chgData name="Chris Droessler" userId="625c3661-9d64-47fa-b83c-4b49393bd161" providerId="ADAL" clId="{68B3681C-F141-794A-96D8-0BA98EA56A5D}" dt="2019-11-12T12:38:45.050" v="547" actId="2696"/>
        <pc:sldMkLst>
          <pc:docMk/>
          <pc:sldMk cId="3872871269" sldId="688"/>
        </pc:sldMkLst>
      </pc:sldChg>
      <pc:sldChg chg="addSp modSp add setBg">
        <pc:chgData name="Chris Droessler" userId="625c3661-9d64-47fa-b83c-4b49393bd161" providerId="ADAL" clId="{68B3681C-F141-794A-96D8-0BA98EA56A5D}" dt="2019-11-12T12:45:01.890" v="608"/>
        <pc:sldMkLst>
          <pc:docMk/>
          <pc:sldMk cId="1291929165" sldId="689"/>
        </pc:sldMkLst>
        <pc:picChg chg="add mod">
          <ac:chgData name="Chris Droessler" userId="625c3661-9d64-47fa-b83c-4b49393bd161" providerId="ADAL" clId="{68B3681C-F141-794A-96D8-0BA98EA56A5D}" dt="2019-11-12T12:39:31.411" v="570" actId="962"/>
          <ac:picMkLst>
            <pc:docMk/>
            <pc:sldMk cId="1291929165" sldId="689"/>
            <ac:picMk id="3" creationId="{95EAB8F5-604A-8E49-9E0E-5E4813F9CBC7}"/>
          </ac:picMkLst>
        </pc:picChg>
      </pc:sldChg>
      <pc:sldChg chg="addSp add">
        <pc:chgData name="Chris Droessler" userId="625c3661-9d64-47fa-b83c-4b49393bd161" providerId="ADAL" clId="{68B3681C-F141-794A-96D8-0BA98EA56A5D}" dt="2019-11-12T12:49:52.049" v="631"/>
        <pc:sldMkLst>
          <pc:docMk/>
          <pc:sldMk cId="859119533" sldId="690"/>
        </pc:sldMkLst>
        <pc:picChg chg="add">
          <ac:chgData name="Chris Droessler" userId="625c3661-9d64-47fa-b83c-4b49393bd161" providerId="ADAL" clId="{68B3681C-F141-794A-96D8-0BA98EA56A5D}" dt="2019-11-12T12:49:52.049" v="631"/>
          <ac:picMkLst>
            <pc:docMk/>
            <pc:sldMk cId="859119533" sldId="690"/>
            <ac:picMk id="2" creationId="{DEB08E74-6FD5-9545-9649-A2F7CEC52B01}"/>
          </ac:picMkLst>
        </pc:picChg>
      </pc:sldChg>
      <pc:sldChg chg="add del">
        <pc:chgData name="Chris Droessler" userId="625c3661-9d64-47fa-b83c-4b49393bd161" providerId="ADAL" clId="{68B3681C-F141-794A-96D8-0BA98EA56A5D}" dt="2019-11-12T12:39:37.045" v="571" actId="2696"/>
        <pc:sldMkLst>
          <pc:docMk/>
          <pc:sldMk cId="426192634" sldId="691"/>
        </pc:sldMkLst>
      </pc:sldChg>
      <pc:sldChg chg="modSp add ord">
        <pc:chgData name="Chris Droessler" userId="625c3661-9d64-47fa-b83c-4b49393bd161" providerId="ADAL" clId="{68B3681C-F141-794A-96D8-0BA98EA56A5D}" dt="2019-11-12T12:43:50.696" v="588" actId="20577"/>
        <pc:sldMkLst>
          <pc:docMk/>
          <pc:sldMk cId="2791526154" sldId="691"/>
        </pc:sldMkLst>
        <pc:spChg chg="mod">
          <ac:chgData name="Chris Droessler" userId="625c3661-9d64-47fa-b83c-4b49393bd161" providerId="ADAL" clId="{68B3681C-F141-794A-96D8-0BA98EA56A5D}" dt="2019-11-12T12:43:50.696" v="588" actId="20577"/>
          <ac:spMkLst>
            <pc:docMk/>
            <pc:sldMk cId="2791526154" sldId="691"/>
            <ac:spMk id="3" creationId="{C0B44734-EB67-0341-9C2D-F2AB003EDC38}"/>
          </ac:spMkLst>
        </pc:spChg>
      </pc:sldChg>
      <pc:sldChg chg="addSp modSp add ord setBg">
        <pc:chgData name="Chris Droessler" userId="625c3661-9d64-47fa-b83c-4b49393bd161" providerId="ADAL" clId="{68B3681C-F141-794A-96D8-0BA98EA56A5D}" dt="2019-11-12T12:44:48.391" v="607"/>
        <pc:sldMkLst>
          <pc:docMk/>
          <pc:sldMk cId="1717423471" sldId="692"/>
        </pc:sldMkLst>
        <pc:picChg chg="add mod">
          <ac:chgData name="Chris Droessler" userId="625c3661-9d64-47fa-b83c-4b49393bd161" providerId="ADAL" clId="{68B3681C-F141-794A-96D8-0BA98EA56A5D}" dt="2019-11-12T12:44:10.042" v="597" actId="962"/>
          <ac:picMkLst>
            <pc:docMk/>
            <pc:sldMk cId="1717423471" sldId="692"/>
            <ac:picMk id="3" creationId="{C9618640-D7BD-9840-A240-A195E43AB530}"/>
          </ac:picMkLst>
        </pc:picChg>
      </pc:sldChg>
      <pc:sldChg chg="addSp delSp modSp add setBg">
        <pc:chgData name="Chris Droessler" userId="625c3661-9d64-47fa-b83c-4b49393bd161" providerId="ADAL" clId="{68B3681C-F141-794A-96D8-0BA98EA56A5D}" dt="2019-11-12T12:44:48.391" v="607"/>
        <pc:sldMkLst>
          <pc:docMk/>
          <pc:sldMk cId="3535299361" sldId="693"/>
        </pc:sldMkLst>
        <pc:picChg chg="add mod">
          <ac:chgData name="Chris Droessler" userId="625c3661-9d64-47fa-b83c-4b49393bd161" providerId="ADAL" clId="{68B3681C-F141-794A-96D8-0BA98EA56A5D}" dt="2019-11-12T12:44:14.464" v="598"/>
          <ac:picMkLst>
            <pc:docMk/>
            <pc:sldMk cId="3535299361" sldId="693"/>
            <ac:picMk id="2" creationId="{E22B7C5F-05BF-3D4C-B92C-44738B4CA06C}"/>
          </ac:picMkLst>
        </pc:picChg>
        <pc:picChg chg="add del">
          <ac:chgData name="Chris Droessler" userId="625c3661-9d64-47fa-b83c-4b49393bd161" providerId="ADAL" clId="{68B3681C-F141-794A-96D8-0BA98EA56A5D}" dt="2019-11-12T12:44:16.306" v="600" actId="478"/>
          <ac:picMkLst>
            <pc:docMk/>
            <pc:sldMk cId="3535299361" sldId="693"/>
            <ac:picMk id="3" creationId="{9E6137E4-73C3-064E-ADFB-C0296C143FC3}"/>
          </ac:picMkLst>
        </pc:picChg>
        <pc:picChg chg="add mod">
          <ac:chgData name="Chris Droessler" userId="625c3661-9d64-47fa-b83c-4b49393bd161" providerId="ADAL" clId="{68B3681C-F141-794A-96D8-0BA98EA56A5D}" dt="2019-11-12T12:44:21.732" v="603" actId="962"/>
          <ac:picMkLst>
            <pc:docMk/>
            <pc:sldMk cId="3535299361" sldId="693"/>
            <ac:picMk id="5" creationId="{89EE96E0-5A22-404D-8700-E048FC290021}"/>
          </ac:picMkLst>
        </pc:picChg>
      </pc:sldChg>
      <pc:sldChg chg="addSp modSp add setBg">
        <pc:chgData name="Chris Droessler" userId="625c3661-9d64-47fa-b83c-4b49393bd161" providerId="ADAL" clId="{68B3681C-F141-794A-96D8-0BA98EA56A5D}" dt="2019-11-12T12:44:48.391" v="607"/>
        <pc:sldMkLst>
          <pc:docMk/>
          <pc:sldMk cId="1162427880" sldId="694"/>
        </pc:sldMkLst>
        <pc:picChg chg="add mod">
          <ac:chgData name="Chris Droessler" userId="625c3661-9d64-47fa-b83c-4b49393bd161" providerId="ADAL" clId="{68B3681C-F141-794A-96D8-0BA98EA56A5D}" dt="2019-11-12T12:44:27.614" v="606" actId="962"/>
          <ac:picMkLst>
            <pc:docMk/>
            <pc:sldMk cId="1162427880" sldId="694"/>
            <ac:picMk id="3" creationId="{6E6C2058-F717-6A4D-B89B-17A4F688F37F}"/>
          </ac:picMkLst>
        </pc:picChg>
      </pc:sldChg>
      <pc:sldChg chg="addSp add">
        <pc:chgData name="Chris Droessler" userId="625c3661-9d64-47fa-b83c-4b49393bd161" providerId="ADAL" clId="{68B3681C-F141-794A-96D8-0BA98EA56A5D}" dt="2019-11-12T12:49:56.218" v="632"/>
        <pc:sldMkLst>
          <pc:docMk/>
          <pc:sldMk cId="4173704362" sldId="695"/>
        </pc:sldMkLst>
        <pc:picChg chg="add">
          <ac:chgData name="Chris Droessler" userId="625c3661-9d64-47fa-b83c-4b49393bd161" providerId="ADAL" clId="{68B3681C-F141-794A-96D8-0BA98EA56A5D}" dt="2019-11-12T12:49:56.218" v="632"/>
          <ac:picMkLst>
            <pc:docMk/>
            <pc:sldMk cId="4173704362" sldId="695"/>
            <ac:picMk id="2" creationId="{FC8D2DD8-7EFD-A344-8510-CAFD416F8E9E}"/>
          </ac:picMkLst>
        </pc:picChg>
      </pc:sldChg>
      <pc:sldChg chg="add del">
        <pc:chgData name="Chris Droessler" userId="625c3661-9d64-47fa-b83c-4b49393bd161" providerId="ADAL" clId="{68B3681C-F141-794A-96D8-0BA98EA56A5D}" dt="2019-11-12T12:49:57.923" v="633" actId="2696"/>
        <pc:sldMkLst>
          <pc:docMk/>
          <pc:sldMk cId="3880054820" sldId="696"/>
        </pc:sldMkLst>
      </pc:sldChg>
      <pc:sldChg chg="addSp modSp add setBg">
        <pc:chgData name="Chris Droessler" userId="625c3661-9d64-47fa-b83c-4b49393bd161" providerId="ADAL" clId="{68B3681C-F141-794A-96D8-0BA98EA56A5D}" dt="2019-11-12T12:49:14.887" v="626"/>
        <pc:sldMkLst>
          <pc:docMk/>
          <pc:sldMk cId="530140680" sldId="697"/>
        </pc:sldMkLst>
        <pc:picChg chg="add mod">
          <ac:chgData name="Chris Droessler" userId="625c3661-9d64-47fa-b83c-4b49393bd161" providerId="ADAL" clId="{68B3681C-F141-794A-96D8-0BA98EA56A5D}" dt="2019-11-12T12:49:03.803" v="622" actId="962"/>
          <ac:picMkLst>
            <pc:docMk/>
            <pc:sldMk cId="530140680" sldId="697"/>
            <ac:picMk id="3" creationId="{F911D17F-3E23-E84A-A3E6-38F73E857FAA}"/>
          </ac:picMkLst>
        </pc:picChg>
      </pc:sldChg>
      <pc:sldChg chg="addSp modSp add setBg">
        <pc:chgData name="Chris Droessler" userId="625c3661-9d64-47fa-b83c-4b49393bd161" providerId="ADAL" clId="{68B3681C-F141-794A-96D8-0BA98EA56A5D}" dt="2019-11-12T12:49:14.887" v="626"/>
        <pc:sldMkLst>
          <pc:docMk/>
          <pc:sldMk cId="555923657" sldId="698"/>
        </pc:sldMkLst>
        <pc:picChg chg="add mod">
          <ac:chgData name="Chris Droessler" userId="625c3661-9d64-47fa-b83c-4b49393bd161" providerId="ADAL" clId="{68B3681C-F141-794A-96D8-0BA98EA56A5D}" dt="2019-11-12T12:49:10.241" v="625" actId="962"/>
          <ac:picMkLst>
            <pc:docMk/>
            <pc:sldMk cId="555923657" sldId="698"/>
            <ac:picMk id="3" creationId="{0F23F5DC-9A43-9046-A1B1-EE27CB4D1C25}"/>
          </ac:picMkLst>
        </pc:picChg>
      </pc:sldChg>
      <pc:sldChg chg="addSp modSp add">
        <pc:chgData name="Chris Droessler" userId="625c3661-9d64-47fa-b83c-4b49393bd161" providerId="ADAL" clId="{68B3681C-F141-794A-96D8-0BA98EA56A5D}" dt="2019-11-12T12:49:47.004" v="630" actId="1076"/>
        <pc:sldMkLst>
          <pc:docMk/>
          <pc:sldMk cId="1687222541" sldId="699"/>
        </pc:sldMkLst>
        <pc:picChg chg="add mod">
          <ac:chgData name="Chris Droessler" userId="625c3661-9d64-47fa-b83c-4b49393bd161" providerId="ADAL" clId="{68B3681C-F141-794A-96D8-0BA98EA56A5D}" dt="2019-11-12T12:49:47.004" v="630" actId="1076"/>
          <ac:picMkLst>
            <pc:docMk/>
            <pc:sldMk cId="1687222541" sldId="699"/>
            <ac:picMk id="2" creationId="{454A3B82-F4F2-6C40-99A1-492D9C6FCF5A}"/>
          </ac:picMkLst>
        </pc:picChg>
      </pc:sldChg>
      <pc:sldChg chg="add del">
        <pc:chgData name="Chris Droessler" userId="625c3661-9d64-47fa-b83c-4b49393bd161" providerId="ADAL" clId="{68B3681C-F141-794A-96D8-0BA98EA56A5D}" dt="2019-11-12T12:49:26.554" v="627" actId="2696"/>
        <pc:sldMkLst>
          <pc:docMk/>
          <pc:sldMk cId="281591594" sldId="700"/>
        </pc:sldMkLst>
      </pc:sldChg>
      <pc:sldChg chg="add del">
        <pc:chgData name="Chris Droessler" userId="625c3661-9d64-47fa-b83c-4b49393bd161" providerId="ADAL" clId="{68B3681C-F141-794A-96D8-0BA98EA56A5D}" dt="2019-11-12T12:49:26.561" v="628" actId="2696"/>
        <pc:sldMkLst>
          <pc:docMk/>
          <pc:sldMk cId="2225973271" sldId="701"/>
        </pc:sldMkLst>
      </pc:sldChg>
    </pc:docChg>
  </pc:docChgLst>
  <pc:docChgLst>
    <pc:chgData name="Chris Droessler" userId="625c3661-9d64-47fa-b83c-4b49393bd161" providerId="ADAL" clId="{485E4A66-6DDC-2F4F-9A5D-45DD2E5D7E25}"/>
    <pc:docChg chg="delSld modSld">
      <pc:chgData name="Chris Droessler" userId="625c3661-9d64-47fa-b83c-4b49393bd161" providerId="ADAL" clId="{485E4A66-6DDC-2F4F-9A5D-45DD2E5D7E25}" dt="2019-10-08T14:37:54.640" v="287" actId="2696"/>
      <pc:docMkLst>
        <pc:docMk/>
      </pc:docMkLst>
      <pc:sldChg chg="modSp">
        <pc:chgData name="Chris Droessler" userId="625c3661-9d64-47fa-b83c-4b49393bd161" providerId="ADAL" clId="{485E4A66-6DDC-2F4F-9A5D-45DD2E5D7E25}" dt="2019-10-08T14:27:55.263" v="124" actId="20577"/>
        <pc:sldMkLst>
          <pc:docMk/>
          <pc:sldMk cId="1133732581" sldId="261"/>
        </pc:sldMkLst>
        <pc:spChg chg="mod">
          <ac:chgData name="Chris Droessler" userId="625c3661-9d64-47fa-b83c-4b49393bd161" providerId="ADAL" clId="{485E4A66-6DDC-2F4F-9A5D-45DD2E5D7E25}" dt="2019-10-08T14:27:55.263" v="124" actId="20577"/>
          <ac:spMkLst>
            <pc:docMk/>
            <pc:sldMk cId="1133732581" sldId="261"/>
            <ac:spMk id="197" creationId="{00000000-0000-0000-0000-000000000000}"/>
          </ac:spMkLst>
        </pc:spChg>
      </pc:sldChg>
      <pc:sldChg chg="modSp">
        <pc:chgData name="Chris Droessler" userId="625c3661-9d64-47fa-b83c-4b49393bd161" providerId="ADAL" clId="{485E4A66-6DDC-2F4F-9A5D-45DD2E5D7E25}" dt="2019-10-08T14:29:05.903" v="178" actId="20577"/>
        <pc:sldMkLst>
          <pc:docMk/>
          <pc:sldMk cId="3776938010" sldId="262"/>
        </pc:sldMkLst>
        <pc:spChg chg="mod">
          <ac:chgData name="Chris Droessler" userId="625c3661-9d64-47fa-b83c-4b49393bd161" providerId="ADAL" clId="{485E4A66-6DDC-2F4F-9A5D-45DD2E5D7E25}" dt="2019-10-08T14:29:05.903" v="178" actId="20577"/>
          <ac:spMkLst>
            <pc:docMk/>
            <pc:sldMk cId="3776938010" sldId="262"/>
            <ac:spMk id="207" creationId="{00000000-0000-0000-0000-000000000000}"/>
          </ac:spMkLst>
        </pc:spChg>
      </pc:sldChg>
      <pc:sldChg chg="modSp">
        <pc:chgData name="Chris Droessler" userId="625c3661-9d64-47fa-b83c-4b49393bd161" providerId="ADAL" clId="{485E4A66-6DDC-2F4F-9A5D-45DD2E5D7E25}" dt="2019-10-08T14:31:32.060" v="247" actId="20577"/>
        <pc:sldMkLst>
          <pc:docMk/>
          <pc:sldMk cId="3092514365" sldId="264"/>
        </pc:sldMkLst>
        <pc:spChg chg="mod">
          <ac:chgData name="Chris Droessler" userId="625c3661-9d64-47fa-b83c-4b49393bd161" providerId="ADAL" clId="{485E4A66-6DDC-2F4F-9A5D-45DD2E5D7E25}" dt="2019-10-08T14:31:32.060" v="247" actId="20577"/>
          <ac:spMkLst>
            <pc:docMk/>
            <pc:sldMk cId="3092514365" sldId="264"/>
            <ac:spMk id="2" creationId="{3897AC37-F175-5744-801C-50CF35998259}"/>
          </ac:spMkLst>
        </pc:spChg>
        <pc:spChg chg="mod">
          <ac:chgData name="Chris Droessler" userId="625c3661-9d64-47fa-b83c-4b49393bd161" providerId="ADAL" clId="{485E4A66-6DDC-2F4F-9A5D-45DD2E5D7E25}" dt="2019-10-08T12:52:17.569" v="60" actId="20577"/>
          <ac:spMkLst>
            <pc:docMk/>
            <pc:sldMk cId="3092514365" sldId="264"/>
            <ac:spMk id="229" creationId="{00000000-0000-0000-0000-000000000000}"/>
          </ac:spMkLst>
        </pc:spChg>
      </pc:sldChg>
      <pc:sldChg chg="modSp">
        <pc:chgData name="Chris Droessler" userId="625c3661-9d64-47fa-b83c-4b49393bd161" providerId="ADAL" clId="{485E4A66-6DDC-2F4F-9A5D-45DD2E5D7E25}" dt="2019-10-08T14:35:25.668" v="265" actId="20577"/>
        <pc:sldMkLst>
          <pc:docMk/>
          <pc:sldMk cId="3228340405" sldId="265"/>
        </pc:sldMkLst>
        <pc:spChg chg="mod">
          <ac:chgData name="Chris Droessler" userId="625c3661-9d64-47fa-b83c-4b49393bd161" providerId="ADAL" clId="{485E4A66-6DDC-2F4F-9A5D-45DD2E5D7E25}" dt="2019-10-08T14:35:25.668" v="265" actId="20577"/>
          <ac:spMkLst>
            <pc:docMk/>
            <pc:sldMk cId="3228340405" sldId="265"/>
            <ac:spMk id="240" creationId="{00000000-0000-0000-0000-000000000000}"/>
          </ac:spMkLst>
        </pc:spChg>
      </pc:sldChg>
      <pc:sldChg chg="modSp">
        <pc:chgData name="Chris Droessler" userId="625c3661-9d64-47fa-b83c-4b49393bd161" providerId="ADAL" clId="{485E4A66-6DDC-2F4F-9A5D-45DD2E5D7E25}" dt="2019-10-08T14:37:02.748" v="286" actId="20577"/>
        <pc:sldMkLst>
          <pc:docMk/>
          <pc:sldMk cId="2800900242" sldId="266"/>
        </pc:sldMkLst>
        <pc:spChg chg="mod">
          <ac:chgData name="Chris Droessler" userId="625c3661-9d64-47fa-b83c-4b49393bd161" providerId="ADAL" clId="{485E4A66-6DDC-2F4F-9A5D-45DD2E5D7E25}" dt="2019-10-08T14:37:02.748" v="286" actId="20577"/>
          <ac:spMkLst>
            <pc:docMk/>
            <pc:sldMk cId="2800900242" sldId="266"/>
            <ac:spMk id="250" creationId="{00000000-0000-0000-0000-000000000000}"/>
          </ac:spMkLst>
        </pc:spChg>
      </pc:sldChg>
      <pc:sldChg chg="modSp">
        <pc:chgData name="Chris Droessler" userId="625c3661-9d64-47fa-b83c-4b49393bd161" providerId="ADAL" clId="{485E4A66-6DDC-2F4F-9A5D-45DD2E5D7E25}" dt="2019-10-08T14:26:46.152" v="97" actId="20577"/>
        <pc:sldMkLst>
          <pc:docMk/>
          <pc:sldMk cId="2363076874" sldId="283"/>
        </pc:sldMkLst>
        <pc:spChg chg="mod">
          <ac:chgData name="Chris Droessler" userId="625c3661-9d64-47fa-b83c-4b49393bd161" providerId="ADAL" clId="{485E4A66-6DDC-2F4F-9A5D-45DD2E5D7E25}" dt="2019-10-08T14:26:46.152" v="97" actId="20577"/>
          <ac:spMkLst>
            <pc:docMk/>
            <pc:sldMk cId="2363076874" sldId="283"/>
            <ac:spMk id="274" creationId="{00000000-0000-0000-0000-000000000000}"/>
          </ac:spMkLst>
        </pc:spChg>
      </pc:sldChg>
      <pc:sldChg chg="modSp">
        <pc:chgData name="Chris Droessler" userId="625c3661-9d64-47fa-b83c-4b49393bd161" providerId="ADAL" clId="{485E4A66-6DDC-2F4F-9A5D-45DD2E5D7E25}" dt="2019-10-08T14:31:09.459" v="231" actId="20577"/>
        <pc:sldMkLst>
          <pc:docMk/>
          <pc:sldMk cId="3713211416" sldId="657"/>
        </pc:sldMkLst>
        <pc:spChg chg="mod">
          <ac:chgData name="Chris Droessler" userId="625c3661-9d64-47fa-b83c-4b49393bd161" providerId="ADAL" clId="{485E4A66-6DDC-2F4F-9A5D-45DD2E5D7E25}" dt="2019-10-08T14:31:09.459" v="231" actId="20577"/>
          <ac:spMkLst>
            <pc:docMk/>
            <pc:sldMk cId="3713211416" sldId="657"/>
            <ac:spMk id="216" creationId="{00000000-0000-0000-0000-000000000000}"/>
          </ac:spMkLst>
        </pc:spChg>
      </pc:sldChg>
    </pc:docChg>
  </pc:docChgLst>
  <pc:docChgLst>
    <pc:chgData name="Chris Droessler" userId="625c3661-9d64-47fa-b83c-4b49393bd161" providerId="ADAL" clId="{802F1AF1-5980-C544-B793-CF3AD3D892E2}"/>
    <pc:docChg chg="modSld">
      <pc:chgData name="Chris Droessler" userId="625c3661-9d64-47fa-b83c-4b49393bd161" providerId="ADAL" clId="{802F1AF1-5980-C544-B793-CF3AD3D892E2}" dt="2020-02-11T15:20:58.246" v="81" actId="20577"/>
      <pc:docMkLst>
        <pc:docMk/>
      </pc:docMkLst>
      <pc:sldChg chg="modSp">
        <pc:chgData name="Chris Droessler" userId="625c3661-9d64-47fa-b83c-4b49393bd161" providerId="ADAL" clId="{802F1AF1-5980-C544-B793-CF3AD3D892E2}" dt="2020-02-11T15:20:28.415" v="60" actId="113"/>
        <pc:sldMkLst>
          <pc:docMk/>
          <pc:sldMk cId="2024428368" sldId="270"/>
        </pc:sldMkLst>
        <pc:spChg chg="mod">
          <ac:chgData name="Chris Droessler" userId="625c3661-9d64-47fa-b83c-4b49393bd161" providerId="ADAL" clId="{802F1AF1-5980-C544-B793-CF3AD3D892E2}" dt="2020-02-11T15:20:28.415" v="60" actId="113"/>
          <ac:spMkLst>
            <pc:docMk/>
            <pc:sldMk cId="2024428368" sldId="270"/>
            <ac:spMk id="4" creationId="{893A5F8A-CD97-414B-8B41-6A46A05FD3FD}"/>
          </ac:spMkLst>
        </pc:spChg>
      </pc:sldChg>
      <pc:sldChg chg="modSp">
        <pc:chgData name="Chris Droessler" userId="625c3661-9d64-47fa-b83c-4b49393bd161" providerId="ADAL" clId="{802F1AF1-5980-C544-B793-CF3AD3D892E2}" dt="2020-02-11T15:20:40.015" v="68" actId="20577"/>
        <pc:sldMkLst>
          <pc:docMk/>
          <pc:sldMk cId="937673895" sldId="273"/>
        </pc:sldMkLst>
        <pc:spChg chg="mod">
          <ac:chgData name="Chris Droessler" userId="625c3661-9d64-47fa-b83c-4b49393bd161" providerId="ADAL" clId="{802F1AF1-5980-C544-B793-CF3AD3D892E2}" dt="2020-02-11T15:20:40.015" v="68" actId="20577"/>
          <ac:spMkLst>
            <pc:docMk/>
            <pc:sldMk cId="937673895" sldId="273"/>
            <ac:spMk id="4" creationId="{B2780C92-466D-8646-B31A-8079CBAECF2D}"/>
          </ac:spMkLst>
        </pc:spChg>
      </pc:sldChg>
      <pc:sldChg chg="modSp">
        <pc:chgData name="Chris Droessler" userId="625c3661-9d64-47fa-b83c-4b49393bd161" providerId="ADAL" clId="{802F1AF1-5980-C544-B793-CF3AD3D892E2}" dt="2020-02-11T15:20:58.246" v="81" actId="20577"/>
        <pc:sldMkLst>
          <pc:docMk/>
          <pc:sldMk cId="333955365" sldId="274"/>
        </pc:sldMkLst>
        <pc:spChg chg="mod">
          <ac:chgData name="Chris Droessler" userId="625c3661-9d64-47fa-b83c-4b49393bd161" providerId="ADAL" clId="{802F1AF1-5980-C544-B793-CF3AD3D892E2}" dt="2020-02-11T15:20:58.246" v="81" actId="20577"/>
          <ac:spMkLst>
            <pc:docMk/>
            <pc:sldMk cId="333955365" sldId="274"/>
            <ac:spMk id="4" creationId="{3E3D6225-F023-9949-ADE3-F0F10F131530}"/>
          </ac:spMkLst>
        </pc:spChg>
      </pc:sldChg>
      <pc:sldChg chg="modSp">
        <pc:chgData name="Chris Droessler" userId="625c3661-9d64-47fa-b83c-4b49393bd161" providerId="ADAL" clId="{802F1AF1-5980-C544-B793-CF3AD3D892E2}" dt="2020-02-11T15:19:04.365" v="59" actId="20577"/>
        <pc:sldMkLst>
          <pc:docMk/>
          <pc:sldMk cId="2781844091" sldId="716"/>
        </pc:sldMkLst>
        <pc:spChg chg="mod">
          <ac:chgData name="Chris Droessler" userId="625c3661-9d64-47fa-b83c-4b49393bd161" providerId="ADAL" clId="{802F1AF1-5980-C544-B793-CF3AD3D892E2}" dt="2020-02-11T15:18:46.157" v="16" actId="20577"/>
          <ac:spMkLst>
            <pc:docMk/>
            <pc:sldMk cId="2781844091" sldId="716"/>
            <ac:spMk id="150" creationId="{00000000-0000-0000-0000-000000000000}"/>
          </ac:spMkLst>
        </pc:spChg>
        <pc:spChg chg="mod">
          <ac:chgData name="Chris Droessler" userId="625c3661-9d64-47fa-b83c-4b49393bd161" providerId="ADAL" clId="{802F1AF1-5980-C544-B793-CF3AD3D892E2}" dt="2020-02-11T15:18:54.269" v="40" actId="20577"/>
          <ac:spMkLst>
            <pc:docMk/>
            <pc:sldMk cId="2781844091" sldId="716"/>
            <ac:spMk id="152" creationId="{00000000-0000-0000-0000-000000000000}"/>
          </ac:spMkLst>
        </pc:spChg>
        <pc:spChg chg="mod">
          <ac:chgData name="Chris Droessler" userId="625c3661-9d64-47fa-b83c-4b49393bd161" providerId="ADAL" clId="{802F1AF1-5980-C544-B793-CF3AD3D892E2}" dt="2020-02-11T15:19:04.365" v="59" actId="20577"/>
          <ac:spMkLst>
            <pc:docMk/>
            <pc:sldMk cId="2781844091" sldId="716"/>
            <ac:spMk id="153" creationId="{00000000-0000-0000-0000-000000000000}"/>
          </ac:spMkLst>
        </pc:spChg>
      </pc:sldChg>
    </pc:docChg>
  </pc:docChgLst>
  <pc:docChgLst>
    <pc:chgData name="Chris Droessler" userId="625c3661-9d64-47fa-b83c-4b49393bd161" providerId="ADAL" clId="{2FB715A2-91B6-224A-939E-53A3D76590B7}"/>
    <pc:docChg chg="undo custSel addSld modSld">
      <pc:chgData name="Chris Droessler" userId="625c3661-9d64-47fa-b83c-4b49393bd161" providerId="ADAL" clId="{2FB715A2-91B6-224A-939E-53A3D76590B7}" dt="2020-01-13T17:27:56.241" v="28" actId="403"/>
      <pc:docMkLst>
        <pc:docMk/>
      </pc:docMkLst>
      <pc:sldChg chg="modSp add">
        <pc:chgData name="Chris Droessler" userId="625c3661-9d64-47fa-b83c-4b49393bd161" providerId="ADAL" clId="{2FB715A2-91B6-224A-939E-53A3D76590B7}" dt="2020-01-13T17:27:56.241" v="28" actId="403"/>
        <pc:sldMkLst>
          <pc:docMk/>
          <pc:sldMk cId="2484892678" sldId="709"/>
        </pc:sldMkLst>
        <pc:spChg chg="mod">
          <ac:chgData name="Chris Droessler" userId="625c3661-9d64-47fa-b83c-4b49393bd161" providerId="ADAL" clId="{2FB715A2-91B6-224A-939E-53A3D76590B7}" dt="2020-01-13T17:24:20.035" v="6" actId="20577"/>
          <ac:spMkLst>
            <pc:docMk/>
            <pc:sldMk cId="2484892678" sldId="709"/>
            <ac:spMk id="2" creationId="{00000000-0000-0000-0000-000000000000}"/>
          </ac:spMkLst>
        </pc:spChg>
        <pc:spChg chg="mod">
          <ac:chgData name="Chris Droessler" userId="625c3661-9d64-47fa-b83c-4b49393bd161" providerId="ADAL" clId="{2FB715A2-91B6-224A-939E-53A3D76590B7}" dt="2020-01-13T17:27:56.241" v="28" actId="403"/>
          <ac:spMkLst>
            <pc:docMk/>
            <pc:sldMk cId="2484892678" sldId="709"/>
            <ac:spMk id="3" creationId="{00000000-0000-0000-0000-000000000000}"/>
          </ac:spMkLst>
        </pc:spChg>
        <pc:spChg chg="mod">
          <ac:chgData name="Chris Droessler" userId="625c3661-9d64-47fa-b83c-4b49393bd161" providerId="ADAL" clId="{2FB715A2-91B6-224A-939E-53A3D76590B7}" dt="2020-01-13T17:27:22.719" v="27" actId="1076"/>
          <ac:spMkLst>
            <pc:docMk/>
            <pc:sldMk cId="2484892678" sldId="709"/>
            <ac:spMk id="8" creationId="{E0C6E870-5B2B-4F44-A384-852B956C10A0}"/>
          </ac:spMkLst>
        </pc:spChg>
      </pc:sldChg>
    </pc:docChg>
  </pc:docChgLst>
  <pc:docChgLst>
    <pc:chgData name="Chris Droessler" userId="625c3661-9d64-47fa-b83c-4b49393bd161" providerId="ADAL" clId="{910D5DE4-5223-D843-8BEA-F635AA78BB24}"/>
    <pc:docChg chg="custSel addSld modSld">
      <pc:chgData name="Chris Droessler" userId="625c3661-9d64-47fa-b83c-4b49393bd161" providerId="ADAL" clId="{910D5DE4-5223-D843-8BEA-F635AA78BB24}" dt="2020-05-11T12:53:25.254" v="310" actId="20577"/>
      <pc:docMkLst>
        <pc:docMk/>
      </pc:docMkLst>
      <pc:sldChg chg="modSp">
        <pc:chgData name="Chris Droessler" userId="625c3661-9d64-47fa-b83c-4b49393bd161" providerId="ADAL" clId="{910D5DE4-5223-D843-8BEA-F635AA78BB24}" dt="2020-05-11T12:18:57.558" v="130" actId="20577"/>
        <pc:sldMkLst>
          <pc:docMk/>
          <pc:sldMk cId="949570285" sldId="262"/>
        </pc:sldMkLst>
        <pc:spChg chg="mod">
          <ac:chgData name="Chris Droessler" userId="625c3661-9d64-47fa-b83c-4b49393bd161" providerId="ADAL" clId="{910D5DE4-5223-D843-8BEA-F635AA78BB24}" dt="2020-05-11T12:18:57.558" v="130" actId="20577"/>
          <ac:spMkLst>
            <pc:docMk/>
            <pc:sldMk cId="949570285" sldId="262"/>
            <ac:spMk id="3" creationId="{1D1919FE-538D-40DC-B22F-4237533D16D1}"/>
          </ac:spMkLst>
        </pc:spChg>
      </pc:sldChg>
      <pc:sldChg chg="modSp">
        <pc:chgData name="Chris Droessler" userId="625c3661-9d64-47fa-b83c-4b49393bd161" providerId="ADAL" clId="{910D5DE4-5223-D843-8BEA-F635AA78BB24}" dt="2020-05-11T12:51:25.717" v="276" actId="20577"/>
        <pc:sldMkLst>
          <pc:docMk/>
          <pc:sldMk cId="3377696744" sldId="762"/>
        </pc:sldMkLst>
        <pc:spChg chg="mod">
          <ac:chgData name="Chris Droessler" userId="625c3661-9d64-47fa-b83c-4b49393bd161" providerId="ADAL" clId="{910D5DE4-5223-D843-8BEA-F635AA78BB24}" dt="2020-05-11T12:51:25.717" v="276" actId="20577"/>
          <ac:spMkLst>
            <pc:docMk/>
            <pc:sldMk cId="3377696744" sldId="762"/>
            <ac:spMk id="3" creationId="{B66DBEDF-1146-42CD-AC27-47A9D8FBC334}"/>
          </ac:spMkLst>
        </pc:spChg>
      </pc:sldChg>
      <pc:sldChg chg="modSp add">
        <pc:chgData name="Chris Droessler" userId="625c3661-9d64-47fa-b83c-4b49393bd161" providerId="ADAL" clId="{910D5DE4-5223-D843-8BEA-F635AA78BB24}" dt="2020-05-11T12:53:25.254" v="310" actId="20577"/>
        <pc:sldMkLst>
          <pc:docMk/>
          <pc:sldMk cId="388832889" sldId="769"/>
        </pc:sldMkLst>
        <pc:spChg chg="mod">
          <ac:chgData name="Chris Droessler" userId="625c3661-9d64-47fa-b83c-4b49393bd161" providerId="ADAL" clId="{910D5DE4-5223-D843-8BEA-F635AA78BB24}" dt="2020-05-11T12:53:25.254" v="310" actId="20577"/>
          <ac:spMkLst>
            <pc:docMk/>
            <pc:sldMk cId="388832889" sldId="769"/>
            <ac:spMk id="2" creationId="{6F0E8988-CEE0-F94C-B7F0-D73BCB9813CA}"/>
          </ac:spMkLst>
        </pc:spChg>
        <pc:spChg chg="mod">
          <ac:chgData name="Chris Droessler" userId="625c3661-9d64-47fa-b83c-4b49393bd161" providerId="ADAL" clId="{910D5DE4-5223-D843-8BEA-F635AA78BB24}" dt="2020-05-11T12:53:19.293" v="309" actId="20577"/>
          <ac:spMkLst>
            <pc:docMk/>
            <pc:sldMk cId="388832889" sldId="769"/>
            <ac:spMk id="3" creationId="{0BA32B33-58FB-A04B-8EF4-DB7231E4B395}"/>
          </ac:spMkLst>
        </pc:spChg>
      </pc:sldChg>
    </pc:docChg>
  </pc:docChgLst>
  <pc:docChgLst>
    <pc:chgData name="Chris Droessler" userId="625c3661-9d64-47fa-b83c-4b49393bd161" providerId="ADAL" clId="{70C8DD26-D119-AB4F-9449-B5392DD513B2}"/>
    <pc:docChg chg="custSel addSld delSld modSld sldOrd">
      <pc:chgData name="Chris Droessler" userId="625c3661-9d64-47fa-b83c-4b49393bd161" providerId="ADAL" clId="{70C8DD26-D119-AB4F-9449-B5392DD513B2}" dt="2020-03-10T12:23:50.902" v="725" actId="12"/>
      <pc:docMkLst>
        <pc:docMk/>
      </pc:docMkLst>
      <pc:sldChg chg="add">
        <pc:chgData name="Chris Droessler" userId="625c3661-9d64-47fa-b83c-4b49393bd161" providerId="ADAL" clId="{70C8DD26-D119-AB4F-9449-B5392DD513B2}" dt="2020-03-09T11:53:25.566" v="260"/>
        <pc:sldMkLst>
          <pc:docMk/>
          <pc:sldMk cId="3675590858" sldId="260"/>
        </pc:sldMkLst>
      </pc:sldChg>
      <pc:sldChg chg="del">
        <pc:chgData name="Chris Droessler" userId="625c3661-9d64-47fa-b83c-4b49393bd161" providerId="ADAL" clId="{70C8DD26-D119-AB4F-9449-B5392DD513B2}" dt="2020-03-09T11:53:21.508" v="256" actId="2696"/>
        <pc:sldMkLst>
          <pc:docMk/>
          <pc:sldMk cId="4278936860" sldId="260"/>
        </pc:sldMkLst>
      </pc:sldChg>
      <pc:sldChg chg="del">
        <pc:chgData name="Chris Droessler" userId="625c3661-9d64-47fa-b83c-4b49393bd161" providerId="ADAL" clId="{70C8DD26-D119-AB4F-9449-B5392DD513B2}" dt="2020-03-09T11:53:21.515" v="258" actId="2696"/>
        <pc:sldMkLst>
          <pc:docMk/>
          <pc:sldMk cId="3048565599" sldId="291"/>
        </pc:sldMkLst>
      </pc:sldChg>
      <pc:sldChg chg="add">
        <pc:chgData name="Chris Droessler" userId="625c3661-9d64-47fa-b83c-4b49393bd161" providerId="ADAL" clId="{70C8DD26-D119-AB4F-9449-B5392DD513B2}" dt="2020-03-09T11:53:25.566" v="260"/>
        <pc:sldMkLst>
          <pc:docMk/>
          <pc:sldMk cId="3877200339" sldId="291"/>
        </pc:sldMkLst>
      </pc:sldChg>
      <pc:sldChg chg="modSp">
        <pc:chgData name="Chris Droessler" userId="625c3661-9d64-47fa-b83c-4b49393bd161" providerId="ADAL" clId="{70C8DD26-D119-AB4F-9449-B5392DD513B2}" dt="2020-03-09T11:45:18.128" v="7" actId="20577"/>
        <pc:sldMkLst>
          <pc:docMk/>
          <pc:sldMk cId="971664512" sldId="534"/>
        </pc:sldMkLst>
        <pc:spChg chg="mod">
          <ac:chgData name="Chris Droessler" userId="625c3661-9d64-47fa-b83c-4b49393bd161" providerId="ADAL" clId="{70C8DD26-D119-AB4F-9449-B5392DD513B2}" dt="2020-03-09T11:45:18.128" v="7" actId="20577"/>
          <ac:spMkLst>
            <pc:docMk/>
            <pc:sldMk cId="971664512" sldId="534"/>
            <ac:spMk id="3" creationId="{00000000-0000-0000-0000-000000000000}"/>
          </ac:spMkLst>
        </pc:spChg>
      </pc:sldChg>
      <pc:sldChg chg="modSp">
        <pc:chgData name="Chris Droessler" userId="625c3661-9d64-47fa-b83c-4b49393bd161" providerId="ADAL" clId="{70C8DD26-D119-AB4F-9449-B5392DD513B2}" dt="2020-03-09T14:28:15.167" v="424" actId="20577"/>
        <pc:sldMkLst>
          <pc:docMk/>
          <pc:sldMk cId="2418671024" sldId="561"/>
        </pc:sldMkLst>
        <pc:spChg chg="mod">
          <ac:chgData name="Chris Droessler" userId="625c3661-9d64-47fa-b83c-4b49393bd161" providerId="ADAL" clId="{70C8DD26-D119-AB4F-9449-B5392DD513B2}" dt="2020-03-09T14:28:15.167" v="424" actId="20577"/>
          <ac:spMkLst>
            <pc:docMk/>
            <pc:sldMk cId="2418671024" sldId="561"/>
            <ac:spMk id="2" creationId="{E9498E27-4A46-4D9F-B919-4A6091A07762}"/>
          </ac:spMkLst>
        </pc:spChg>
      </pc:sldChg>
      <pc:sldChg chg="del">
        <pc:chgData name="Chris Droessler" userId="625c3661-9d64-47fa-b83c-4b49393bd161" providerId="ADAL" clId="{70C8DD26-D119-AB4F-9449-B5392DD513B2}" dt="2020-03-09T11:53:21.518" v="259" actId="2696"/>
        <pc:sldMkLst>
          <pc:docMk/>
          <pc:sldMk cId="2392971145" sldId="572"/>
        </pc:sldMkLst>
      </pc:sldChg>
      <pc:sldChg chg="modSp add">
        <pc:chgData name="Chris Droessler" userId="625c3661-9d64-47fa-b83c-4b49393bd161" providerId="ADAL" clId="{70C8DD26-D119-AB4F-9449-B5392DD513B2}" dt="2020-03-09T12:13:57.745" v="385" actId="20577"/>
        <pc:sldMkLst>
          <pc:docMk/>
          <pc:sldMk cId="3723859722" sldId="572"/>
        </pc:sldMkLst>
        <pc:spChg chg="mod">
          <ac:chgData name="Chris Droessler" userId="625c3661-9d64-47fa-b83c-4b49393bd161" providerId="ADAL" clId="{70C8DD26-D119-AB4F-9449-B5392DD513B2}" dt="2020-03-09T12:13:57.745" v="385" actId="20577"/>
          <ac:spMkLst>
            <pc:docMk/>
            <pc:sldMk cId="3723859722" sldId="572"/>
            <ac:spMk id="2" creationId="{70E7FB36-DF07-B44D-8D38-59F39D617117}"/>
          </ac:spMkLst>
        </pc:spChg>
      </pc:sldChg>
      <pc:sldChg chg="addSp delSp modSp add ord modTransition modNotesTx">
        <pc:chgData name="Chris Droessler" userId="625c3661-9d64-47fa-b83c-4b49393bd161" providerId="ADAL" clId="{70C8DD26-D119-AB4F-9449-B5392DD513B2}" dt="2020-03-09T12:11:25.522" v="377" actId="20577"/>
        <pc:sldMkLst>
          <pc:docMk/>
          <pc:sldMk cId="4094777397" sldId="613"/>
        </pc:sldMkLst>
        <pc:spChg chg="add del mod">
          <ac:chgData name="Chris Droessler" userId="625c3661-9d64-47fa-b83c-4b49393bd161" providerId="ADAL" clId="{70C8DD26-D119-AB4F-9449-B5392DD513B2}" dt="2020-03-09T12:10:45.211" v="373"/>
          <ac:spMkLst>
            <pc:docMk/>
            <pc:sldMk cId="4094777397" sldId="613"/>
            <ac:spMk id="4" creationId="{09FF65A9-6384-8D43-8CC6-C9E60C5718F8}"/>
          </ac:spMkLst>
        </pc:spChg>
        <pc:spChg chg="add del mod">
          <ac:chgData name="Chris Droessler" userId="625c3661-9d64-47fa-b83c-4b49393bd161" providerId="ADAL" clId="{70C8DD26-D119-AB4F-9449-B5392DD513B2}" dt="2020-03-09T12:10:45.211" v="373"/>
          <ac:spMkLst>
            <pc:docMk/>
            <pc:sldMk cId="4094777397" sldId="613"/>
            <ac:spMk id="6" creationId="{5165F2CD-C3EC-D44B-B718-1714B7C0D58B}"/>
          </ac:spMkLst>
        </pc:spChg>
        <pc:spChg chg="add del mod">
          <ac:chgData name="Chris Droessler" userId="625c3661-9d64-47fa-b83c-4b49393bd161" providerId="ADAL" clId="{70C8DD26-D119-AB4F-9449-B5392DD513B2}" dt="2020-03-09T12:10:46.058" v="374"/>
          <ac:spMkLst>
            <pc:docMk/>
            <pc:sldMk cId="4094777397" sldId="613"/>
            <ac:spMk id="7" creationId="{FDD127ED-A105-4C4F-8FCB-227EEEFB4521}"/>
          </ac:spMkLst>
        </pc:spChg>
        <pc:spChg chg="add del mod">
          <ac:chgData name="Chris Droessler" userId="625c3661-9d64-47fa-b83c-4b49393bd161" providerId="ADAL" clId="{70C8DD26-D119-AB4F-9449-B5392DD513B2}" dt="2020-03-09T12:10:46.058" v="374"/>
          <ac:spMkLst>
            <pc:docMk/>
            <pc:sldMk cId="4094777397" sldId="613"/>
            <ac:spMk id="8" creationId="{D5BDD5D1-C598-ED47-8E3D-9910DB76DB78}"/>
          </ac:spMkLst>
        </pc:spChg>
        <pc:spChg chg="add del mod">
          <ac:chgData name="Chris Droessler" userId="625c3661-9d64-47fa-b83c-4b49393bd161" providerId="ADAL" clId="{70C8DD26-D119-AB4F-9449-B5392DD513B2}" dt="2020-03-09T12:10:46.292" v="375"/>
          <ac:spMkLst>
            <pc:docMk/>
            <pc:sldMk cId="4094777397" sldId="613"/>
            <ac:spMk id="9" creationId="{54237838-4678-6A44-88DB-E1B1113857F7}"/>
          </ac:spMkLst>
        </pc:spChg>
        <pc:spChg chg="add del mod">
          <ac:chgData name="Chris Droessler" userId="625c3661-9d64-47fa-b83c-4b49393bd161" providerId="ADAL" clId="{70C8DD26-D119-AB4F-9449-B5392DD513B2}" dt="2020-03-09T12:10:46.292" v="375"/>
          <ac:spMkLst>
            <pc:docMk/>
            <pc:sldMk cId="4094777397" sldId="613"/>
            <ac:spMk id="10" creationId="{A19BB446-49B1-6E44-8E9E-A01148989C01}"/>
          </ac:spMkLst>
        </pc:spChg>
      </pc:sldChg>
      <pc:sldChg chg="del">
        <pc:chgData name="Chris Droessler" userId="625c3661-9d64-47fa-b83c-4b49393bd161" providerId="ADAL" clId="{70C8DD26-D119-AB4F-9449-B5392DD513B2}" dt="2020-03-09T14:28:46.167" v="427" actId="2696"/>
        <pc:sldMkLst>
          <pc:docMk/>
          <pc:sldMk cId="2042262642" sldId="634"/>
        </pc:sldMkLst>
      </pc:sldChg>
      <pc:sldChg chg="modSp">
        <pc:chgData name="Chris Droessler" userId="625c3661-9d64-47fa-b83c-4b49393bd161" providerId="ADAL" clId="{70C8DD26-D119-AB4F-9449-B5392DD513B2}" dt="2020-03-09T11:47:35.561" v="50" actId="20577"/>
        <pc:sldMkLst>
          <pc:docMk/>
          <pc:sldMk cId="3534465971" sldId="658"/>
        </pc:sldMkLst>
        <pc:spChg chg="mod">
          <ac:chgData name="Chris Droessler" userId="625c3661-9d64-47fa-b83c-4b49393bd161" providerId="ADAL" clId="{70C8DD26-D119-AB4F-9449-B5392DD513B2}" dt="2020-03-09T11:47:35.561" v="50" actId="20577"/>
          <ac:spMkLst>
            <pc:docMk/>
            <pc:sldMk cId="3534465971" sldId="658"/>
            <ac:spMk id="4" creationId="{00000000-0000-0000-0000-000000000000}"/>
          </ac:spMkLst>
        </pc:spChg>
      </pc:sldChg>
      <pc:sldChg chg="add">
        <pc:chgData name="Chris Droessler" userId="625c3661-9d64-47fa-b83c-4b49393bd161" providerId="ADAL" clId="{70C8DD26-D119-AB4F-9449-B5392DD513B2}" dt="2020-03-09T11:53:25.566" v="260"/>
        <pc:sldMkLst>
          <pc:docMk/>
          <pc:sldMk cId="2937617006" sldId="705"/>
        </pc:sldMkLst>
      </pc:sldChg>
      <pc:sldChg chg="del">
        <pc:chgData name="Chris Droessler" userId="625c3661-9d64-47fa-b83c-4b49393bd161" providerId="ADAL" clId="{70C8DD26-D119-AB4F-9449-B5392DD513B2}" dt="2020-03-09T11:53:21.505" v="255" actId="2696"/>
        <pc:sldMkLst>
          <pc:docMk/>
          <pc:sldMk cId="3121605373" sldId="705"/>
        </pc:sldMkLst>
      </pc:sldChg>
      <pc:sldChg chg="add">
        <pc:chgData name="Chris Droessler" userId="625c3661-9d64-47fa-b83c-4b49393bd161" providerId="ADAL" clId="{70C8DD26-D119-AB4F-9449-B5392DD513B2}" dt="2020-03-09T11:53:25.566" v="260"/>
        <pc:sldMkLst>
          <pc:docMk/>
          <pc:sldMk cId="1840807853" sldId="709"/>
        </pc:sldMkLst>
      </pc:sldChg>
      <pc:sldChg chg="del">
        <pc:chgData name="Chris Droessler" userId="625c3661-9d64-47fa-b83c-4b49393bd161" providerId="ADAL" clId="{70C8DD26-D119-AB4F-9449-B5392DD513B2}" dt="2020-03-09T11:53:21.512" v="257" actId="2696"/>
        <pc:sldMkLst>
          <pc:docMk/>
          <pc:sldMk cId="2484892678" sldId="709"/>
        </pc:sldMkLst>
      </pc:sldChg>
      <pc:sldChg chg="del">
        <pc:chgData name="Chris Droessler" userId="625c3661-9d64-47fa-b83c-4b49393bd161" providerId="ADAL" clId="{70C8DD26-D119-AB4F-9449-B5392DD513B2}" dt="2020-03-09T11:45:42.916" v="8" actId="2696"/>
        <pc:sldMkLst>
          <pc:docMk/>
          <pc:sldMk cId="726388215" sldId="711"/>
        </pc:sldMkLst>
      </pc:sldChg>
      <pc:sldChg chg="modSp add ord">
        <pc:chgData name="Chris Droessler" userId="625c3661-9d64-47fa-b83c-4b49393bd161" providerId="ADAL" clId="{70C8DD26-D119-AB4F-9449-B5392DD513B2}" dt="2020-03-10T12:18:49.110" v="704"/>
        <pc:sldMkLst>
          <pc:docMk/>
          <pc:sldMk cId="1251381908" sldId="718"/>
        </pc:sldMkLst>
        <pc:spChg chg="mod">
          <ac:chgData name="Chris Droessler" userId="625c3661-9d64-47fa-b83c-4b49393bd161" providerId="ADAL" clId="{70C8DD26-D119-AB4F-9449-B5392DD513B2}" dt="2020-03-09T11:47:39.075" v="51" actId="12"/>
          <ac:spMkLst>
            <pc:docMk/>
            <pc:sldMk cId="1251381908" sldId="718"/>
            <ac:spMk id="4" creationId="{00000000-0000-0000-0000-000000000000}"/>
          </ac:spMkLst>
        </pc:spChg>
      </pc:sldChg>
      <pc:sldChg chg="add">
        <pc:chgData name="Chris Droessler" userId="625c3661-9d64-47fa-b83c-4b49393bd161" providerId="ADAL" clId="{70C8DD26-D119-AB4F-9449-B5392DD513B2}" dt="2020-03-09T11:52:52.375" v="253"/>
        <pc:sldMkLst>
          <pc:docMk/>
          <pc:sldMk cId="2150733867" sldId="719"/>
        </pc:sldMkLst>
      </pc:sldChg>
      <pc:sldChg chg="add">
        <pc:chgData name="Chris Droessler" userId="625c3661-9d64-47fa-b83c-4b49393bd161" providerId="ADAL" clId="{70C8DD26-D119-AB4F-9449-B5392DD513B2}" dt="2020-03-09T11:52:59.374" v="254"/>
        <pc:sldMkLst>
          <pc:docMk/>
          <pc:sldMk cId="3614962491" sldId="720"/>
        </pc:sldMkLst>
      </pc:sldChg>
      <pc:sldChg chg="modSp add modNotesTx">
        <pc:chgData name="Chris Droessler" userId="625c3661-9d64-47fa-b83c-4b49393bd161" providerId="ADAL" clId="{70C8DD26-D119-AB4F-9449-B5392DD513B2}" dt="2020-03-10T12:05:34.581" v="526" actId="20577"/>
        <pc:sldMkLst>
          <pc:docMk/>
          <pc:sldMk cId="3139218337" sldId="721"/>
        </pc:sldMkLst>
        <pc:spChg chg="mod">
          <ac:chgData name="Chris Droessler" userId="625c3661-9d64-47fa-b83c-4b49393bd161" providerId="ADAL" clId="{70C8DD26-D119-AB4F-9449-B5392DD513B2}" dt="2020-03-10T12:03:34.413" v="464" actId="113"/>
          <ac:spMkLst>
            <pc:docMk/>
            <pc:sldMk cId="3139218337" sldId="721"/>
            <ac:spMk id="2" creationId="{9F09F1B7-FDAD-B64D-9F1D-6BD08418E49C}"/>
          </ac:spMkLst>
        </pc:spChg>
        <pc:spChg chg="mod">
          <ac:chgData name="Chris Droessler" userId="625c3661-9d64-47fa-b83c-4b49393bd161" providerId="ADAL" clId="{70C8DD26-D119-AB4F-9449-B5392DD513B2}" dt="2020-03-10T12:00:20.161" v="459" actId="20577"/>
          <ac:spMkLst>
            <pc:docMk/>
            <pc:sldMk cId="3139218337" sldId="721"/>
            <ac:spMk id="3" creationId="{33417D5D-6C31-B145-8C5D-85E5D26AAD89}"/>
          </ac:spMkLst>
        </pc:spChg>
      </pc:sldChg>
      <pc:sldChg chg="add">
        <pc:chgData name="Chris Droessler" userId="625c3661-9d64-47fa-b83c-4b49393bd161" providerId="ADAL" clId="{70C8DD26-D119-AB4F-9449-B5392DD513B2}" dt="2020-03-09T11:53:31.996" v="262"/>
        <pc:sldMkLst>
          <pc:docMk/>
          <pc:sldMk cId="718287140" sldId="722"/>
        </pc:sldMkLst>
      </pc:sldChg>
      <pc:sldChg chg="add">
        <pc:chgData name="Chris Droessler" userId="625c3661-9d64-47fa-b83c-4b49393bd161" providerId="ADAL" clId="{70C8DD26-D119-AB4F-9449-B5392DD513B2}" dt="2020-03-09T11:53:32.365" v="263"/>
        <pc:sldMkLst>
          <pc:docMk/>
          <pc:sldMk cId="1740528722" sldId="723"/>
        </pc:sldMkLst>
      </pc:sldChg>
      <pc:sldChg chg="addSp modSp add modTransition modNotesTx">
        <pc:chgData name="Chris Droessler" userId="625c3661-9d64-47fa-b83c-4b49393bd161" providerId="ADAL" clId="{70C8DD26-D119-AB4F-9449-B5392DD513B2}" dt="2020-03-09T12:11:02.506" v="376" actId="113"/>
        <pc:sldMkLst>
          <pc:docMk/>
          <pc:sldMk cId="212616842" sldId="744"/>
        </pc:sldMkLst>
        <pc:spChg chg="mod">
          <ac:chgData name="Chris Droessler" userId="625c3661-9d64-47fa-b83c-4b49393bd161" providerId="ADAL" clId="{70C8DD26-D119-AB4F-9449-B5392DD513B2}" dt="2020-03-09T11:56:15.792" v="277" actId="20577"/>
          <ac:spMkLst>
            <pc:docMk/>
            <pc:sldMk cId="212616842" sldId="744"/>
            <ac:spMk id="2" creationId="{00000000-0000-0000-0000-000000000000}"/>
          </ac:spMkLst>
        </pc:spChg>
        <pc:spChg chg="mod">
          <ac:chgData name="Chris Droessler" userId="625c3661-9d64-47fa-b83c-4b49393bd161" providerId="ADAL" clId="{70C8DD26-D119-AB4F-9449-B5392DD513B2}" dt="2020-03-09T12:11:02.506" v="376" actId="113"/>
          <ac:spMkLst>
            <pc:docMk/>
            <pc:sldMk cId="212616842" sldId="744"/>
            <ac:spMk id="3" creationId="{00000000-0000-0000-0000-000000000000}"/>
          </ac:spMkLst>
        </pc:spChg>
        <pc:picChg chg="add mod">
          <ac:chgData name="Chris Droessler" userId="625c3661-9d64-47fa-b83c-4b49393bd161" providerId="ADAL" clId="{70C8DD26-D119-AB4F-9449-B5392DD513B2}" dt="2020-03-09T11:59:51.409" v="352" actId="1076"/>
          <ac:picMkLst>
            <pc:docMk/>
            <pc:sldMk cId="212616842" sldId="744"/>
            <ac:picMk id="1026" creationId="{9CE76B06-2086-9C44-9E10-93E5971760EF}"/>
          </ac:picMkLst>
        </pc:picChg>
        <pc:picChg chg="add mod">
          <ac:chgData name="Chris Droessler" userId="625c3661-9d64-47fa-b83c-4b49393bd161" providerId="ADAL" clId="{70C8DD26-D119-AB4F-9449-B5392DD513B2}" dt="2020-03-09T11:59:02.929" v="349" actId="14100"/>
          <ac:picMkLst>
            <pc:docMk/>
            <pc:sldMk cId="212616842" sldId="744"/>
            <ac:picMk id="1028" creationId="{957AF612-5466-4E4F-A565-706AC0009002}"/>
          </ac:picMkLst>
        </pc:picChg>
        <pc:picChg chg="add mod">
          <ac:chgData name="Chris Droessler" userId="625c3661-9d64-47fa-b83c-4b49393bd161" providerId="ADAL" clId="{70C8DD26-D119-AB4F-9449-B5392DD513B2}" dt="2020-03-09T11:59:54.439" v="354" actId="1076"/>
          <ac:picMkLst>
            <pc:docMk/>
            <pc:sldMk cId="212616842" sldId="744"/>
            <ac:picMk id="1030" creationId="{AB1F9AE0-B040-1F40-9F30-36F586FB5722}"/>
          </ac:picMkLst>
        </pc:picChg>
      </pc:sldChg>
      <pc:sldChg chg="delSp modSp add">
        <pc:chgData name="Chris Droessler" userId="625c3661-9d64-47fa-b83c-4b49393bd161" providerId="ADAL" clId="{70C8DD26-D119-AB4F-9449-B5392DD513B2}" dt="2020-03-09T12:09:16.047" v="370"/>
        <pc:sldMkLst>
          <pc:docMk/>
          <pc:sldMk cId="3010198862" sldId="745"/>
        </pc:sldMkLst>
        <pc:spChg chg="mod">
          <ac:chgData name="Chris Droessler" userId="625c3661-9d64-47fa-b83c-4b49393bd161" providerId="ADAL" clId="{70C8DD26-D119-AB4F-9449-B5392DD513B2}" dt="2020-03-09T12:09:07.184" v="369" actId="20577"/>
          <ac:spMkLst>
            <pc:docMk/>
            <pc:sldMk cId="3010198862" sldId="745"/>
            <ac:spMk id="2" creationId="{00000000-0000-0000-0000-000000000000}"/>
          </ac:spMkLst>
        </pc:spChg>
        <pc:spChg chg="mod">
          <ac:chgData name="Chris Droessler" userId="625c3661-9d64-47fa-b83c-4b49393bd161" providerId="ADAL" clId="{70C8DD26-D119-AB4F-9449-B5392DD513B2}" dt="2020-03-09T12:09:16.047" v="370"/>
          <ac:spMkLst>
            <pc:docMk/>
            <pc:sldMk cId="3010198862" sldId="745"/>
            <ac:spMk id="3" creationId="{00000000-0000-0000-0000-000000000000}"/>
          </ac:spMkLst>
        </pc:spChg>
        <pc:picChg chg="del">
          <ac:chgData name="Chris Droessler" userId="625c3661-9d64-47fa-b83c-4b49393bd161" providerId="ADAL" clId="{70C8DD26-D119-AB4F-9449-B5392DD513B2}" dt="2020-03-09T12:08:58.057" v="356" actId="478"/>
          <ac:picMkLst>
            <pc:docMk/>
            <pc:sldMk cId="3010198862" sldId="745"/>
            <ac:picMk id="1028" creationId="{957AF612-5466-4E4F-A565-706AC0009002}"/>
          </ac:picMkLst>
        </pc:picChg>
      </pc:sldChg>
      <pc:sldChg chg="modSp add">
        <pc:chgData name="Chris Droessler" userId="625c3661-9d64-47fa-b83c-4b49393bd161" providerId="ADAL" clId="{70C8DD26-D119-AB4F-9449-B5392DD513B2}" dt="2020-03-09T14:28:12.008" v="423" actId="12"/>
        <pc:sldMkLst>
          <pc:docMk/>
          <pc:sldMk cId="332046233" sldId="746"/>
        </pc:sldMkLst>
        <pc:spChg chg="mod">
          <ac:chgData name="Chris Droessler" userId="625c3661-9d64-47fa-b83c-4b49393bd161" providerId="ADAL" clId="{70C8DD26-D119-AB4F-9449-B5392DD513B2}" dt="2020-03-09T14:28:12.008" v="423" actId="12"/>
          <ac:spMkLst>
            <pc:docMk/>
            <pc:sldMk cId="332046233" sldId="746"/>
            <ac:spMk id="2" creationId="{E9498E27-4A46-4D9F-B919-4A6091A07762}"/>
          </ac:spMkLst>
        </pc:spChg>
      </pc:sldChg>
      <pc:sldChg chg="add">
        <pc:chgData name="Chris Droessler" userId="625c3661-9d64-47fa-b83c-4b49393bd161" providerId="ADAL" clId="{70C8DD26-D119-AB4F-9449-B5392DD513B2}" dt="2020-03-09T14:28:37.172" v="425"/>
        <pc:sldMkLst>
          <pc:docMk/>
          <pc:sldMk cId="2102995628" sldId="747"/>
        </pc:sldMkLst>
      </pc:sldChg>
      <pc:sldChg chg="add">
        <pc:chgData name="Chris Droessler" userId="625c3661-9d64-47fa-b83c-4b49393bd161" providerId="ADAL" clId="{70C8DD26-D119-AB4F-9449-B5392DD513B2}" dt="2020-03-09T14:28:37.435" v="426"/>
        <pc:sldMkLst>
          <pc:docMk/>
          <pc:sldMk cId="1093857829" sldId="748"/>
        </pc:sldMkLst>
      </pc:sldChg>
      <pc:sldChg chg="addSp delSp modSp add modNotesTx">
        <pc:chgData name="Chris Droessler" userId="625c3661-9d64-47fa-b83c-4b49393bd161" providerId="ADAL" clId="{70C8DD26-D119-AB4F-9449-B5392DD513B2}" dt="2020-03-10T12:10:34.469" v="604" actId="478"/>
        <pc:sldMkLst>
          <pc:docMk/>
          <pc:sldMk cId="250761551" sldId="749"/>
        </pc:sldMkLst>
        <pc:spChg chg="mod">
          <ac:chgData name="Chris Droessler" userId="625c3661-9d64-47fa-b83c-4b49393bd161" providerId="ADAL" clId="{70C8DD26-D119-AB4F-9449-B5392DD513B2}" dt="2020-03-10T12:06:27.197" v="545" actId="20577"/>
          <ac:spMkLst>
            <pc:docMk/>
            <pc:sldMk cId="250761551" sldId="749"/>
            <ac:spMk id="2" creationId="{00000000-0000-0000-0000-000000000000}"/>
          </ac:spMkLst>
        </pc:spChg>
        <pc:spChg chg="mod">
          <ac:chgData name="Chris Droessler" userId="625c3661-9d64-47fa-b83c-4b49393bd161" providerId="ADAL" clId="{70C8DD26-D119-AB4F-9449-B5392DD513B2}" dt="2020-03-10T12:07:04.014" v="591" actId="20577"/>
          <ac:spMkLst>
            <pc:docMk/>
            <pc:sldMk cId="250761551" sldId="749"/>
            <ac:spMk id="3" creationId="{00000000-0000-0000-0000-000000000000}"/>
          </ac:spMkLst>
        </pc:spChg>
        <pc:spChg chg="add del mod">
          <ac:chgData name="Chris Droessler" userId="625c3661-9d64-47fa-b83c-4b49393bd161" providerId="ADAL" clId="{70C8DD26-D119-AB4F-9449-B5392DD513B2}" dt="2020-03-10T12:10:34.469" v="604" actId="478"/>
          <ac:spMkLst>
            <pc:docMk/>
            <pc:sldMk cId="250761551" sldId="749"/>
            <ac:spMk id="4" creationId="{38E8015B-7898-B44E-B5DF-2E2D94B27CF6}"/>
          </ac:spMkLst>
        </pc:spChg>
        <pc:spChg chg="add del mod">
          <ac:chgData name="Chris Droessler" userId="625c3661-9d64-47fa-b83c-4b49393bd161" providerId="ADAL" clId="{70C8DD26-D119-AB4F-9449-B5392DD513B2}" dt="2020-03-10T12:09:50.828" v="599" actId="478"/>
          <ac:spMkLst>
            <pc:docMk/>
            <pc:sldMk cId="250761551" sldId="749"/>
            <ac:spMk id="6" creationId="{C3F16E76-F7AA-A043-9049-670C777622DF}"/>
          </ac:spMkLst>
        </pc:spChg>
        <pc:picChg chg="del">
          <ac:chgData name="Chris Droessler" userId="625c3661-9d64-47fa-b83c-4b49393bd161" providerId="ADAL" clId="{70C8DD26-D119-AB4F-9449-B5392DD513B2}" dt="2020-03-10T12:06:19.788" v="528" actId="478"/>
          <ac:picMkLst>
            <pc:docMk/>
            <pc:sldMk cId="250761551" sldId="749"/>
            <ac:picMk id="5" creationId="{87959093-2605-0B45-9EEC-29D8B0619713}"/>
          </ac:picMkLst>
        </pc:picChg>
        <pc:picChg chg="add del mod">
          <ac:chgData name="Chris Droessler" userId="625c3661-9d64-47fa-b83c-4b49393bd161" providerId="ADAL" clId="{70C8DD26-D119-AB4F-9449-B5392DD513B2}" dt="2020-03-10T12:09:46.741" v="597" actId="478"/>
          <ac:picMkLst>
            <pc:docMk/>
            <pc:sldMk cId="250761551" sldId="749"/>
            <ac:picMk id="1026" creationId="{EDE66B35-EDE6-5542-8A61-0B7510DB05E2}"/>
          </ac:picMkLst>
        </pc:picChg>
        <pc:picChg chg="add mod">
          <ac:chgData name="Chris Droessler" userId="625c3661-9d64-47fa-b83c-4b49393bd161" providerId="ADAL" clId="{70C8DD26-D119-AB4F-9449-B5392DD513B2}" dt="2020-03-10T12:09:59.804" v="602" actId="1076"/>
          <ac:picMkLst>
            <pc:docMk/>
            <pc:sldMk cId="250761551" sldId="749"/>
            <ac:picMk id="1028" creationId="{CEE9EBE5-CDDC-244D-A294-869AB52BDBAE}"/>
          </ac:picMkLst>
        </pc:picChg>
      </pc:sldChg>
      <pc:sldChg chg="addSp delSp modSp add modNotesTx">
        <pc:chgData name="Chris Droessler" userId="625c3661-9d64-47fa-b83c-4b49393bd161" providerId="ADAL" clId="{70C8DD26-D119-AB4F-9449-B5392DD513B2}" dt="2020-03-10T12:14:03.708" v="680" actId="1076"/>
        <pc:sldMkLst>
          <pc:docMk/>
          <pc:sldMk cId="2635008677" sldId="750"/>
        </pc:sldMkLst>
        <pc:spChg chg="mod">
          <ac:chgData name="Chris Droessler" userId="625c3661-9d64-47fa-b83c-4b49393bd161" providerId="ADAL" clId="{70C8DD26-D119-AB4F-9449-B5392DD513B2}" dt="2020-03-10T12:11:17.933" v="620" actId="20577"/>
          <ac:spMkLst>
            <pc:docMk/>
            <pc:sldMk cId="2635008677" sldId="750"/>
            <ac:spMk id="2" creationId="{00000000-0000-0000-0000-000000000000}"/>
          </ac:spMkLst>
        </pc:spChg>
        <pc:spChg chg="mod">
          <ac:chgData name="Chris Droessler" userId="625c3661-9d64-47fa-b83c-4b49393bd161" providerId="ADAL" clId="{70C8DD26-D119-AB4F-9449-B5392DD513B2}" dt="2020-03-10T12:12:48.525" v="665" actId="20577"/>
          <ac:spMkLst>
            <pc:docMk/>
            <pc:sldMk cId="2635008677" sldId="750"/>
            <ac:spMk id="3" creationId="{00000000-0000-0000-0000-000000000000}"/>
          </ac:spMkLst>
        </pc:spChg>
        <pc:spChg chg="add del mod">
          <ac:chgData name="Chris Droessler" userId="625c3661-9d64-47fa-b83c-4b49393bd161" providerId="ADAL" clId="{70C8DD26-D119-AB4F-9449-B5392DD513B2}" dt="2020-03-10T12:11:55.212" v="635" actId="478"/>
          <ac:spMkLst>
            <pc:docMk/>
            <pc:sldMk cId="2635008677" sldId="750"/>
            <ac:spMk id="4" creationId="{B3D5E73A-4B64-2C47-B0E5-49B64F5AEC81}"/>
          </ac:spMkLst>
        </pc:spChg>
        <pc:picChg chg="del">
          <ac:chgData name="Chris Droessler" userId="625c3661-9d64-47fa-b83c-4b49393bd161" providerId="ADAL" clId="{70C8DD26-D119-AB4F-9449-B5392DD513B2}" dt="2020-03-10T12:10:49.876" v="607" actId="478"/>
          <ac:picMkLst>
            <pc:docMk/>
            <pc:sldMk cId="2635008677" sldId="750"/>
            <ac:picMk id="1028" creationId="{CEE9EBE5-CDDC-244D-A294-869AB52BDBAE}"/>
          </ac:picMkLst>
        </pc:picChg>
        <pc:picChg chg="add mod">
          <ac:chgData name="Chris Droessler" userId="625c3661-9d64-47fa-b83c-4b49393bd161" providerId="ADAL" clId="{70C8DD26-D119-AB4F-9449-B5392DD513B2}" dt="2020-03-10T12:14:03.708" v="680" actId="1076"/>
          <ac:picMkLst>
            <pc:docMk/>
            <pc:sldMk cId="2635008677" sldId="750"/>
            <ac:picMk id="2050" creationId="{579368CD-5345-DD49-ADE8-5C8664E5E982}"/>
          </ac:picMkLst>
        </pc:picChg>
      </pc:sldChg>
      <pc:sldChg chg="modSp add">
        <pc:chgData name="Chris Droessler" userId="625c3661-9d64-47fa-b83c-4b49393bd161" providerId="ADAL" clId="{70C8DD26-D119-AB4F-9449-B5392DD513B2}" dt="2020-03-10T12:16:37.893" v="703" actId="20577"/>
        <pc:sldMkLst>
          <pc:docMk/>
          <pc:sldMk cId="575024193" sldId="751"/>
        </pc:sldMkLst>
        <pc:spChg chg="mod">
          <ac:chgData name="Chris Droessler" userId="625c3661-9d64-47fa-b83c-4b49393bd161" providerId="ADAL" clId="{70C8DD26-D119-AB4F-9449-B5392DD513B2}" dt="2020-03-10T12:16:37.893" v="703" actId="20577"/>
          <ac:spMkLst>
            <pc:docMk/>
            <pc:sldMk cId="575024193" sldId="751"/>
            <ac:spMk id="3" creationId="{00000000-0000-0000-0000-000000000000}"/>
          </ac:spMkLst>
        </pc:spChg>
      </pc:sldChg>
      <pc:sldChg chg="modSp add modNotesTx">
        <pc:chgData name="Chris Droessler" userId="625c3661-9d64-47fa-b83c-4b49393bd161" providerId="ADAL" clId="{70C8DD26-D119-AB4F-9449-B5392DD513B2}" dt="2020-03-10T12:22:57.414" v="715" actId="20577"/>
        <pc:sldMkLst>
          <pc:docMk/>
          <pc:sldMk cId="3078072871" sldId="752"/>
        </pc:sldMkLst>
        <pc:spChg chg="mod">
          <ac:chgData name="Chris Droessler" userId="625c3661-9d64-47fa-b83c-4b49393bd161" providerId="ADAL" clId="{70C8DD26-D119-AB4F-9449-B5392DD513B2}" dt="2020-03-10T12:22:50.791" v="714" actId="113"/>
          <ac:spMkLst>
            <pc:docMk/>
            <pc:sldMk cId="3078072871" sldId="752"/>
            <ac:spMk id="2" creationId="{9F09F1B7-FDAD-B64D-9F1D-6BD08418E49C}"/>
          </ac:spMkLst>
        </pc:spChg>
      </pc:sldChg>
      <pc:sldChg chg="modSp add">
        <pc:chgData name="Chris Droessler" userId="625c3661-9d64-47fa-b83c-4b49393bd161" providerId="ADAL" clId="{70C8DD26-D119-AB4F-9449-B5392DD513B2}" dt="2020-03-10T12:23:26.846" v="720" actId="12"/>
        <pc:sldMkLst>
          <pc:docMk/>
          <pc:sldMk cId="57546599" sldId="753"/>
        </pc:sldMkLst>
        <pc:spChg chg="mod">
          <ac:chgData name="Chris Droessler" userId="625c3661-9d64-47fa-b83c-4b49393bd161" providerId="ADAL" clId="{70C8DD26-D119-AB4F-9449-B5392DD513B2}" dt="2020-03-10T12:23:26.846" v="720" actId="12"/>
          <ac:spMkLst>
            <pc:docMk/>
            <pc:sldMk cId="57546599" sldId="753"/>
            <ac:spMk id="2" creationId="{9F09F1B7-FDAD-B64D-9F1D-6BD08418E49C}"/>
          </ac:spMkLst>
        </pc:spChg>
      </pc:sldChg>
      <pc:sldChg chg="modSp add">
        <pc:chgData name="Chris Droessler" userId="625c3661-9d64-47fa-b83c-4b49393bd161" providerId="ADAL" clId="{70C8DD26-D119-AB4F-9449-B5392DD513B2}" dt="2020-03-10T12:23:50.902" v="725" actId="12"/>
        <pc:sldMkLst>
          <pc:docMk/>
          <pc:sldMk cId="2116330429" sldId="754"/>
        </pc:sldMkLst>
        <pc:spChg chg="mod">
          <ac:chgData name="Chris Droessler" userId="625c3661-9d64-47fa-b83c-4b49393bd161" providerId="ADAL" clId="{70C8DD26-D119-AB4F-9449-B5392DD513B2}" dt="2020-03-10T12:23:50.902" v="725" actId="12"/>
          <ac:spMkLst>
            <pc:docMk/>
            <pc:sldMk cId="2116330429" sldId="754"/>
            <ac:spMk id="2" creationId="{9F09F1B7-FDAD-B64D-9F1D-6BD08418E49C}"/>
          </ac:spMkLst>
        </pc:spChg>
      </pc:sldChg>
    </pc:docChg>
  </pc:docChgLst>
  <pc:docChgLst>
    <pc:chgData name="Chris Droessler" userId="625c3661-9d64-47fa-b83c-4b49393bd161" providerId="ADAL" clId="{8F4718D0-C754-2D48-B456-34E8C016D25D}"/>
    <pc:docChg chg="custSel addSld delSld modSld sldOrd">
      <pc:chgData name="Chris Droessler" userId="625c3661-9d64-47fa-b83c-4b49393bd161" providerId="ADAL" clId="{8F4718D0-C754-2D48-B456-34E8C016D25D}" dt="2020-05-11T12:06:13.708" v="356" actId="207"/>
      <pc:docMkLst>
        <pc:docMk/>
      </pc:docMkLst>
      <pc:sldChg chg="modSp">
        <pc:chgData name="Chris Droessler" userId="625c3661-9d64-47fa-b83c-4b49393bd161" providerId="ADAL" clId="{8F4718D0-C754-2D48-B456-34E8C016D25D}" dt="2020-05-08T11:56:44.910" v="130" actId="20577"/>
        <pc:sldMkLst>
          <pc:docMk/>
          <pc:sldMk cId="3675590858" sldId="260"/>
        </pc:sldMkLst>
        <pc:spChg chg="mod">
          <ac:chgData name="Chris Droessler" userId="625c3661-9d64-47fa-b83c-4b49393bd161" providerId="ADAL" clId="{8F4718D0-C754-2D48-B456-34E8C016D25D}" dt="2020-05-08T11:56:44.910" v="130" actId="20577"/>
          <ac:spMkLst>
            <pc:docMk/>
            <pc:sldMk cId="3675590858" sldId="260"/>
            <ac:spMk id="3" creationId="{420FD414-E693-9242-9A7C-AEF4082D6A0C}"/>
          </ac:spMkLst>
        </pc:spChg>
      </pc:sldChg>
      <pc:sldChg chg="del">
        <pc:chgData name="Chris Droessler" userId="625c3661-9d64-47fa-b83c-4b49393bd161" providerId="ADAL" clId="{8F4718D0-C754-2D48-B456-34E8C016D25D}" dt="2020-05-08T11:56:11.479" v="109" actId="2696"/>
        <pc:sldMkLst>
          <pc:docMk/>
          <pc:sldMk cId="1883361513" sldId="261"/>
        </pc:sldMkLst>
      </pc:sldChg>
      <pc:sldChg chg="modSp">
        <pc:chgData name="Chris Droessler" userId="625c3661-9d64-47fa-b83c-4b49393bd161" providerId="ADAL" clId="{8F4718D0-C754-2D48-B456-34E8C016D25D}" dt="2020-05-11T11:37:31.716" v="179" actId="20577"/>
        <pc:sldMkLst>
          <pc:docMk/>
          <pc:sldMk cId="949570285" sldId="262"/>
        </pc:sldMkLst>
        <pc:spChg chg="mod">
          <ac:chgData name="Chris Droessler" userId="625c3661-9d64-47fa-b83c-4b49393bd161" providerId="ADAL" clId="{8F4718D0-C754-2D48-B456-34E8C016D25D}" dt="2020-05-11T11:37:31.716" v="179" actId="20577"/>
          <ac:spMkLst>
            <pc:docMk/>
            <pc:sldMk cId="949570285" sldId="262"/>
            <ac:spMk id="3" creationId="{1D1919FE-538D-40DC-B22F-4237533D16D1}"/>
          </ac:spMkLst>
        </pc:spChg>
      </pc:sldChg>
      <pc:sldChg chg="modSp">
        <pc:chgData name="Chris Droessler" userId="625c3661-9d64-47fa-b83c-4b49393bd161" providerId="ADAL" clId="{8F4718D0-C754-2D48-B456-34E8C016D25D}" dt="2020-05-08T11:52:26.225" v="5" actId="20577"/>
        <pc:sldMkLst>
          <pc:docMk/>
          <pc:sldMk cId="971664512" sldId="534"/>
        </pc:sldMkLst>
        <pc:spChg chg="mod">
          <ac:chgData name="Chris Droessler" userId="625c3661-9d64-47fa-b83c-4b49393bd161" providerId="ADAL" clId="{8F4718D0-C754-2D48-B456-34E8C016D25D}" dt="2020-05-08T11:52:26.225" v="5" actId="20577"/>
          <ac:spMkLst>
            <pc:docMk/>
            <pc:sldMk cId="971664512" sldId="534"/>
            <ac:spMk id="3" creationId="{00000000-0000-0000-0000-000000000000}"/>
          </ac:spMkLst>
        </pc:spChg>
      </pc:sldChg>
      <pc:sldChg chg="modSp">
        <pc:chgData name="Chris Droessler" userId="625c3661-9d64-47fa-b83c-4b49393bd161" providerId="ADAL" clId="{8F4718D0-C754-2D48-B456-34E8C016D25D}" dt="2020-05-11T12:06:13.708" v="356" actId="207"/>
        <pc:sldMkLst>
          <pc:docMk/>
          <pc:sldMk cId="3723859722" sldId="572"/>
        </pc:sldMkLst>
        <pc:spChg chg="mod">
          <ac:chgData name="Chris Droessler" userId="625c3661-9d64-47fa-b83c-4b49393bd161" providerId="ADAL" clId="{8F4718D0-C754-2D48-B456-34E8C016D25D}" dt="2020-05-11T12:06:13.708" v="356" actId="207"/>
          <ac:spMkLst>
            <pc:docMk/>
            <pc:sldMk cId="3723859722" sldId="572"/>
            <ac:spMk id="2" creationId="{70E7FB36-DF07-B44D-8D38-59F39D617117}"/>
          </ac:spMkLst>
        </pc:spChg>
      </pc:sldChg>
      <pc:sldChg chg="modSp">
        <pc:chgData name="Chris Droessler" userId="625c3661-9d64-47fa-b83c-4b49393bd161" providerId="ADAL" clId="{8F4718D0-C754-2D48-B456-34E8C016D25D}" dt="2020-05-08T11:55:39.161" v="108" actId="20577"/>
        <pc:sldMkLst>
          <pc:docMk/>
          <pc:sldMk cId="3534465971" sldId="658"/>
        </pc:sldMkLst>
        <pc:spChg chg="mod">
          <ac:chgData name="Chris Droessler" userId="625c3661-9d64-47fa-b83c-4b49393bd161" providerId="ADAL" clId="{8F4718D0-C754-2D48-B456-34E8C016D25D}" dt="2020-05-08T11:55:39.161" v="108" actId="20577"/>
          <ac:spMkLst>
            <pc:docMk/>
            <pc:sldMk cId="3534465971" sldId="658"/>
            <ac:spMk id="4" creationId="{00000000-0000-0000-0000-000000000000}"/>
          </ac:spMkLst>
        </pc:spChg>
      </pc:sldChg>
      <pc:sldChg chg="modSp">
        <pc:chgData name="Chris Droessler" userId="625c3661-9d64-47fa-b83c-4b49393bd161" providerId="ADAL" clId="{8F4718D0-C754-2D48-B456-34E8C016D25D}" dt="2020-05-11T11:35:40.972" v="177" actId="20577"/>
        <pc:sldMkLst>
          <pc:docMk/>
          <pc:sldMk cId="372870561" sldId="706"/>
        </pc:sldMkLst>
        <pc:spChg chg="mod">
          <ac:chgData name="Chris Droessler" userId="625c3661-9d64-47fa-b83c-4b49393bd161" providerId="ADAL" clId="{8F4718D0-C754-2D48-B456-34E8C016D25D}" dt="2020-05-11T11:35:40.972" v="177" actId="20577"/>
          <ac:spMkLst>
            <pc:docMk/>
            <pc:sldMk cId="372870561" sldId="706"/>
            <ac:spMk id="2" creationId="{4790E6F2-0BAF-6A44-87D4-23A2382430C0}"/>
          </ac:spMkLst>
        </pc:spChg>
        <pc:spChg chg="mod">
          <ac:chgData name="Chris Droessler" userId="625c3661-9d64-47fa-b83c-4b49393bd161" providerId="ADAL" clId="{8F4718D0-C754-2D48-B456-34E8C016D25D}" dt="2020-05-11T11:35:39.679" v="176" actId="20577"/>
          <ac:spMkLst>
            <pc:docMk/>
            <pc:sldMk cId="372870561" sldId="706"/>
            <ac:spMk id="3" creationId="{420FD414-E693-9242-9A7C-AEF4082D6A0C}"/>
          </ac:spMkLst>
        </pc:spChg>
      </pc:sldChg>
      <pc:sldChg chg="modSp">
        <pc:chgData name="Chris Droessler" userId="625c3661-9d64-47fa-b83c-4b49393bd161" providerId="ADAL" clId="{8F4718D0-C754-2D48-B456-34E8C016D25D}" dt="2020-05-08T11:57:49.651" v="131" actId="20577"/>
        <pc:sldMkLst>
          <pc:docMk/>
          <pc:sldMk cId="2116330429" sldId="754"/>
        </pc:sldMkLst>
        <pc:spChg chg="mod">
          <ac:chgData name="Chris Droessler" userId="625c3661-9d64-47fa-b83c-4b49393bd161" providerId="ADAL" clId="{8F4718D0-C754-2D48-B456-34E8C016D25D}" dt="2020-05-08T11:57:49.651" v="131" actId="20577"/>
          <ac:spMkLst>
            <pc:docMk/>
            <pc:sldMk cId="2116330429" sldId="754"/>
            <ac:spMk id="2" creationId="{9F09F1B7-FDAD-B64D-9F1D-6BD08418E49C}"/>
          </ac:spMkLst>
        </pc:spChg>
      </pc:sldChg>
      <pc:sldChg chg="del">
        <pc:chgData name="Chris Droessler" userId="625c3661-9d64-47fa-b83c-4b49393bd161" providerId="ADAL" clId="{8F4718D0-C754-2D48-B456-34E8C016D25D}" dt="2020-05-08T11:53:54.027" v="78" actId="2696"/>
        <pc:sldMkLst>
          <pc:docMk/>
          <pc:sldMk cId="244942821" sldId="757"/>
        </pc:sldMkLst>
      </pc:sldChg>
      <pc:sldChg chg="modSp">
        <pc:chgData name="Chris Droessler" userId="625c3661-9d64-47fa-b83c-4b49393bd161" providerId="ADAL" clId="{8F4718D0-C754-2D48-B456-34E8C016D25D}" dt="2020-05-11T11:35:29.796" v="175" actId="20577"/>
        <pc:sldMkLst>
          <pc:docMk/>
          <pc:sldMk cId="3377696744" sldId="762"/>
        </pc:sldMkLst>
        <pc:spChg chg="mod">
          <ac:chgData name="Chris Droessler" userId="625c3661-9d64-47fa-b83c-4b49393bd161" providerId="ADAL" clId="{8F4718D0-C754-2D48-B456-34E8C016D25D}" dt="2020-05-11T11:35:29.796" v="175" actId="20577"/>
          <ac:spMkLst>
            <pc:docMk/>
            <pc:sldMk cId="3377696744" sldId="762"/>
            <ac:spMk id="3" creationId="{B66DBEDF-1146-42CD-AC27-47A9D8FBC334}"/>
          </ac:spMkLst>
        </pc:spChg>
      </pc:sldChg>
      <pc:sldChg chg="modSp add ord">
        <pc:chgData name="Chris Droessler" userId="625c3661-9d64-47fa-b83c-4b49393bd161" providerId="ADAL" clId="{8F4718D0-C754-2D48-B456-34E8C016D25D}" dt="2020-05-11T11:40:44.918" v="302"/>
        <pc:sldMkLst>
          <pc:docMk/>
          <pc:sldMk cId="9505819" sldId="767"/>
        </pc:sldMkLst>
        <pc:spChg chg="mod">
          <ac:chgData name="Chris Droessler" userId="625c3661-9d64-47fa-b83c-4b49393bd161" providerId="ADAL" clId="{8F4718D0-C754-2D48-B456-34E8C016D25D}" dt="2020-05-08T11:55:13.968" v="104"/>
          <ac:spMkLst>
            <pc:docMk/>
            <pc:sldMk cId="9505819" sldId="767"/>
            <ac:spMk id="4" creationId="{00000000-0000-0000-0000-000000000000}"/>
          </ac:spMkLst>
        </pc:spChg>
      </pc:sldChg>
      <pc:sldChg chg="modSp add">
        <pc:chgData name="Chris Droessler" userId="625c3661-9d64-47fa-b83c-4b49393bd161" providerId="ADAL" clId="{8F4718D0-C754-2D48-B456-34E8C016D25D}" dt="2020-05-11T11:39:18.485" v="300" actId="20577"/>
        <pc:sldMkLst>
          <pc:docMk/>
          <pc:sldMk cId="365843656" sldId="768"/>
        </pc:sldMkLst>
        <pc:spChg chg="mod">
          <ac:chgData name="Chris Droessler" userId="625c3661-9d64-47fa-b83c-4b49393bd161" providerId="ADAL" clId="{8F4718D0-C754-2D48-B456-34E8C016D25D}" dt="2020-05-11T11:39:18.485" v="300" actId="20577"/>
          <ac:spMkLst>
            <pc:docMk/>
            <pc:sldMk cId="365843656" sldId="768"/>
            <ac:spMk id="2" creationId="{F64F0A26-B967-194D-A34E-1A24A272F847}"/>
          </ac:spMkLst>
        </pc:spChg>
        <pc:spChg chg="mod">
          <ac:chgData name="Chris Droessler" userId="625c3661-9d64-47fa-b83c-4b49393bd161" providerId="ADAL" clId="{8F4718D0-C754-2D48-B456-34E8C016D25D}" dt="2020-05-11T11:38:12.313" v="217" actId="20577"/>
          <ac:spMkLst>
            <pc:docMk/>
            <pc:sldMk cId="365843656" sldId="768"/>
            <ac:spMk id="3" creationId="{B136F612-89D7-CA4E-972F-7CAA99E4C58E}"/>
          </ac:spMkLst>
        </pc:spChg>
      </pc:sldChg>
    </pc:docChg>
  </pc:docChgLst>
  <pc:docChgLst>
    <pc:chgData name="Chris Droessler" userId="625c3661-9d64-47fa-b83c-4b49393bd161" providerId="ADAL" clId="{730E5ED1-6EA5-5844-B02E-7B01B67DA671}"/>
    <pc:docChg chg="modSld">
      <pc:chgData name="Chris Droessler" userId="625c3661-9d64-47fa-b83c-4b49393bd161" providerId="ADAL" clId="{730E5ED1-6EA5-5844-B02E-7B01B67DA671}" dt="2020-01-14T13:01:36.643" v="4" actId="20577"/>
      <pc:docMkLst>
        <pc:docMk/>
      </pc:docMkLst>
      <pc:sldChg chg="modSp">
        <pc:chgData name="Chris Droessler" userId="625c3661-9d64-47fa-b83c-4b49393bd161" providerId="ADAL" clId="{730E5ED1-6EA5-5844-B02E-7B01B67DA671}" dt="2020-01-14T13:01:24.294" v="1" actId="12"/>
        <pc:sldMkLst>
          <pc:docMk/>
          <pc:sldMk cId="467587892" sldId="259"/>
        </pc:sldMkLst>
        <pc:spChg chg="mod">
          <ac:chgData name="Chris Droessler" userId="625c3661-9d64-47fa-b83c-4b49393bd161" providerId="ADAL" clId="{730E5ED1-6EA5-5844-B02E-7B01B67DA671}" dt="2020-01-14T13:01:24.294" v="1" actId="12"/>
          <ac:spMkLst>
            <pc:docMk/>
            <pc:sldMk cId="467587892" sldId="259"/>
            <ac:spMk id="158" creationId="{00000000-0000-0000-0000-000000000000}"/>
          </ac:spMkLst>
        </pc:spChg>
      </pc:sldChg>
      <pc:sldChg chg="modSp">
        <pc:chgData name="Chris Droessler" userId="625c3661-9d64-47fa-b83c-4b49393bd161" providerId="ADAL" clId="{730E5ED1-6EA5-5844-B02E-7B01B67DA671}" dt="2020-01-14T13:01:36.643" v="4" actId="20577"/>
        <pc:sldMkLst>
          <pc:docMk/>
          <pc:sldMk cId="4253841091" sldId="708"/>
        </pc:sldMkLst>
        <pc:spChg chg="mod">
          <ac:chgData name="Chris Droessler" userId="625c3661-9d64-47fa-b83c-4b49393bd161" providerId="ADAL" clId="{730E5ED1-6EA5-5844-B02E-7B01B67DA671}" dt="2020-01-14T13:01:36.643" v="4" actId="20577"/>
          <ac:spMkLst>
            <pc:docMk/>
            <pc:sldMk cId="4253841091" sldId="708"/>
            <ac:spMk id="158" creationId="{00000000-0000-0000-0000-000000000000}"/>
          </ac:spMkLst>
        </pc:spChg>
      </pc:sldChg>
    </pc:docChg>
  </pc:docChgLst>
  <pc:docChgLst>
    <pc:chgData name="Chris Droessler" userId="625c3661-9d64-47fa-b83c-4b49393bd161" providerId="ADAL" clId="{31D24C0F-CFC2-7744-8C10-6AEE62854480}"/>
    <pc:docChg chg="delSld">
      <pc:chgData name="Chris Droessler" userId="625c3661-9d64-47fa-b83c-4b49393bd161" providerId="ADAL" clId="{31D24C0F-CFC2-7744-8C10-6AEE62854480}" dt="2020-05-11T12:10:45.009" v="0" actId="2696"/>
      <pc:docMkLst>
        <pc:docMk/>
      </pc:docMkLst>
      <pc:sldChg chg="del">
        <pc:chgData name="Chris Droessler" userId="625c3661-9d64-47fa-b83c-4b49393bd161" providerId="ADAL" clId="{31D24C0F-CFC2-7744-8C10-6AEE62854480}" dt="2020-05-11T12:10:45.009" v="0" actId="2696"/>
        <pc:sldMkLst>
          <pc:docMk/>
          <pc:sldMk cId="372870561" sldId="706"/>
        </pc:sldMkLst>
      </pc:sldChg>
    </pc:docChg>
  </pc:docChgLst>
  <pc:docChgLst>
    <pc:chgData name="Chris Droessler" userId="625c3661-9d64-47fa-b83c-4b49393bd161" providerId="ADAL" clId="{E8C08114-DBE0-AB40-A03E-D8C910B4DDF5}"/>
    <pc:docChg chg="custSel addSld delSld modSld sldOrd">
      <pc:chgData name="Chris Droessler" userId="625c3661-9d64-47fa-b83c-4b49393bd161" providerId="ADAL" clId="{E8C08114-DBE0-AB40-A03E-D8C910B4DDF5}" dt="2020-04-09T12:19:29.051" v="479" actId="20577"/>
      <pc:docMkLst>
        <pc:docMk/>
      </pc:docMkLst>
      <pc:sldChg chg="del">
        <pc:chgData name="Chris Droessler" userId="625c3661-9d64-47fa-b83c-4b49393bd161" providerId="ADAL" clId="{E8C08114-DBE0-AB40-A03E-D8C910B4DDF5}" dt="2020-04-09T11:37:42.096" v="170" actId="2696"/>
        <pc:sldMkLst>
          <pc:docMk/>
          <pc:sldMk cId="3019619489" sldId="258"/>
        </pc:sldMkLst>
      </pc:sldChg>
      <pc:sldChg chg="del">
        <pc:chgData name="Chris Droessler" userId="625c3661-9d64-47fa-b83c-4b49393bd161" providerId="ADAL" clId="{E8C08114-DBE0-AB40-A03E-D8C910B4DDF5}" dt="2020-04-09T11:37:42.103" v="171" actId="2696"/>
        <pc:sldMkLst>
          <pc:docMk/>
          <pc:sldMk cId="1206099407" sldId="259"/>
        </pc:sldMkLst>
      </pc:sldChg>
      <pc:sldChg chg="modSp ord">
        <pc:chgData name="Chris Droessler" userId="625c3661-9d64-47fa-b83c-4b49393bd161" providerId="ADAL" clId="{E8C08114-DBE0-AB40-A03E-D8C910B4DDF5}" dt="2020-04-09T12:07:02.760" v="367"/>
        <pc:sldMkLst>
          <pc:docMk/>
          <pc:sldMk cId="3675590858" sldId="260"/>
        </pc:sldMkLst>
        <pc:spChg chg="mod">
          <ac:chgData name="Chris Droessler" userId="625c3661-9d64-47fa-b83c-4b49393bd161" providerId="ADAL" clId="{E8C08114-DBE0-AB40-A03E-D8C910B4DDF5}" dt="2020-04-06T12:18:03.773" v="25" actId="20577"/>
          <ac:spMkLst>
            <pc:docMk/>
            <pc:sldMk cId="3675590858" sldId="260"/>
            <ac:spMk id="3" creationId="{420FD414-E693-9242-9A7C-AEF4082D6A0C}"/>
          </ac:spMkLst>
        </pc:spChg>
      </pc:sldChg>
      <pc:sldChg chg="modSp add modTransition">
        <pc:chgData name="Chris Droessler" userId="625c3661-9d64-47fa-b83c-4b49393bd161" providerId="ADAL" clId="{E8C08114-DBE0-AB40-A03E-D8C910B4DDF5}" dt="2020-04-09T12:19:29.051" v="479" actId="20577"/>
        <pc:sldMkLst>
          <pc:docMk/>
          <pc:sldMk cId="1883361513" sldId="261"/>
        </pc:sldMkLst>
        <pc:spChg chg="mod">
          <ac:chgData name="Chris Droessler" userId="625c3661-9d64-47fa-b83c-4b49393bd161" providerId="ADAL" clId="{E8C08114-DBE0-AB40-A03E-D8C910B4DDF5}" dt="2020-04-09T12:19:29.051" v="479" actId="20577"/>
          <ac:spMkLst>
            <pc:docMk/>
            <pc:sldMk cId="1883361513" sldId="261"/>
            <ac:spMk id="2" creationId="{2B246363-75A9-48B6-A5FE-3AD9455283B1}"/>
          </ac:spMkLst>
        </pc:spChg>
        <pc:spChg chg="mod">
          <ac:chgData name="Chris Droessler" userId="625c3661-9d64-47fa-b83c-4b49393bd161" providerId="ADAL" clId="{E8C08114-DBE0-AB40-A03E-D8C910B4DDF5}" dt="2020-04-09T11:25:39.412" v="165" actId="20577"/>
          <ac:spMkLst>
            <pc:docMk/>
            <pc:sldMk cId="1883361513" sldId="261"/>
            <ac:spMk id="3" creationId="{B606C181-2B57-4637-8AD2-8596B4E0E1B1}"/>
          </ac:spMkLst>
        </pc:spChg>
      </pc:sldChg>
      <pc:sldChg chg="modSp add modTransition">
        <pc:chgData name="Chris Droessler" userId="625c3661-9d64-47fa-b83c-4b49393bd161" providerId="ADAL" clId="{E8C08114-DBE0-AB40-A03E-D8C910B4DDF5}" dt="2020-04-09T11:22:14.342" v="100" actId="20577"/>
        <pc:sldMkLst>
          <pc:docMk/>
          <pc:sldMk cId="949570285" sldId="262"/>
        </pc:sldMkLst>
        <pc:spChg chg="mod">
          <ac:chgData name="Chris Droessler" userId="625c3661-9d64-47fa-b83c-4b49393bd161" providerId="ADAL" clId="{E8C08114-DBE0-AB40-A03E-D8C910B4DDF5}" dt="2020-04-09T11:22:14.342" v="100" actId="20577"/>
          <ac:spMkLst>
            <pc:docMk/>
            <pc:sldMk cId="949570285" sldId="262"/>
            <ac:spMk id="3" creationId="{1D1919FE-538D-40DC-B22F-4237533D16D1}"/>
          </ac:spMkLst>
        </pc:spChg>
      </pc:sldChg>
      <pc:sldChg chg="del">
        <pc:chgData name="Chris Droessler" userId="625c3661-9d64-47fa-b83c-4b49393bd161" providerId="ADAL" clId="{E8C08114-DBE0-AB40-A03E-D8C910B4DDF5}" dt="2020-04-09T11:37:42.131" v="175" actId="2696"/>
        <pc:sldMkLst>
          <pc:docMk/>
          <pc:sldMk cId="3657694113" sldId="263"/>
        </pc:sldMkLst>
      </pc:sldChg>
      <pc:sldChg chg="del">
        <pc:chgData name="Chris Droessler" userId="625c3661-9d64-47fa-b83c-4b49393bd161" providerId="ADAL" clId="{E8C08114-DBE0-AB40-A03E-D8C910B4DDF5}" dt="2020-04-09T11:37:51.618" v="177" actId="2696"/>
        <pc:sldMkLst>
          <pc:docMk/>
          <pc:sldMk cId="580887468" sldId="265"/>
        </pc:sldMkLst>
      </pc:sldChg>
      <pc:sldChg chg="del">
        <pc:chgData name="Chris Droessler" userId="625c3661-9d64-47fa-b83c-4b49393bd161" providerId="ADAL" clId="{E8C08114-DBE0-AB40-A03E-D8C910B4DDF5}" dt="2020-04-09T11:37:51.623" v="178" actId="2696"/>
        <pc:sldMkLst>
          <pc:docMk/>
          <pc:sldMk cId="2759680245" sldId="266"/>
        </pc:sldMkLst>
      </pc:sldChg>
      <pc:sldChg chg="del">
        <pc:chgData name="Chris Droessler" userId="625c3661-9d64-47fa-b83c-4b49393bd161" providerId="ADAL" clId="{E8C08114-DBE0-AB40-A03E-D8C910B4DDF5}" dt="2020-04-09T11:37:51.627" v="179" actId="2696"/>
        <pc:sldMkLst>
          <pc:docMk/>
          <pc:sldMk cId="3966205427" sldId="267"/>
        </pc:sldMkLst>
      </pc:sldChg>
      <pc:sldChg chg="del">
        <pc:chgData name="Chris Droessler" userId="625c3661-9d64-47fa-b83c-4b49393bd161" providerId="ADAL" clId="{E8C08114-DBE0-AB40-A03E-D8C910B4DDF5}" dt="2020-04-09T11:37:51.631" v="180" actId="2696"/>
        <pc:sldMkLst>
          <pc:docMk/>
          <pc:sldMk cId="7121754" sldId="268"/>
        </pc:sldMkLst>
      </pc:sldChg>
      <pc:sldChg chg="del">
        <pc:chgData name="Chris Droessler" userId="625c3661-9d64-47fa-b83c-4b49393bd161" providerId="ADAL" clId="{E8C08114-DBE0-AB40-A03E-D8C910B4DDF5}" dt="2020-04-09T11:37:51.635" v="181" actId="2696"/>
        <pc:sldMkLst>
          <pc:docMk/>
          <pc:sldMk cId="1313301655" sldId="269"/>
        </pc:sldMkLst>
      </pc:sldChg>
      <pc:sldChg chg="del">
        <pc:chgData name="Chris Droessler" userId="625c3661-9d64-47fa-b83c-4b49393bd161" providerId="ADAL" clId="{E8C08114-DBE0-AB40-A03E-D8C910B4DDF5}" dt="2020-04-09T11:37:51.639" v="182" actId="2696"/>
        <pc:sldMkLst>
          <pc:docMk/>
          <pc:sldMk cId="2024428368" sldId="270"/>
        </pc:sldMkLst>
      </pc:sldChg>
      <pc:sldChg chg="del">
        <pc:chgData name="Chris Droessler" userId="625c3661-9d64-47fa-b83c-4b49393bd161" providerId="ADAL" clId="{E8C08114-DBE0-AB40-A03E-D8C910B4DDF5}" dt="2020-04-09T11:37:51.643" v="183" actId="2696"/>
        <pc:sldMkLst>
          <pc:docMk/>
          <pc:sldMk cId="3938407538" sldId="271"/>
        </pc:sldMkLst>
      </pc:sldChg>
      <pc:sldChg chg="del">
        <pc:chgData name="Chris Droessler" userId="625c3661-9d64-47fa-b83c-4b49393bd161" providerId="ADAL" clId="{E8C08114-DBE0-AB40-A03E-D8C910B4DDF5}" dt="2020-04-09T11:37:51.646" v="184" actId="2696"/>
        <pc:sldMkLst>
          <pc:docMk/>
          <pc:sldMk cId="778999325" sldId="272"/>
        </pc:sldMkLst>
      </pc:sldChg>
      <pc:sldChg chg="del">
        <pc:chgData name="Chris Droessler" userId="625c3661-9d64-47fa-b83c-4b49393bd161" providerId="ADAL" clId="{E8C08114-DBE0-AB40-A03E-D8C910B4DDF5}" dt="2020-04-09T11:37:51.649" v="185" actId="2696"/>
        <pc:sldMkLst>
          <pc:docMk/>
          <pc:sldMk cId="937673895" sldId="273"/>
        </pc:sldMkLst>
      </pc:sldChg>
      <pc:sldChg chg="del">
        <pc:chgData name="Chris Droessler" userId="625c3661-9d64-47fa-b83c-4b49393bd161" providerId="ADAL" clId="{E8C08114-DBE0-AB40-A03E-D8C910B4DDF5}" dt="2020-04-09T11:38:08.482" v="186" actId="2696"/>
        <pc:sldMkLst>
          <pc:docMk/>
          <pc:sldMk cId="333955365" sldId="274"/>
        </pc:sldMkLst>
      </pc:sldChg>
      <pc:sldChg chg="del">
        <pc:chgData name="Chris Droessler" userId="625c3661-9d64-47fa-b83c-4b49393bd161" providerId="ADAL" clId="{E8C08114-DBE0-AB40-A03E-D8C910B4DDF5}" dt="2020-04-09T11:38:08.485" v="187" actId="2696"/>
        <pc:sldMkLst>
          <pc:docMk/>
          <pc:sldMk cId="1092735141" sldId="275"/>
        </pc:sldMkLst>
      </pc:sldChg>
      <pc:sldChg chg="del">
        <pc:chgData name="Chris Droessler" userId="625c3661-9d64-47fa-b83c-4b49393bd161" providerId="ADAL" clId="{E8C08114-DBE0-AB40-A03E-D8C910B4DDF5}" dt="2020-04-09T11:38:08.488" v="188" actId="2696"/>
        <pc:sldMkLst>
          <pc:docMk/>
          <pc:sldMk cId="4258502297" sldId="277"/>
        </pc:sldMkLst>
      </pc:sldChg>
      <pc:sldChg chg="del">
        <pc:chgData name="Chris Droessler" userId="625c3661-9d64-47fa-b83c-4b49393bd161" providerId="ADAL" clId="{E8C08114-DBE0-AB40-A03E-D8C910B4DDF5}" dt="2020-04-09T11:38:08.491" v="189" actId="2696"/>
        <pc:sldMkLst>
          <pc:docMk/>
          <pc:sldMk cId="409224612" sldId="278"/>
        </pc:sldMkLst>
      </pc:sldChg>
      <pc:sldChg chg="ord">
        <pc:chgData name="Chris Droessler" userId="625c3661-9d64-47fa-b83c-4b49393bd161" providerId="ADAL" clId="{E8C08114-DBE0-AB40-A03E-D8C910B4DDF5}" dt="2020-04-09T12:07:02.760" v="367"/>
        <pc:sldMkLst>
          <pc:docMk/>
          <pc:sldMk cId="3877200339" sldId="291"/>
        </pc:sldMkLst>
      </pc:sldChg>
      <pc:sldChg chg="modSp">
        <pc:chgData name="Chris Droessler" userId="625c3661-9d64-47fa-b83c-4b49393bd161" providerId="ADAL" clId="{E8C08114-DBE0-AB40-A03E-D8C910B4DDF5}" dt="2020-04-06T12:16:39.907" v="9" actId="20577"/>
        <pc:sldMkLst>
          <pc:docMk/>
          <pc:sldMk cId="971664512" sldId="534"/>
        </pc:sldMkLst>
        <pc:spChg chg="mod">
          <ac:chgData name="Chris Droessler" userId="625c3661-9d64-47fa-b83c-4b49393bd161" providerId="ADAL" clId="{E8C08114-DBE0-AB40-A03E-D8C910B4DDF5}" dt="2020-04-06T12:16:39.907" v="9" actId="20577"/>
          <ac:spMkLst>
            <pc:docMk/>
            <pc:sldMk cId="971664512" sldId="534"/>
            <ac:spMk id="3" creationId="{00000000-0000-0000-0000-000000000000}"/>
          </ac:spMkLst>
        </pc:spChg>
      </pc:sldChg>
      <pc:sldChg chg="del">
        <pc:chgData name="Chris Droessler" userId="625c3661-9d64-47fa-b83c-4b49393bd161" providerId="ADAL" clId="{E8C08114-DBE0-AB40-A03E-D8C910B4DDF5}" dt="2020-04-06T12:17:16.113" v="14" actId="2696"/>
        <pc:sldMkLst>
          <pc:docMk/>
          <pc:sldMk cId="2418671024" sldId="561"/>
        </pc:sldMkLst>
      </pc:sldChg>
      <pc:sldChg chg="modSp ord">
        <pc:chgData name="Chris Droessler" userId="625c3661-9d64-47fa-b83c-4b49393bd161" providerId="ADAL" clId="{E8C08114-DBE0-AB40-A03E-D8C910B4DDF5}" dt="2020-04-09T12:07:02.760" v="367"/>
        <pc:sldMkLst>
          <pc:docMk/>
          <pc:sldMk cId="3723859722" sldId="572"/>
        </pc:sldMkLst>
        <pc:spChg chg="mod">
          <ac:chgData name="Chris Droessler" userId="625c3661-9d64-47fa-b83c-4b49393bd161" providerId="ADAL" clId="{E8C08114-DBE0-AB40-A03E-D8C910B4DDF5}" dt="2020-04-06T12:18:26.163" v="32" actId="20577"/>
          <ac:spMkLst>
            <pc:docMk/>
            <pc:sldMk cId="3723859722" sldId="572"/>
            <ac:spMk id="2" creationId="{70E7FB36-DF07-B44D-8D38-59F39D617117}"/>
          </ac:spMkLst>
        </pc:spChg>
      </pc:sldChg>
      <pc:sldChg chg="del ord">
        <pc:chgData name="Chris Droessler" userId="625c3661-9d64-47fa-b83c-4b49393bd161" providerId="ADAL" clId="{E8C08114-DBE0-AB40-A03E-D8C910B4DDF5}" dt="2020-04-09T11:39:25.740" v="192" actId="2696"/>
        <pc:sldMkLst>
          <pc:docMk/>
          <pc:sldMk cId="4094777397" sldId="613"/>
        </pc:sldMkLst>
      </pc:sldChg>
      <pc:sldChg chg="modSp">
        <pc:chgData name="Chris Droessler" userId="625c3661-9d64-47fa-b83c-4b49393bd161" providerId="ADAL" clId="{E8C08114-DBE0-AB40-A03E-D8C910B4DDF5}" dt="2020-04-06T13:27:13.093" v="53" actId="20577"/>
        <pc:sldMkLst>
          <pc:docMk/>
          <pc:sldMk cId="3534465971" sldId="658"/>
        </pc:sldMkLst>
        <pc:spChg chg="mod">
          <ac:chgData name="Chris Droessler" userId="625c3661-9d64-47fa-b83c-4b49393bd161" providerId="ADAL" clId="{E8C08114-DBE0-AB40-A03E-D8C910B4DDF5}" dt="2020-04-06T13:27:13.093" v="53" actId="20577"/>
          <ac:spMkLst>
            <pc:docMk/>
            <pc:sldMk cId="3534465971" sldId="658"/>
            <ac:spMk id="4" creationId="{00000000-0000-0000-0000-000000000000}"/>
          </ac:spMkLst>
        </pc:spChg>
      </pc:sldChg>
      <pc:sldChg chg="del">
        <pc:chgData name="Chris Droessler" userId="625c3661-9d64-47fa-b83c-4b49393bd161" providerId="ADAL" clId="{E8C08114-DBE0-AB40-A03E-D8C910B4DDF5}" dt="2020-04-06T12:17:50.910" v="17" actId="2696"/>
        <pc:sldMkLst>
          <pc:docMk/>
          <pc:sldMk cId="2937617006" sldId="705"/>
        </pc:sldMkLst>
      </pc:sldChg>
      <pc:sldChg chg="ord">
        <pc:chgData name="Chris Droessler" userId="625c3661-9d64-47fa-b83c-4b49393bd161" providerId="ADAL" clId="{E8C08114-DBE0-AB40-A03E-D8C910B4DDF5}" dt="2020-04-09T12:08:25.483" v="368"/>
        <pc:sldMkLst>
          <pc:docMk/>
          <pc:sldMk cId="372870561" sldId="706"/>
        </pc:sldMkLst>
      </pc:sldChg>
      <pc:sldChg chg="del">
        <pc:chgData name="Chris Droessler" userId="625c3661-9d64-47fa-b83c-4b49393bd161" providerId="ADAL" clId="{E8C08114-DBE0-AB40-A03E-D8C910B4DDF5}" dt="2020-04-09T11:35:48.739" v="167" actId="2696"/>
        <pc:sldMkLst>
          <pc:docMk/>
          <pc:sldMk cId="1840807853" sldId="709"/>
        </pc:sldMkLst>
      </pc:sldChg>
      <pc:sldChg chg="del">
        <pc:chgData name="Chris Droessler" userId="625c3661-9d64-47fa-b83c-4b49393bd161" providerId="ADAL" clId="{E8C08114-DBE0-AB40-A03E-D8C910B4DDF5}" dt="2020-04-09T11:36:35.662" v="168" actId="2696"/>
        <pc:sldMkLst>
          <pc:docMk/>
          <pc:sldMk cId="1907012793" sldId="712"/>
        </pc:sldMkLst>
      </pc:sldChg>
      <pc:sldChg chg="del">
        <pc:chgData name="Chris Droessler" userId="625c3661-9d64-47fa-b83c-4b49393bd161" providerId="ADAL" clId="{E8C08114-DBE0-AB40-A03E-D8C910B4DDF5}" dt="2020-04-09T11:37:42.110" v="172" actId="2696"/>
        <pc:sldMkLst>
          <pc:docMk/>
          <pc:sldMk cId="720703606" sldId="714"/>
        </pc:sldMkLst>
      </pc:sldChg>
      <pc:sldChg chg="del">
        <pc:chgData name="Chris Droessler" userId="625c3661-9d64-47fa-b83c-4b49393bd161" providerId="ADAL" clId="{E8C08114-DBE0-AB40-A03E-D8C910B4DDF5}" dt="2020-04-09T11:37:42.117" v="173" actId="2696"/>
        <pc:sldMkLst>
          <pc:docMk/>
          <pc:sldMk cId="3664086728" sldId="715"/>
        </pc:sldMkLst>
      </pc:sldChg>
      <pc:sldChg chg="del">
        <pc:chgData name="Chris Droessler" userId="625c3661-9d64-47fa-b83c-4b49393bd161" providerId="ADAL" clId="{E8C08114-DBE0-AB40-A03E-D8C910B4DDF5}" dt="2020-04-09T11:37:42.125" v="174" actId="2696"/>
        <pc:sldMkLst>
          <pc:docMk/>
          <pc:sldMk cId="2781844091" sldId="716"/>
        </pc:sldMkLst>
      </pc:sldChg>
      <pc:sldChg chg="del">
        <pc:chgData name="Chris Droessler" userId="625c3661-9d64-47fa-b83c-4b49393bd161" providerId="ADAL" clId="{E8C08114-DBE0-AB40-A03E-D8C910B4DDF5}" dt="2020-04-09T11:37:51.613" v="176" actId="2696"/>
        <pc:sldMkLst>
          <pc:docMk/>
          <pc:sldMk cId="3659011642" sldId="717"/>
        </pc:sldMkLst>
      </pc:sldChg>
      <pc:sldChg chg="del">
        <pc:chgData name="Chris Droessler" userId="625c3661-9d64-47fa-b83c-4b49393bd161" providerId="ADAL" clId="{E8C08114-DBE0-AB40-A03E-D8C910B4DDF5}" dt="2020-04-06T12:18:14.546" v="26" actId="2696"/>
        <pc:sldMkLst>
          <pc:docMk/>
          <pc:sldMk cId="1251381908" sldId="718"/>
        </pc:sldMkLst>
      </pc:sldChg>
      <pc:sldChg chg="ord">
        <pc:chgData name="Chris Droessler" userId="625c3661-9d64-47fa-b83c-4b49393bd161" providerId="ADAL" clId="{E8C08114-DBE0-AB40-A03E-D8C910B4DDF5}" dt="2020-04-09T12:07:02.760" v="367"/>
        <pc:sldMkLst>
          <pc:docMk/>
          <pc:sldMk cId="2150733867" sldId="719"/>
        </pc:sldMkLst>
      </pc:sldChg>
      <pc:sldChg chg="del">
        <pc:chgData name="Chris Droessler" userId="625c3661-9d64-47fa-b83c-4b49393bd161" providerId="ADAL" clId="{E8C08114-DBE0-AB40-A03E-D8C910B4DDF5}" dt="2020-04-09T11:40:52.509" v="201" actId="2696"/>
        <pc:sldMkLst>
          <pc:docMk/>
          <pc:sldMk cId="3614962491" sldId="720"/>
        </pc:sldMkLst>
      </pc:sldChg>
      <pc:sldChg chg="modSp">
        <pc:chgData name="Chris Droessler" userId="625c3661-9d64-47fa-b83c-4b49393bd161" providerId="ADAL" clId="{E8C08114-DBE0-AB40-A03E-D8C910B4DDF5}" dt="2020-04-09T11:34:34.305" v="166"/>
        <pc:sldMkLst>
          <pc:docMk/>
          <pc:sldMk cId="3139218337" sldId="721"/>
        </pc:sldMkLst>
        <pc:spChg chg="mod">
          <ac:chgData name="Chris Droessler" userId="625c3661-9d64-47fa-b83c-4b49393bd161" providerId="ADAL" clId="{E8C08114-DBE0-AB40-A03E-D8C910B4DDF5}" dt="2020-04-09T11:34:34.305" v="166"/>
          <ac:spMkLst>
            <pc:docMk/>
            <pc:sldMk cId="3139218337" sldId="721"/>
            <ac:spMk id="2" creationId="{9F09F1B7-FDAD-B64D-9F1D-6BD08418E49C}"/>
          </ac:spMkLst>
        </pc:spChg>
      </pc:sldChg>
      <pc:sldChg chg="del">
        <pc:chgData name="Chris Droessler" userId="625c3661-9d64-47fa-b83c-4b49393bd161" providerId="ADAL" clId="{E8C08114-DBE0-AB40-A03E-D8C910B4DDF5}" dt="2020-04-09T11:40:52.078" v="200" actId="2696"/>
        <pc:sldMkLst>
          <pc:docMk/>
          <pc:sldMk cId="718287140" sldId="722"/>
        </pc:sldMkLst>
      </pc:sldChg>
      <pc:sldChg chg="del">
        <pc:chgData name="Chris Droessler" userId="625c3661-9d64-47fa-b83c-4b49393bd161" providerId="ADAL" clId="{E8C08114-DBE0-AB40-A03E-D8C910B4DDF5}" dt="2020-04-09T11:40:51.646" v="199" actId="2696"/>
        <pc:sldMkLst>
          <pc:docMk/>
          <pc:sldMk cId="1740528722" sldId="723"/>
        </pc:sldMkLst>
      </pc:sldChg>
      <pc:sldChg chg="del ord">
        <pc:chgData name="Chris Droessler" userId="625c3661-9d64-47fa-b83c-4b49393bd161" providerId="ADAL" clId="{E8C08114-DBE0-AB40-A03E-D8C910B4DDF5}" dt="2020-04-09T11:40:45.759" v="196" actId="2696"/>
        <pc:sldMkLst>
          <pc:docMk/>
          <pc:sldMk cId="212616842" sldId="744"/>
        </pc:sldMkLst>
      </pc:sldChg>
      <pc:sldChg chg="del ord">
        <pc:chgData name="Chris Droessler" userId="625c3661-9d64-47fa-b83c-4b49393bd161" providerId="ADAL" clId="{E8C08114-DBE0-AB40-A03E-D8C910B4DDF5}" dt="2020-04-09T11:40:22.792" v="195" actId="2696"/>
        <pc:sldMkLst>
          <pc:docMk/>
          <pc:sldMk cId="3010198862" sldId="745"/>
        </pc:sldMkLst>
      </pc:sldChg>
      <pc:sldChg chg="del">
        <pc:chgData name="Chris Droessler" userId="625c3661-9d64-47fa-b83c-4b49393bd161" providerId="ADAL" clId="{E8C08114-DBE0-AB40-A03E-D8C910B4DDF5}" dt="2020-04-06T12:17:17.154" v="15" actId="2696"/>
        <pc:sldMkLst>
          <pc:docMk/>
          <pc:sldMk cId="332046233" sldId="746"/>
        </pc:sldMkLst>
      </pc:sldChg>
      <pc:sldChg chg="del">
        <pc:chgData name="Chris Droessler" userId="625c3661-9d64-47fa-b83c-4b49393bd161" providerId="ADAL" clId="{E8C08114-DBE0-AB40-A03E-D8C910B4DDF5}" dt="2020-04-09T11:40:50.950" v="198" actId="2696"/>
        <pc:sldMkLst>
          <pc:docMk/>
          <pc:sldMk cId="2102995628" sldId="747"/>
        </pc:sldMkLst>
      </pc:sldChg>
      <pc:sldChg chg="del">
        <pc:chgData name="Chris Droessler" userId="625c3661-9d64-47fa-b83c-4b49393bd161" providerId="ADAL" clId="{E8C08114-DBE0-AB40-A03E-D8C910B4DDF5}" dt="2020-04-09T11:40:47.702" v="197" actId="2696"/>
        <pc:sldMkLst>
          <pc:docMk/>
          <pc:sldMk cId="1093857829" sldId="748"/>
        </pc:sldMkLst>
      </pc:sldChg>
      <pc:sldChg chg="del ord">
        <pc:chgData name="Chris Droessler" userId="625c3661-9d64-47fa-b83c-4b49393bd161" providerId="ADAL" clId="{E8C08114-DBE0-AB40-A03E-D8C910B4DDF5}" dt="2020-04-09T11:39:06.125" v="190" actId="2696"/>
        <pc:sldMkLst>
          <pc:docMk/>
          <pc:sldMk cId="250761551" sldId="749"/>
        </pc:sldMkLst>
      </pc:sldChg>
      <pc:sldChg chg="del ord">
        <pc:chgData name="Chris Droessler" userId="625c3661-9d64-47fa-b83c-4b49393bd161" providerId="ADAL" clId="{E8C08114-DBE0-AB40-A03E-D8C910B4DDF5}" dt="2020-04-09T11:39:14.732" v="191" actId="2696"/>
        <pc:sldMkLst>
          <pc:docMk/>
          <pc:sldMk cId="2635008677" sldId="750"/>
        </pc:sldMkLst>
      </pc:sldChg>
      <pc:sldChg chg="del ord">
        <pc:chgData name="Chris Droessler" userId="625c3661-9d64-47fa-b83c-4b49393bd161" providerId="ADAL" clId="{E8C08114-DBE0-AB40-A03E-D8C910B4DDF5}" dt="2020-04-09T11:39:35.443" v="193" actId="2696"/>
        <pc:sldMkLst>
          <pc:docMk/>
          <pc:sldMk cId="575024193" sldId="751"/>
        </pc:sldMkLst>
      </pc:sldChg>
      <pc:sldChg chg="del ord">
        <pc:chgData name="Chris Droessler" userId="625c3661-9d64-47fa-b83c-4b49393bd161" providerId="ADAL" clId="{E8C08114-DBE0-AB40-A03E-D8C910B4DDF5}" dt="2020-04-09T11:39:46.882" v="194" actId="2696"/>
        <pc:sldMkLst>
          <pc:docMk/>
          <pc:sldMk cId="434070127" sldId="755"/>
        </pc:sldMkLst>
      </pc:sldChg>
      <pc:sldChg chg="modSp add ord">
        <pc:chgData name="Chris Droessler" userId="625c3661-9d64-47fa-b83c-4b49393bd161" providerId="ADAL" clId="{E8C08114-DBE0-AB40-A03E-D8C910B4DDF5}" dt="2020-04-09T12:18:09.530" v="474"/>
        <pc:sldMkLst>
          <pc:docMk/>
          <pc:sldMk cId="1675513861" sldId="756"/>
        </pc:sldMkLst>
        <pc:spChg chg="mod">
          <ac:chgData name="Chris Droessler" userId="625c3661-9d64-47fa-b83c-4b49393bd161" providerId="ADAL" clId="{E8C08114-DBE0-AB40-A03E-D8C910B4DDF5}" dt="2020-04-09T12:01:46.408" v="363" actId="20577"/>
          <ac:spMkLst>
            <pc:docMk/>
            <pc:sldMk cId="1675513861" sldId="756"/>
            <ac:spMk id="2" creationId="{2D60B45B-6484-D94F-A3B8-306BC92469C9}"/>
          </ac:spMkLst>
        </pc:spChg>
        <pc:spChg chg="mod">
          <ac:chgData name="Chris Droessler" userId="625c3661-9d64-47fa-b83c-4b49393bd161" providerId="ADAL" clId="{E8C08114-DBE0-AB40-A03E-D8C910B4DDF5}" dt="2020-04-09T11:56:12.569" v="217" actId="20577"/>
          <ac:spMkLst>
            <pc:docMk/>
            <pc:sldMk cId="1675513861" sldId="756"/>
            <ac:spMk id="3" creationId="{A86EA016-0A71-874A-B51D-0947BDDD53FC}"/>
          </ac:spMkLst>
        </pc:spChg>
      </pc:sldChg>
      <pc:sldChg chg="modSp add">
        <pc:chgData name="Chris Droessler" userId="625c3661-9d64-47fa-b83c-4b49393bd161" providerId="ADAL" clId="{E8C08114-DBE0-AB40-A03E-D8C910B4DDF5}" dt="2020-04-06T13:28:02.476" v="67" actId="20577"/>
        <pc:sldMkLst>
          <pc:docMk/>
          <pc:sldMk cId="244942821" sldId="757"/>
        </pc:sldMkLst>
        <pc:spChg chg="mod">
          <ac:chgData name="Chris Droessler" userId="625c3661-9d64-47fa-b83c-4b49393bd161" providerId="ADAL" clId="{E8C08114-DBE0-AB40-A03E-D8C910B4DDF5}" dt="2020-04-06T13:28:02.476" v="67" actId="20577"/>
          <ac:spMkLst>
            <pc:docMk/>
            <pc:sldMk cId="244942821" sldId="757"/>
            <ac:spMk id="4" creationId="{00000000-0000-0000-0000-000000000000}"/>
          </ac:spMkLst>
        </pc:spChg>
      </pc:sldChg>
      <pc:sldChg chg="modSp add del">
        <pc:chgData name="Chris Droessler" userId="625c3661-9d64-47fa-b83c-4b49393bd161" providerId="ADAL" clId="{E8C08114-DBE0-AB40-A03E-D8C910B4DDF5}" dt="2020-04-09T12:18:12.625" v="476" actId="2696"/>
        <pc:sldMkLst>
          <pc:docMk/>
          <pc:sldMk cId="2975998932" sldId="758"/>
        </pc:sldMkLst>
        <pc:spChg chg="mod">
          <ac:chgData name="Chris Droessler" userId="625c3661-9d64-47fa-b83c-4b49393bd161" providerId="ADAL" clId="{E8C08114-DBE0-AB40-A03E-D8C910B4DDF5}" dt="2020-04-09T11:58:48.713" v="310" actId="20577"/>
          <ac:spMkLst>
            <pc:docMk/>
            <pc:sldMk cId="2975998932" sldId="758"/>
            <ac:spMk id="3" creationId="{A86EA016-0A71-874A-B51D-0947BDDD53FC}"/>
          </ac:spMkLst>
        </pc:spChg>
      </pc:sldChg>
      <pc:sldChg chg="add del">
        <pc:chgData name="Chris Droessler" userId="625c3661-9d64-47fa-b83c-4b49393bd161" providerId="ADAL" clId="{E8C08114-DBE0-AB40-A03E-D8C910B4DDF5}" dt="2020-04-09T11:37:30.738" v="169" actId="2696"/>
        <pc:sldMkLst>
          <pc:docMk/>
          <pc:sldMk cId="603175861" sldId="759"/>
        </pc:sldMkLst>
      </pc:sldChg>
      <pc:sldChg chg="addSp delSp modSp add modTransition">
        <pc:chgData name="Chris Droessler" userId="625c3661-9d64-47fa-b83c-4b49393bd161" providerId="ADAL" clId="{E8C08114-DBE0-AB40-A03E-D8C910B4DDF5}" dt="2020-04-09T11:18:12.076" v="83"/>
        <pc:sldMkLst>
          <pc:docMk/>
          <pc:sldMk cId="1060927153" sldId="760"/>
        </pc:sldMkLst>
        <pc:spChg chg="mod">
          <ac:chgData name="Chris Droessler" userId="625c3661-9d64-47fa-b83c-4b49393bd161" providerId="ADAL" clId="{E8C08114-DBE0-AB40-A03E-D8C910B4DDF5}" dt="2020-04-09T11:18:04.787" v="76" actId="20577"/>
          <ac:spMkLst>
            <pc:docMk/>
            <pc:sldMk cId="1060927153" sldId="760"/>
            <ac:spMk id="2" creationId="{F05C3C42-C211-4596-9AFF-44B3B6C6AA51}"/>
          </ac:spMkLst>
        </pc:spChg>
        <pc:spChg chg="add del mod">
          <ac:chgData name="Chris Droessler" userId="625c3661-9d64-47fa-b83c-4b49393bd161" providerId="ADAL" clId="{E8C08114-DBE0-AB40-A03E-D8C910B4DDF5}" dt="2020-04-09T11:18:10.676" v="77"/>
          <ac:spMkLst>
            <pc:docMk/>
            <pc:sldMk cId="1060927153" sldId="760"/>
            <ac:spMk id="4" creationId="{D30031FC-8DCC-8D41-BA4A-DB0F23356D58}"/>
          </ac:spMkLst>
        </pc:spChg>
        <pc:spChg chg="add del mod">
          <ac:chgData name="Chris Droessler" userId="625c3661-9d64-47fa-b83c-4b49393bd161" providerId="ADAL" clId="{E8C08114-DBE0-AB40-A03E-D8C910B4DDF5}" dt="2020-04-09T11:18:10.676" v="77"/>
          <ac:spMkLst>
            <pc:docMk/>
            <pc:sldMk cId="1060927153" sldId="760"/>
            <ac:spMk id="5" creationId="{714F77E2-D107-7C44-8135-BA148D576032}"/>
          </ac:spMkLst>
        </pc:spChg>
        <pc:spChg chg="add del mod">
          <ac:chgData name="Chris Droessler" userId="625c3661-9d64-47fa-b83c-4b49393bd161" providerId="ADAL" clId="{E8C08114-DBE0-AB40-A03E-D8C910B4DDF5}" dt="2020-04-09T11:18:11.284" v="79"/>
          <ac:spMkLst>
            <pc:docMk/>
            <pc:sldMk cId="1060927153" sldId="760"/>
            <ac:spMk id="6" creationId="{55E0410F-6407-3945-9C91-4AB9B484C8C4}"/>
          </ac:spMkLst>
        </pc:spChg>
        <pc:spChg chg="add del mod">
          <ac:chgData name="Chris Droessler" userId="625c3661-9d64-47fa-b83c-4b49393bd161" providerId="ADAL" clId="{E8C08114-DBE0-AB40-A03E-D8C910B4DDF5}" dt="2020-04-09T11:18:11.284" v="79"/>
          <ac:spMkLst>
            <pc:docMk/>
            <pc:sldMk cId="1060927153" sldId="760"/>
            <ac:spMk id="7" creationId="{0A2FD10F-6448-F84E-A3F7-5A6D44F7AC7C}"/>
          </ac:spMkLst>
        </pc:spChg>
        <pc:spChg chg="add del mod">
          <ac:chgData name="Chris Droessler" userId="625c3661-9d64-47fa-b83c-4b49393bd161" providerId="ADAL" clId="{E8C08114-DBE0-AB40-A03E-D8C910B4DDF5}" dt="2020-04-09T11:18:11.500" v="80"/>
          <ac:spMkLst>
            <pc:docMk/>
            <pc:sldMk cId="1060927153" sldId="760"/>
            <ac:spMk id="8" creationId="{BAE10CCD-253D-214A-9FB6-731B9F639EAF}"/>
          </ac:spMkLst>
        </pc:spChg>
        <pc:spChg chg="add del mod">
          <ac:chgData name="Chris Droessler" userId="625c3661-9d64-47fa-b83c-4b49393bd161" providerId="ADAL" clId="{E8C08114-DBE0-AB40-A03E-D8C910B4DDF5}" dt="2020-04-09T11:18:11.500" v="80"/>
          <ac:spMkLst>
            <pc:docMk/>
            <pc:sldMk cId="1060927153" sldId="760"/>
            <ac:spMk id="9" creationId="{1EC6B1E1-8E7B-8A47-ACBA-4703A863EE80}"/>
          </ac:spMkLst>
        </pc:spChg>
        <pc:spChg chg="add del mod">
          <ac:chgData name="Chris Droessler" userId="625c3661-9d64-47fa-b83c-4b49393bd161" providerId="ADAL" clId="{E8C08114-DBE0-AB40-A03E-D8C910B4DDF5}" dt="2020-04-09T11:18:11.692" v="81"/>
          <ac:spMkLst>
            <pc:docMk/>
            <pc:sldMk cId="1060927153" sldId="760"/>
            <ac:spMk id="10" creationId="{EB6205A1-420C-4B4B-A573-820322471523}"/>
          </ac:spMkLst>
        </pc:spChg>
        <pc:spChg chg="add del mod">
          <ac:chgData name="Chris Droessler" userId="625c3661-9d64-47fa-b83c-4b49393bd161" providerId="ADAL" clId="{E8C08114-DBE0-AB40-A03E-D8C910B4DDF5}" dt="2020-04-09T11:18:11.692" v="81"/>
          <ac:spMkLst>
            <pc:docMk/>
            <pc:sldMk cId="1060927153" sldId="760"/>
            <ac:spMk id="11" creationId="{89F46AA3-C100-6940-B8F3-6DEAA47C6252}"/>
          </ac:spMkLst>
        </pc:spChg>
        <pc:spChg chg="add del mod">
          <ac:chgData name="Chris Droessler" userId="625c3661-9d64-47fa-b83c-4b49393bd161" providerId="ADAL" clId="{E8C08114-DBE0-AB40-A03E-D8C910B4DDF5}" dt="2020-04-09T11:18:11.935" v="82"/>
          <ac:spMkLst>
            <pc:docMk/>
            <pc:sldMk cId="1060927153" sldId="760"/>
            <ac:spMk id="12" creationId="{6566FEF3-9E55-F946-B8C0-7418D0A39C2E}"/>
          </ac:spMkLst>
        </pc:spChg>
        <pc:spChg chg="add del mod">
          <ac:chgData name="Chris Droessler" userId="625c3661-9d64-47fa-b83c-4b49393bd161" providerId="ADAL" clId="{E8C08114-DBE0-AB40-A03E-D8C910B4DDF5}" dt="2020-04-09T11:18:11.935" v="82"/>
          <ac:spMkLst>
            <pc:docMk/>
            <pc:sldMk cId="1060927153" sldId="760"/>
            <ac:spMk id="13" creationId="{9CCDA30F-7F6F-9F47-96B5-335BA7C7F697}"/>
          </ac:spMkLst>
        </pc:spChg>
        <pc:spChg chg="add del mod">
          <ac:chgData name="Chris Droessler" userId="625c3661-9d64-47fa-b83c-4b49393bd161" providerId="ADAL" clId="{E8C08114-DBE0-AB40-A03E-D8C910B4DDF5}" dt="2020-04-09T11:18:12.076" v="83"/>
          <ac:spMkLst>
            <pc:docMk/>
            <pc:sldMk cId="1060927153" sldId="760"/>
            <ac:spMk id="14" creationId="{485BCA5D-0A0E-E642-BDB8-43D5C365839F}"/>
          </ac:spMkLst>
        </pc:spChg>
        <pc:spChg chg="add del mod">
          <ac:chgData name="Chris Droessler" userId="625c3661-9d64-47fa-b83c-4b49393bd161" providerId="ADAL" clId="{E8C08114-DBE0-AB40-A03E-D8C910B4DDF5}" dt="2020-04-09T11:18:12.076" v="83"/>
          <ac:spMkLst>
            <pc:docMk/>
            <pc:sldMk cId="1060927153" sldId="760"/>
            <ac:spMk id="15" creationId="{F69CCE28-D873-9247-B433-CC475DEDA6C4}"/>
          </ac:spMkLst>
        </pc:spChg>
      </pc:sldChg>
      <pc:sldChg chg="addSp delSp modSp add modTransition">
        <pc:chgData name="Chris Droessler" userId="625c3661-9d64-47fa-b83c-4b49393bd161" providerId="ADAL" clId="{E8C08114-DBE0-AB40-A03E-D8C910B4DDF5}" dt="2020-04-09T11:18:42.517" v="90" actId="20577"/>
        <pc:sldMkLst>
          <pc:docMk/>
          <pc:sldMk cId="751751510" sldId="761"/>
        </pc:sldMkLst>
        <pc:spChg chg="mod">
          <ac:chgData name="Chris Droessler" userId="625c3661-9d64-47fa-b83c-4b49393bd161" providerId="ADAL" clId="{E8C08114-DBE0-AB40-A03E-D8C910B4DDF5}" dt="2020-04-09T11:18:42.517" v="90" actId="20577"/>
          <ac:spMkLst>
            <pc:docMk/>
            <pc:sldMk cId="751751510" sldId="761"/>
            <ac:spMk id="3" creationId="{DEE7BACF-8DDA-49AD-8F7F-6D148AEB59BA}"/>
          </ac:spMkLst>
        </pc:spChg>
        <pc:spChg chg="add del mod">
          <ac:chgData name="Chris Droessler" userId="625c3661-9d64-47fa-b83c-4b49393bd161" providerId="ADAL" clId="{E8C08114-DBE0-AB40-A03E-D8C910B4DDF5}" dt="2020-04-09T11:18:29.099" v="85"/>
          <ac:spMkLst>
            <pc:docMk/>
            <pc:sldMk cId="751751510" sldId="761"/>
            <ac:spMk id="4" creationId="{ED2B61AC-964E-914B-B459-258FB57D692B}"/>
          </ac:spMkLst>
        </pc:spChg>
        <pc:spChg chg="add del mod">
          <ac:chgData name="Chris Droessler" userId="625c3661-9d64-47fa-b83c-4b49393bd161" providerId="ADAL" clId="{E8C08114-DBE0-AB40-A03E-D8C910B4DDF5}" dt="2020-04-09T11:18:29.099" v="85"/>
          <ac:spMkLst>
            <pc:docMk/>
            <pc:sldMk cId="751751510" sldId="761"/>
            <ac:spMk id="5" creationId="{5F80BEEE-9435-EE4B-BEFB-AFE1A41E12D1}"/>
          </ac:spMkLst>
        </pc:spChg>
        <pc:spChg chg="add del mod">
          <ac:chgData name="Chris Droessler" userId="625c3661-9d64-47fa-b83c-4b49393bd161" providerId="ADAL" clId="{E8C08114-DBE0-AB40-A03E-D8C910B4DDF5}" dt="2020-04-09T11:18:29.755" v="86"/>
          <ac:spMkLst>
            <pc:docMk/>
            <pc:sldMk cId="751751510" sldId="761"/>
            <ac:spMk id="6" creationId="{543DE60D-A3C3-6C4E-B9A1-838B4114009A}"/>
          </ac:spMkLst>
        </pc:spChg>
        <pc:spChg chg="add del mod">
          <ac:chgData name="Chris Droessler" userId="625c3661-9d64-47fa-b83c-4b49393bd161" providerId="ADAL" clId="{E8C08114-DBE0-AB40-A03E-D8C910B4DDF5}" dt="2020-04-09T11:18:29.755" v="86"/>
          <ac:spMkLst>
            <pc:docMk/>
            <pc:sldMk cId="751751510" sldId="761"/>
            <ac:spMk id="7" creationId="{5BC60D2F-1B5E-2543-AAF6-68702910E4B6}"/>
          </ac:spMkLst>
        </pc:spChg>
        <pc:spChg chg="add del mod">
          <ac:chgData name="Chris Droessler" userId="625c3661-9d64-47fa-b83c-4b49393bd161" providerId="ADAL" clId="{E8C08114-DBE0-AB40-A03E-D8C910B4DDF5}" dt="2020-04-09T11:18:29.955" v="87"/>
          <ac:spMkLst>
            <pc:docMk/>
            <pc:sldMk cId="751751510" sldId="761"/>
            <ac:spMk id="8" creationId="{4092687B-3EFF-3B48-9FEB-D323C1DBFE73}"/>
          </ac:spMkLst>
        </pc:spChg>
        <pc:spChg chg="add del mod">
          <ac:chgData name="Chris Droessler" userId="625c3661-9d64-47fa-b83c-4b49393bd161" providerId="ADAL" clId="{E8C08114-DBE0-AB40-A03E-D8C910B4DDF5}" dt="2020-04-09T11:18:29.955" v="87"/>
          <ac:spMkLst>
            <pc:docMk/>
            <pc:sldMk cId="751751510" sldId="761"/>
            <ac:spMk id="9" creationId="{ABFD8550-97A2-1A4E-B4F6-904D42D11BB5}"/>
          </ac:spMkLst>
        </pc:spChg>
        <pc:spChg chg="add del mod">
          <ac:chgData name="Chris Droessler" userId="625c3661-9d64-47fa-b83c-4b49393bd161" providerId="ADAL" clId="{E8C08114-DBE0-AB40-A03E-D8C910B4DDF5}" dt="2020-04-09T11:18:30.179" v="88"/>
          <ac:spMkLst>
            <pc:docMk/>
            <pc:sldMk cId="751751510" sldId="761"/>
            <ac:spMk id="10" creationId="{A15A8EBE-2AEB-2D46-8269-18C7EABE96D0}"/>
          </ac:spMkLst>
        </pc:spChg>
        <pc:spChg chg="add del mod">
          <ac:chgData name="Chris Droessler" userId="625c3661-9d64-47fa-b83c-4b49393bd161" providerId="ADAL" clId="{E8C08114-DBE0-AB40-A03E-D8C910B4DDF5}" dt="2020-04-09T11:18:30.179" v="88"/>
          <ac:spMkLst>
            <pc:docMk/>
            <pc:sldMk cId="751751510" sldId="761"/>
            <ac:spMk id="11" creationId="{CBFC1207-303F-2D4F-A244-30BBB8DC26A2}"/>
          </ac:spMkLst>
        </pc:spChg>
        <pc:spChg chg="add del mod">
          <ac:chgData name="Chris Droessler" userId="625c3661-9d64-47fa-b83c-4b49393bd161" providerId="ADAL" clId="{E8C08114-DBE0-AB40-A03E-D8C910B4DDF5}" dt="2020-04-09T11:18:30.446" v="89"/>
          <ac:spMkLst>
            <pc:docMk/>
            <pc:sldMk cId="751751510" sldId="761"/>
            <ac:spMk id="12" creationId="{D2221B75-447F-B044-8192-DB5618B78B9E}"/>
          </ac:spMkLst>
        </pc:spChg>
        <pc:spChg chg="add del mod">
          <ac:chgData name="Chris Droessler" userId="625c3661-9d64-47fa-b83c-4b49393bd161" providerId="ADAL" clId="{E8C08114-DBE0-AB40-A03E-D8C910B4DDF5}" dt="2020-04-09T11:18:30.446" v="89"/>
          <ac:spMkLst>
            <pc:docMk/>
            <pc:sldMk cId="751751510" sldId="761"/>
            <ac:spMk id="13" creationId="{51BF9117-0B5F-0643-AEBE-8964D51CE8CD}"/>
          </ac:spMkLst>
        </pc:spChg>
      </pc:sldChg>
      <pc:sldChg chg="modSp add modTransition">
        <pc:chgData name="Chris Droessler" userId="625c3661-9d64-47fa-b83c-4b49393bd161" providerId="ADAL" clId="{E8C08114-DBE0-AB40-A03E-D8C910B4DDF5}" dt="2020-04-09T11:18:10.767" v="78" actId="27636"/>
        <pc:sldMkLst>
          <pc:docMk/>
          <pc:sldMk cId="3377696744" sldId="762"/>
        </pc:sldMkLst>
        <pc:spChg chg="mod">
          <ac:chgData name="Chris Droessler" userId="625c3661-9d64-47fa-b83c-4b49393bd161" providerId="ADAL" clId="{E8C08114-DBE0-AB40-A03E-D8C910B4DDF5}" dt="2020-04-09T11:18:10.767" v="78" actId="27636"/>
          <ac:spMkLst>
            <pc:docMk/>
            <pc:sldMk cId="3377696744" sldId="762"/>
            <ac:spMk id="3" creationId="{B66DBEDF-1146-42CD-AC27-47A9D8FBC334}"/>
          </ac:spMkLst>
        </pc:spChg>
      </pc:sldChg>
      <pc:sldChg chg="modSp add del modTransition">
        <pc:chgData name="Chris Droessler" userId="625c3661-9d64-47fa-b83c-4b49393bd161" providerId="ADAL" clId="{E8C08114-DBE0-AB40-A03E-D8C910B4DDF5}" dt="2020-04-09T12:18:45.112" v="477" actId="2696"/>
        <pc:sldMkLst>
          <pc:docMk/>
          <pc:sldMk cId="3910787044" sldId="763"/>
        </pc:sldMkLst>
        <pc:spChg chg="mod">
          <ac:chgData name="Chris Droessler" userId="625c3661-9d64-47fa-b83c-4b49393bd161" providerId="ADAL" clId="{E8C08114-DBE0-AB40-A03E-D8C910B4DDF5}" dt="2020-04-09T11:22:30.789" v="101" actId="20577"/>
          <ac:spMkLst>
            <pc:docMk/>
            <pc:sldMk cId="3910787044" sldId="763"/>
            <ac:spMk id="3" creationId="{85B0E971-33D6-4669-8463-8E63AC1F8D2B}"/>
          </ac:spMkLst>
        </pc:spChg>
      </pc:sldChg>
      <pc:sldChg chg="add del">
        <pc:chgData name="Chris Droessler" userId="625c3661-9d64-47fa-b83c-4b49393bd161" providerId="ADAL" clId="{E8C08114-DBE0-AB40-A03E-D8C910B4DDF5}" dt="2020-04-09T12:18:11.586" v="475" actId="2696"/>
        <pc:sldMkLst>
          <pc:docMk/>
          <pc:sldMk cId="3071235997" sldId="764"/>
        </pc:sldMkLst>
      </pc:sldChg>
      <pc:sldChg chg="add ord">
        <pc:chgData name="Chris Droessler" userId="625c3661-9d64-47fa-b83c-4b49393bd161" providerId="ADAL" clId="{E8C08114-DBE0-AB40-A03E-D8C910B4DDF5}" dt="2020-04-09T12:07:02.760" v="367"/>
        <pc:sldMkLst>
          <pc:docMk/>
          <pc:sldMk cId="1735002894" sldId="765"/>
        </pc:sldMkLst>
      </pc:sldChg>
      <pc:sldChg chg="addSp delSp modSp add ord">
        <pc:chgData name="Chris Droessler" userId="625c3661-9d64-47fa-b83c-4b49393bd161" providerId="ADAL" clId="{E8C08114-DBE0-AB40-A03E-D8C910B4DDF5}" dt="2020-04-09T12:18:56.359" v="478"/>
        <pc:sldMkLst>
          <pc:docMk/>
          <pc:sldMk cId="4085112264" sldId="766"/>
        </pc:sldMkLst>
        <pc:spChg chg="del">
          <ac:chgData name="Chris Droessler" userId="625c3661-9d64-47fa-b83c-4b49393bd161" providerId="ADAL" clId="{E8C08114-DBE0-AB40-A03E-D8C910B4DDF5}" dt="2020-04-09T12:11:01.367" v="371" actId="478"/>
          <ac:spMkLst>
            <pc:docMk/>
            <pc:sldMk cId="4085112264" sldId="766"/>
            <ac:spMk id="2" creationId="{2D60B45B-6484-D94F-A3B8-306BC92469C9}"/>
          </ac:spMkLst>
        </pc:spChg>
        <pc:spChg chg="mod">
          <ac:chgData name="Chris Droessler" userId="625c3661-9d64-47fa-b83c-4b49393bd161" providerId="ADAL" clId="{E8C08114-DBE0-AB40-A03E-D8C910B4DDF5}" dt="2020-04-09T12:11:31.679" v="396" actId="20577"/>
          <ac:spMkLst>
            <pc:docMk/>
            <pc:sldMk cId="4085112264" sldId="766"/>
            <ac:spMk id="3" creationId="{A86EA016-0A71-874A-B51D-0947BDDD53FC}"/>
          </ac:spMkLst>
        </pc:spChg>
        <pc:spChg chg="add mod">
          <ac:chgData name="Chris Droessler" userId="625c3661-9d64-47fa-b83c-4b49393bd161" providerId="ADAL" clId="{E8C08114-DBE0-AB40-A03E-D8C910B4DDF5}" dt="2020-04-09T12:16:54.500" v="465" actId="1036"/>
          <ac:spMkLst>
            <pc:docMk/>
            <pc:sldMk cId="4085112264" sldId="766"/>
            <ac:spMk id="6" creationId="{51E31ADF-E809-824F-B542-DD64F78DCC2A}"/>
          </ac:spMkLst>
        </pc:spChg>
        <pc:spChg chg="add mod">
          <ac:chgData name="Chris Droessler" userId="625c3661-9d64-47fa-b83c-4b49393bd161" providerId="ADAL" clId="{E8C08114-DBE0-AB40-A03E-D8C910B4DDF5}" dt="2020-04-09T12:16:52.338" v="464" actId="1036"/>
          <ac:spMkLst>
            <pc:docMk/>
            <pc:sldMk cId="4085112264" sldId="766"/>
            <ac:spMk id="7" creationId="{12CCEF4B-8DE6-1C47-838B-A7E1B0CEDD86}"/>
          </ac:spMkLst>
        </pc:spChg>
        <pc:spChg chg="add mod">
          <ac:chgData name="Chris Droessler" userId="625c3661-9d64-47fa-b83c-4b49393bd161" providerId="ADAL" clId="{E8C08114-DBE0-AB40-A03E-D8C910B4DDF5}" dt="2020-04-09T12:16:58.098" v="473" actId="1036"/>
          <ac:spMkLst>
            <pc:docMk/>
            <pc:sldMk cId="4085112264" sldId="766"/>
            <ac:spMk id="8" creationId="{7D9C35B6-1D55-E947-AF20-FE4579CD6711}"/>
          </ac:spMkLst>
        </pc:spChg>
        <pc:picChg chg="add mod">
          <ac:chgData name="Chris Droessler" userId="625c3661-9d64-47fa-b83c-4b49393bd161" providerId="ADAL" clId="{E8C08114-DBE0-AB40-A03E-D8C910B4DDF5}" dt="2020-04-09T12:16:14.422" v="429" actId="14100"/>
          <ac:picMkLst>
            <pc:docMk/>
            <pc:sldMk cId="4085112264" sldId="766"/>
            <ac:picMk id="5" creationId="{B4E34C12-7C47-9D4B-A28E-7AC4C0CB67F5}"/>
          </ac:picMkLst>
        </pc:picChg>
      </pc:sldChg>
    </pc:docChg>
  </pc:docChgLst>
  <pc:docChgLst>
    <pc:chgData name="Chris Droessler" userId="625c3661-9d64-47fa-b83c-4b49393bd161" providerId="ADAL" clId="{73B1CF47-3B47-FD45-8404-8C032EE7A4F1}"/>
    <pc:docChg chg="custSel modSld sldOrd">
      <pc:chgData name="Chris Droessler" userId="625c3661-9d64-47fa-b83c-4b49393bd161" providerId="ADAL" clId="{73B1CF47-3B47-FD45-8404-8C032EE7A4F1}" dt="2020-02-11T13:14:50.496" v="337" actId="20577"/>
      <pc:docMkLst>
        <pc:docMk/>
      </pc:docMkLst>
      <pc:sldChg chg="modSp">
        <pc:chgData name="Chris Droessler" userId="625c3661-9d64-47fa-b83c-4b49393bd161" providerId="ADAL" clId="{73B1CF47-3B47-FD45-8404-8C032EE7A4F1}" dt="2020-02-11T13:04:35.958" v="297" actId="20577"/>
        <pc:sldMkLst>
          <pc:docMk/>
          <pc:sldMk cId="3019619489" sldId="258"/>
        </pc:sldMkLst>
        <pc:spChg chg="mod">
          <ac:chgData name="Chris Droessler" userId="625c3661-9d64-47fa-b83c-4b49393bd161" providerId="ADAL" clId="{73B1CF47-3B47-FD45-8404-8C032EE7A4F1}" dt="2020-02-11T12:48:04.198" v="138" actId="20577"/>
          <ac:spMkLst>
            <pc:docMk/>
            <pc:sldMk cId="3019619489" sldId="258"/>
            <ac:spMk id="136" creationId="{00000000-0000-0000-0000-000000000000}"/>
          </ac:spMkLst>
        </pc:spChg>
        <pc:spChg chg="mod">
          <ac:chgData name="Chris Droessler" userId="625c3661-9d64-47fa-b83c-4b49393bd161" providerId="ADAL" clId="{73B1CF47-3B47-FD45-8404-8C032EE7A4F1}" dt="2020-02-11T12:48:24.718" v="152" actId="20577"/>
          <ac:spMkLst>
            <pc:docMk/>
            <pc:sldMk cId="3019619489" sldId="258"/>
            <ac:spMk id="137" creationId="{00000000-0000-0000-0000-000000000000}"/>
          </ac:spMkLst>
        </pc:spChg>
        <pc:spChg chg="mod">
          <ac:chgData name="Chris Droessler" userId="625c3661-9d64-47fa-b83c-4b49393bd161" providerId="ADAL" clId="{73B1CF47-3B47-FD45-8404-8C032EE7A4F1}" dt="2020-02-11T13:04:35.958" v="297" actId="20577"/>
          <ac:spMkLst>
            <pc:docMk/>
            <pc:sldMk cId="3019619489" sldId="258"/>
            <ac:spMk id="138" creationId="{00000000-0000-0000-0000-000000000000}"/>
          </ac:spMkLst>
        </pc:spChg>
        <pc:spChg chg="mod">
          <ac:chgData name="Chris Droessler" userId="625c3661-9d64-47fa-b83c-4b49393bd161" providerId="ADAL" clId="{73B1CF47-3B47-FD45-8404-8C032EE7A4F1}" dt="2020-02-11T12:48:54.213" v="163" actId="120"/>
          <ac:spMkLst>
            <pc:docMk/>
            <pc:sldMk cId="3019619489" sldId="258"/>
            <ac:spMk id="144" creationId="{00000000-0000-0000-0000-000000000000}"/>
          </ac:spMkLst>
        </pc:spChg>
      </pc:sldChg>
      <pc:sldChg chg="modSp">
        <pc:chgData name="Chris Droessler" userId="625c3661-9d64-47fa-b83c-4b49393bd161" providerId="ADAL" clId="{73B1CF47-3B47-FD45-8404-8C032EE7A4F1}" dt="2020-02-11T12:49:11.638" v="164" actId="20577"/>
        <pc:sldMkLst>
          <pc:docMk/>
          <pc:sldMk cId="1206099407" sldId="259"/>
        </pc:sldMkLst>
        <pc:spChg chg="mod">
          <ac:chgData name="Chris Droessler" userId="625c3661-9d64-47fa-b83c-4b49393bd161" providerId="ADAL" clId="{73B1CF47-3B47-FD45-8404-8C032EE7A4F1}" dt="2020-02-11T12:49:11.638" v="164" actId="20577"/>
          <ac:spMkLst>
            <pc:docMk/>
            <pc:sldMk cId="1206099407" sldId="259"/>
            <ac:spMk id="153" creationId="{00000000-0000-0000-0000-000000000000}"/>
          </ac:spMkLst>
        </pc:spChg>
      </pc:sldChg>
      <pc:sldChg chg="modSp">
        <pc:chgData name="Chris Droessler" userId="625c3661-9d64-47fa-b83c-4b49393bd161" providerId="ADAL" clId="{73B1CF47-3B47-FD45-8404-8C032EE7A4F1}" dt="2020-02-11T13:14:50.496" v="337" actId="20577"/>
        <pc:sldMkLst>
          <pc:docMk/>
          <pc:sldMk cId="4278936860" sldId="260"/>
        </pc:sldMkLst>
        <pc:spChg chg="mod">
          <ac:chgData name="Chris Droessler" userId="625c3661-9d64-47fa-b83c-4b49393bd161" providerId="ADAL" clId="{73B1CF47-3B47-FD45-8404-8C032EE7A4F1}" dt="2020-02-11T13:14:50.496" v="337" actId="20577"/>
          <ac:spMkLst>
            <pc:docMk/>
            <pc:sldMk cId="4278936860" sldId="260"/>
            <ac:spMk id="3" creationId="{420FD414-E693-9242-9A7C-AEF4082D6A0C}"/>
          </ac:spMkLst>
        </pc:spChg>
      </pc:sldChg>
      <pc:sldChg chg="modSp">
        <pc:chgData name="Chris Droessler" userId="625c3661-9d64-47fa-b83c-4b49393bd161" providerId="ADAL" clId="{73B1CF47-3B47-FD45-8404-8C032EE7A4F1}" dt="2020-02-11T12:43:09.821" v="131" actId="20577"/>
        <pc:sldMkLst>
          <pc:docMk/>
          <pc:sldMk cId="3657694113" sldId="263"/>
        </pc:sldMkLst>
        <pc:spChg chg="mod">
          <ac:chgData name="Chris Droessler" userId="625c3661-9d64-47fa-b83c-4b49393bd161" providerId="ADAL" clId="{73B1CF47-3B47-FD45-8404-8C032EE7A4F1}" dt="2020-02-11T12:43:09.821" v="131" actId="20577"/>
          <ac:spMkLst>
            <pc:docMk/>
            <pc:sldMk cId="3657694113" sldId="263"/>
            <ac:spMk id="203" creationId="{00000000-0000-0000-0000-000000000000}"/>
          </ac:spMkLst>
        </pc:spChg>
      </pc:sldChg>
      <pc:sldChg chg="modSp">
        <pc:chgData name="Chris Droessler" userId="625c3661-9d64-47fa-b83c-4b49393bd161" providerId="ADAL" clId="{73B1CF47-3B47-FD45-8404-8C032EE7A4F1}" dt="2020-02-11T12:53:48.006" v="197" actId="20577"/>
        <pc:sldMkLst>
          <pc:docMk/>
          <pc:sldMk cId="580887468" sldId="265"/>
        </pc:sldMkLst>
        <pc:spChg chg="mod">
          <ac:chgData name="Chris Droessler" userId="625c3661-9d64-47fa-b83c-4b49393bd161" providerId="ADAL" clId="{73B1CF47-3B47-FD45-8404-8C032EE7A4F1}" dt="2020-02-11T12:53:48.006" v="197" actId="20577"/>
          <ac:spMkLst>
            <pc:docMk/>
            <pc:sldMk cId="580887468" sldId="265"/>
            <ac:spMk id="2" creationId="{500B0789-9283-3247-B948-3960E6D4900F}"/>
          </ac:spMkLst>
        </pc:spChg>
      </pc:sldChg>
      <pc:sldChg chg="modSp">
        <pc:chgData name="Chris Droessler" userId="625c3661-9d64-47fa-b83c-4b49393bd161" providerId="ADAL" clId="{73B1CF47-3B47-FD45-8404-8C032EE7A4F1}" dt="2020-02-11T12:54:35.558" v="213" actId="20577"/>
        <pc:sldMkLst>
          <pc:docMk/>
          <pc:sldMk cId="2759680245" sldId="266"/>
        </pc:sldMkLst>
        <pc:spChg chg="mod">
          <ac:chgData name="Chris Droessler" userId="625c3661-9d64-47fa-b83c-4b49393bd161" providerId="ADAL" clId="{73B1CF47-3B47-FD45-8404-8C032EE7A4F1}" dt="2020-02-11T12:54:35.558" v="213" actId="20577"/>
          <ac:spMkLst>
            <pc:docMk/>
            <pc:sldMk cId="2759680245" sldId="266"/>
            <ac:spMk id="2" creationId="{62F2F0A9-750E-4B4D-A2BA-865A5767027E}"/>
          </ac:spMkLst>
        </pc:spChg>
        <pc:spChg chg="mod">
          <ac:chgData name="Chris Droessler" userId="625c3661-9d64-47fa-b83c-4b49393bd161" providerId="ADAL" clId="{73B1CF47-3B47-FD45-8404-8C032EE7A4F1}" dt="2020-02-11T12:54:05.222" v="211" actId="404"/>
          <ac:spMkLst>
            <pc:docMk/>
            <pc:sldMk cId="2759680245" sldId="266"/>
            <ac:spMk id="230" creationId="{00000000-0000-0000-0000-000000000000}"/>
          </ac:spMkLst>
        </pc:spChg>
      </pc:sldChg>
      <pc:sldChg chg="modSp">
        <pc:chgData name="Chris Droessler" userId="625c3661-9d64-47fa-b83c-4b49393bd161" providerId="ADAL" clId="{73B1CF47-3B47-FD45-8404-8C032EE7A4F1}" dt="2020-02-11T12:36:56.206" v="93" actId="20577"/>
        <pc:sldMkLst>
          <pc:docMk/>
          <pc:sldMk cId="3966205427" sldId="267"/>
        </pc:sldMkLst>
        <pc:spChg chg="mod">
          <ac:chgData name="Chris Droessler" userId="625c3661-9d64-47fa-b83c-4b49393bd161" providerId="ADAL" clId="{73B1CF47-3B47-FD45-8404-8C032EE7A4F1}" dt="2020-02-11T12:36:56.206" v="93" actId="20577"/>
          <ac:spMkLst>
            <pc:docMk/>
            <pc:sldMk cId="3966205427" sldId="267"/>
            <ac:spMk id="4" creationId="{9E30DF0B-C1F5-104C-AC51-188D0DB54409}"/>
          </ac:spMkLst>
        </pc:spChg>
      </pc:sldChg>
      <pc:sldChg chg="addSp delSp modSp">
        <pc:chgData name="Chris Droessler" userId="625c3661-9d64-47fa-b83c-4b49393bd161" providerId="ADAL" clId="{73B1CF47-3B47-FD45-8404-8C032EE7A4F1}" dt="2020-02-11T13:03:20.436" v="282" actId="478"/>
        <pc:sldMkLst>
          <pc:docMk/>
          <pc:sldMk cId="7121754" sldId="268"/>
        </pc:sldMkLst>
        <pc:spChg chg="add del mod">
          <ac:chgData name="Chris Droessler" userId="625c3661-9d64-47fa-b83c-4b49393bd161" providerId="ADAL" clId="{73B1CF47-3B47-FD45-8404-8C032EE7A4F1}" dt="2020-02-11T13:03:20.436" v="282" actId="478"/>
          <ac:spMkLst>
            <pc:docMk/>
            <pc:sldMk cId="7121754" sldId="268"/>
            <ac:spMk id="2" creationId="{B9B5BCB0-5B25-0845-86B6-21EC80E42059}"/>
          </ac:spMkLst>
        </pc:spChg>
        <pc:spChg chg="mod">
          <ac:chgData name="Chris Droessler" userId="625c3661-9d64-47fa-b83c-4b49393bd161" providerId="ADAL" clId="{73B1CF47-3B47-FD45-8404-8C032EE7A4F1}" dt="2020-02-11T13:03:17.902" v="281" actId="20577"/>
          <ac:spMkLst>
            <pc:docMk/>
            <pc:sldMk cId="7121754" sldId="268"/>
            <ac:spMk id="6" creationId="{D5D026CE-AAAE-0946-AEEA-F5180C13848A}"/>
          </ac:spMkLst>
        </pc:spChg>
      </pc:sldChg>
      <pc:sldChg chg="modSp">
        <pc:chgData name="Chris Droessler" userId="625c3661-9d64-47fa-b83c-4b49393bd161" providerId="ADAL" clId="{73B1CF47-3B47-FD45-8404-8C032EE7A4F1}" dt="2020-02-11T12:55:21.757" v="215" actId="20577"/>
        <pc:sldMkLst>
          <pc:docMk/>
          <pc:sldMk cId="1313301655" sldId="269"/>
        </pc:sldMkLst>
        <pc:spChg chg="mod">
          <ac:chgData name="Chris Droessler" userId="625c3661-9d64-47fa-b83c-4b49393bd161" providerId="ADAL" clId="{73B1CF47-3B47-FD45-8404-8C032EE7A4F1}" dt="2020-02-11T12:55:21.757" v="215" actId="20577"/>
          <ac:spMkLst>
            <pc:docMk/>
            <pc:sldMk cId="1313301655" sldId="269"/>
            <ac:spMk id="4" creationId="{433ECD51-8493-E64E-ACC5-A80EE5E7DE59}"/>
          </ac:spMkLst>
        </pc:spChg>
      </pc:sldChg>
      <pc:sldChg chg="modSp">
        <pc:chgData name="Chris Droessler" userId="625c3661-9d64-47fa-b83c-4b49393bd161" providerId="ADAL" clId="{73B1CF47-3B47-FD45-8404-8C032EE7A4F1}" dt="2020-02-11T12:56:34.917" v="233" actId="20577"/>
        <pc:sldMkLst>
          <pc:docMk/>
          <pc:sldMk cId="3938407538" sldId="271"/>
        </pc:sldMkLst>
        <pc:spChg chg="mod">
          <ac:chgData name="Chris Droessler" userId="625c3661-9d64-47fa-b83c-4b49393bd161" providerId="ADAL" clId="{73B1CF47-3B47-FD45-8404-8C032EE7A4F1}" dt="2020-02-11T12:56:34.917" v="233" actId="20577"/>
          <ac:spMkLst>
            <pc:docMk/>
            <pc:sldMk cId="3938407538" sldId="271"/>
            <ac:spMk id="2" creationId="{8FD234EF-1902-354D-8E90-43BBCEF4749E}"/>
          </ac:spMkLst>
        </pc:spChg>
      </pc:sldChg>
      <pc:sldChg chg="modSp">
        <pc:chgData name="Chris Droessler" userId="625c3661-9d64-47fa-b83c-4b49393bd161" providerId="ADAL" clId="{73B1CF47-3B47-FD45-8404-8C032EE7A4F1}" dt="2020-02-11T12:57:13.759" v="237" actId="20577"/>
        <pc:sldMkLst>
          <pc:docMk/>
          <pc:sldMk cId="937673895" sldId="273"/>
        </pc:sldMkLst>
        <pc:spChg chg="mod">
          <ac:chgData name="Chris Droessler" userId="625c3661-9d64-47fa-b83c-4b49393bd161" providerId="ADAL" clId="{73B1CF47-3B47-FD45-8404-8C032EE7A4F1}" dt="2020-02-11T12:57:13.759" v="237" actId="20577"/>
          <ac:spMkLst>
            <pc:docMk/>
            <pc:sldMk cId="937673895" sldId="273"/>
            <ac:spMk id="4" creationId="{B2780C92-466D-8646-B31A-8079CBAECF2D}"/>
          </ac:spMkLst>
        </pc:spChg>
      </pc:sldChg>
      <pc:sldChg chg="modSp">
        <pc:chgData name="Chris Droessler" userId="625c3661-9d64-47fa-b83c-4b49393bd161" providerId="ADAL" clId="{73B1CF47-3B47-FD45-8404-8C032EE7A4F1}" dt="2020-02-11T12:57:54.759" v="240" actId="20577"/>
        <pc:sldMkLst>
          <pc:docMk/>
          <pc:sldMk cId="333955365" sldId="274"/>
        </pc:sldMkLst>
        <pc:spChg chg="mod">
          <ac:chgData name="Chris Droessler" userId="625c3661-9d64-47fa-b83c-4b49393bd161" providerId="ADAL" clId="{73B1CF47-3B47-FD45-8404-8C032EE7A4F1}" dt="2020-02-11T12:57:54.759" v="240" actId="20577"/>
          <ac:spMkLst>
            <pc:docMk/>
            <pc:sldMk cId="333955365" sldId="274"/>
            <ac:spMk id="4" creationId="{3E3D6225-F023-9949-ADE3-F0F10F131530}"/>
          </ac:spMkLst>
        </pc:spChg>
      </pc:sldChg>
      <pc:sldChg chg="modSp">
        <pc:chgData name="Chris Droessler" userId="625c3661-9d64-47fa-b83c-4b49393bd161" providerId="ADAL" clId="{73B1CF47-3B47-FD45-8404-8C032EE7A4F1}" dt="2020-02-11T12:58:08.022" v="241" actId="20577"/>
        <pc:sldMkLst>
          <pc:docMk/>
          <pc:sldMk cId="1092735141" sldId="275"/>
        </pc:sldMkLst>
        <pc:spChg chg="mod">
          <ac:chgData name="Chris Droessler" userId="625c3661-9d64-47fa-b83c-4b49393bd161" providerId="ADAL" clId="{73B1CF47-3B47-FD45-8404-8C032EE7A4F1}" dt="2020-02-11T12:58:08.022" v="241" actId="20577"/>
          <ac:spMkLst>
            <pc:docMk/>
            <pc:sldMk cId="1092735141" sldId="275"/>
            <ac:spMk id="6" creationId="{2D192F57-4EF0-1149-8FB3-017ADD089669}"/>
          </ac:spMkLst>
        </pc:spChg>
      </pc:sldChg>
      <pc:sldChg chg="modSp">
        <pc:chgData name="Chris Droessler" userId="625c3661-9d64-47fa-b83c-4b49393bd161" providerId="ADAL" clId="{73B1CF47-3B47-FD45-8404-8C032EE7A4F1}" dt="2020-02-11T12:58:46.959" v="242" actId="948"/>
        <pc:sldMkLst>
          <pc:docMk/>
          <pc:sldMk cId="4258502297" sldId="277"/>
        </pc:sldMkLst>
        <pc:spChg chg="mod">
          <ac:chgData name="Chris Droessler" userId="625c3661-9d64-47fa-b83c-4b49393bd161" providerId="ADAL" clId="{73B1CF47-3B47-FD45-8404-8C032EE7A4F1}" dt="2020-02-11T12:58:46.959" v="242" actId="948"/>
          <ac:spMkLst>
            <pc:docMk/>
            <pc:sldMk cId="4258502297" sldId="277"/>
            <ac:spMk id="277" creationId="{00000000-0000-0000-0000-000000000000}"/>
          </ac:spMkLst>
        </pc:spChg>
      </pc:sldChg>
      <pc:sldChg chg="modSp">
        <pc:chgData name="Chris Droessler" userId="625c3661-9d64-47fa-b83c-4b49393bd161" providerId="ADAL" clId="{73B1CF47-3B47-FD45-8404-8C032EE7A4F1}" dt="2020-02-11T13:04:05.329" v="292" actId="20577"/>
        <pc:sldMkLst>
          <pc:docMk/>
          <pc:sldMk cId="409224612" sldId="278"/>
        </pc:sldMkLst>
        <pc:spChg chg="mod">
          <ac:chgData name="Chris Droessler" userId="625c3661-9d64-47fa-b83c-4b49393bd161" providerId="ADAL" clId="{73B1CF47-3B47-FD45-8404-8C032EE7A4F1}" dt="2020-02-11T13:04:05.329" v="292" actId="20577"/>
          <ac:spMkLst>
            <pc:docMk/>
            <pc:sldMk cId="409224612" sldId="278"/>
            <ac:spMk id="280" creationId="{00000000-0000-0000-0000-000000000000}"/>
          </ac:spMkLst>
        </pc:spChg>
      </pc:sldChg>
      <pc:sldChg chg="modSp">
        <pc:chgData name="Chris Droessler" userId="625c3661-9d64-47fa-b83c-4b49393bd161" providerId="ADAL" clId="{73B1CF47-3B47-FD45-8404-8C032EE7A4F1}" dt="2020-02-11T12:46:25.150" v="134" actId="20577"/>
        <pc:sldMkLst>
          <pc:docMk/>
          <pc:sldMk cId="2418671024" sldId="561"/>
        </pc:sldMkLst>
        <pc:spChg chg="mod">
          <ac:chgData name="Chris Droessler" userId="625c3661-9d64-47fa-b83c-4b49393bd161" providerId="ADAL" clId="{73B1CF47-3B47-FD45-8404-8C032EE7A4F1}" dt="2020-02-11T12:46:25.150" v="134" actId="20577"/>
          <ac:spMkLst>
            <pc:docMk/>
            <pc:sldMk cId="2418671024" sldId="561"/>
            <ac:spMk id="2" creationId="{E9498E27-4A46-4D9F-B919-4A6091A07762}"/>
          </ac:spMkLst>
        </pc:spChg>
      </pc:sldChg>
      <pc:sldChg chg="modSp ord">
        <pc:chgData name="Chris Droessler" userId="625c3661-9d64-47fa-b83c-4b49393bd161" providerId="ADAL" clId="{73B1CF47-3B47-FD45-8404-8C032EE7A4F1}" dt="2020-02-11T12:39:41.861" v="120" actId="20577"/>
        <pc:sldMkLst>
          <pc:docMk/>
          <pc:sldMk cId="372870561" sldId="706"/>
        </pc:sldMkLst>
        <pc:spChg chg="mod">
          <ac:chgData name="Chris Droessler" userId="625c3661-9d64-47fa-b83c-4b49393bd161" providerId="ADAL" clId="{73B1CF47-3B47-FD45-8404-8C032EE7A4F1}" dt="2020-02-11T12:39:41.861" v="120" actId="20577"/>
          <ac:spMkLst>
            <pc:docMk/>
            <pc:sldMk cId="372870561" sldId="706"/>
            <ac:spMk id="3" creationId="{420FD414-E693-9242-9A7C-AEF4082D6A0C}"/>
          </ac:spMkLst>
        </pc:spChg>
      </pc:sldChg>
      <pc:sldChg chg="modSp">
        <pc:chgData name="Chris Droessler" userId="625c3661-9d64-47fa-b83c-4b49393bd161" providerId="ADAL" clId="{73B1CF47-3B47-FD45-8404-8C032EE7A4F1}" dt="2020-02-11T12:47:25.182" v="136" actId="20577"/>
        <pc:sldMkLst>
          <pc:docMk/>
          <pc:sldMk cId="1907012793" sldId="712"/>
        </pc:sldMkLst>
        <pc:spChg chg="mod">
          <ac:chgData name="Chris Droessler" userId="625c3661-9d64-47fa-b83c-4b49393bd161" providerId="ADAL" clId="{73B1CF47-3B47-FD45-8404-8C032EE7A4F1}" dt="2020-02-11T12:47:25.182" v="136" actId="20577"/>
          <ac:spMkLst>
            <pc:docMk/>
            <pc:sldMk cId="1907012793" sldId="712"/>
            <ac:spMk id="132" creationId="{00000000-0000-0000-0000-000000000000}"/>
          </ac:spMkLst>
        </pc:spChg>
      </pc:sldChg>
      <pc:sldChg chg="modSp">
        <pc:chgData name="Chris Droessler" userId="625c3661-9d64-47fa-b83c-4b49393bd161" providerId="ADAL" clId="{73B1CF47-3B47-FD45-8404-8C032EE7A4F1}" dt="2020-02-11T12:50:19.125" v="168" actId="20577"/>
        <pc:sldMkLst>
          <pc:docMk/>
          <pc:sldMk cId="720703606" sldId="714"/>
        </pc:sldMkLst>
        <pc:spChg chg="mod">
          <ac:chgData name="Chris Droessler" userId="625c3661-9d64-47fa-b83c-4b49393bd161" providerId="ADAL" clId="{73B1CF47-3B47-FD45-8404-8C032EE7A4F1}" dt="2020-02-11T12:50:11.702" v="165" actId="20577"/>
          <ac:spMkLst>
            <pc:docMk/>
            <pc:sldMk cId="720703606" sldId="714"/>
            <ac:spMk id="4" creationId="{3B51A202-2700-5D44-990F-272642A3399B}"/>
          </ac:spMkLst>
        </pc:spChg>
        <pc:spChg chg="mod">
          <ac:chgData name="Chris Droessler" userId="625c3661-9d64-47fa-b83c-4b49393bd161" providerId="ADAL" clId="{73B1CF47-3B47-FD45-8404-8C032EE7A4F1}" dt="2020-02-11T12:50:19.125" v="168" actId="20577"/>
          <ac:spMkLst>
            <pc:docMk/>
            <pc:sldMk cId="720703606" sldId="714"/>
            <ac:spMk id="5" creationId="{FA482C58-1263-854B-AFCB-74CEC3786BBC}"/>
          </ac:spMkLst>
        </pc:spChg>
      </pc:sldChg>
      <pc:sldChg chg="modSp">
        <pc:chgData name="Chris Droessler" userId="625c3661-9d64-47fa-b83c-4b49393bd161" providerId="ADAL" clId="{73B1CF47-3B47-FD45-8404-8C032EE7A4F1}" dt="2020-02-11T12:51:02.518" v="172" actId="20577"/>
        <pc:sldMkLst>
          <pc:docMk/>
          <pc:sldMk cId="3664086728" sldId="715"/>
        </pc:sldMkLst>
        <pc:spChg chg="mod">
          <ac:chgData name="Chris Droessler" userId="625c3661-9d64-47fa-b83c-4b49393bd161" providerId="ADAL" clId="{73B1CF47-3B47-FD45-8404-8C032EE7A4F1}" dt="2020-02-11T12:50:54.421" v="171" actId="20577"/>
          <ac:spMkLst>
            <pc:docMk/>
            <pc:sldMk cId="3664086728" sldId="715"/>
            <ac:spMk id="151" creationId="{00000000-0000-0000-0000-000000000000}"/>
          </ac:spMkLst>
        </pc:spChg>
        <pc:spChg chg="mod">
          <ac:chgData name="Chris Droessler" userId="625c3661-9d64-47fa-b83c-4b49393bd161" providerId="ADAL" clId="{73B1CF47-3B47-FD45-8404-8C032EE7A4F1}" dt="2020-02-11T12:51:02.518" v="172" actId="20577"/>
          <ac:spMkLst>
            <pc:docMk/>
            <pc:sldMk cId="3664086728" sldId="715"/>
            <ac:spMk id="154" creationId="{00000000-0000-0000-0000-000000000000}"/>
          </ac:spMkLst>
        </pc:spChg>
        <pc:spChg chg="mod">
          <ac:chgData name="Chris Droessler" userId="625c3661-9d64-47fa-b83c-4b49393bd161" providerId="ADAL" clId="{73B1CF47-3B47-FD45-8404-8C032EE7A4F1}" dt="2020-02-11T12:42:53.302" v="130" actId="20577"/>
          <ac:spMkLst>
            <pc:docMk/>
            <pc:sldMk cId="3664086728" sldId="715"/>
            <ac:spMk id="155" creationId="{00000000-0000-0000-0000-000000000000}"/>
          </ac:spMkLst>
        </pc:spChg>
      </pc:sldChg>
      <pc:sldChg chg="modSp">
        <pc:chgData name="Chris Droessler" userId="625c3661-9d64-47fa-b83c-4b49393bd161" providerId="ADAL" clId="{73B1CF47-3B47-FD45-8404-8C032EE7A4F1}" dt="2020-02-11T12:52:08.309" v="178" actId="20577"/>
        <pc:sldMkLst>
          <pc:docMk/>
          <pc:sldMk cId="2781844091" sldId="716"/>
        </pc:sldMkLst>
        <pc:spChg chg="mod">
          <ac:chgData name="Chris Droessler" userId="625c3661-9d64-47fa-b83c-4b49393bd161" providerId="ADAL" clId="{73B1CF47-3B47-FD45-8404-8C032EE7A4F1}" dt="2020-02-11T12:51:37.214" v="174" actId="179"/>
          <ac:spMkLst>
            <pc:docMk/>
            <pc:sldMk cId="2781844091" sldId="716"/>
            <ac:spMk id="12" creationId="{59B10949-6EE5-CB49-AD35-1E599C2984B2}"/>
          </ac:spMkLst>
        </pc:spChg>
        <pc:spChg chg="mod">
          <ac:chgData name="Chris Droessler" userId="625c3661-9d64-47fa-b83c-4b49393bd161" providerId="ADAL" clId="{73B1CF47-3B47-FD45-8404-8C032EE7A4F1}" dt="2020-02-11T12:51:41.621" v="175" actId="179"/>
          <ac:spMkLst>
            <pc:docMk/>
            <pc:sldMk cId="2781844091" sldId="716"/>
            <ac:spMk id="13" creationId="{F5597D9B-D098-314F-9F03-537C79AE9DA2}"/>
          </ac:spMkLst>
        </pc:spChg>
        <pc:spChg chg="mod">
          <ac:chgData name="Chris Droessler" userId="625c3661-9d64-47fa-b83c-4b49393bd161" providerId="ADAL" clId="{73B1CF47-3B47-FD45-8404-8C032EE7A4F1}" dt="2020-02-11T12:52:08.309" v="178" actId="20577"/>
          <ac:spMkLst>
            <pc:docMk/>
            <pc:sldMk cId="2781844091" sldId="716"/>
            <ac:spMk id="14" creationId="{9FF7D8C8-E937-F84F-8020-3785A964F785}"/>
          </ac:spMkLst>
        </pc:spChg>
      </pc:sldChg>
      <pc:sldChg chg="modSp">
        <pc:chgData name="Chris Droessler" userId="625c3661-9d64-47fa-b83c-4b49393bd161" providerId="ADAL" clId="{73B1CF47-3B47-FD45-8404-8C032EE7A4F1}" dt="2020-02-11T13:04:42.941" v="302" actId="20577"/>
        <pc:sldMkLst>
          <pc:docMk/>
          <pc:sldMk cId="3659011642" sldId="717"/>
        </pc:sldMkLst>
        <pc:spChg chg="mod">
          <ac:chgData name="Chris Droessler" userId="625c3661-9d64-47fa-b83c-4b49393bd161" providerId="ADAL" clId="{73B1CF47-3B47-FD45-8404-8C032EE7A4F1}" dt="2020-02-11T12:52:36.511" v="180" actId="20577"/>
          <ac:spMkLst>
            <pc:docMk/>
            <pc:sldMk cId="3659011642" sldId="717"/>
            <ac:spMk id="136" creationId="{00000000-0000-0000-0000-000000000000}"/>
          </ac:spMkLst>
        </pc:spChg>
        <pc:spChg chg="mod">
          <ac:chgData name="Chris Droessler" userId="625c3661-9d64-47fa-b83c-4b49393bd161" providerId="ADAL" clId="{73B1CF47-3B47-FD45-8404-8C032EE7A4F1}" dt="2020-02-11T12:52:57.558" v="194" actId="20577"/>
          <ac:spMkLst>
            <pc:docMk/>
            <pc:sldMk cId="3659011642" sldId="717"/>
            <ac:spMk id="137" creationId="{00000000-0000-0000-0000-000000000000}"/>
          </ac:spMkLst>
        </pc:spChg>
        <pc:spChg chg="mod">
          <ac:chgData name="Chris Droessler" userId="625c3661-9d64-47fa-b83c-4b49393bd161" providerId="ADAL" clId="{73B1CF47-3B47-FD45-8404-8C032EE7A4F1}" dt="2020-02-11T13:04:42.941" v="302" actId="20577"/>
          <ac:spMkLst>
            <pc:docMk/>
            <pc:sldMk cId="3659011642" sldId="717"/>
            <ac:spMk id="138" creationId="{00000000-0000-0000-0000-000000000000}"/>
          </ac:spMkLst>
        </pc:spChg>
      </pc:sldChg>
    </pc:docChg>
  </pc:docChgLst>
  <pc:docChgLst>
    <pc:chgData name="Chris Droessler" userId="625c3661-9d64-47fa-b83c-4b49393bd161" providerId="ADAL" clId="{287F4D19-8B2B-5043-8CE5-F3E428A10831}"/>
    <pc:docChg chg="modSld sldOrd">
      <pc:chgData name="Chris Droessler" userId="625c3661-9d64-47fa-b83c-4b49393bd161" providerId="ADAL" clId="{287F4D19-8B2B-5043-8CE5-F3E428A10831}" dt="2020-05-11T12:56:45.467" v="2"/>
      <pc:docMkLst>
        <pc:docMk/>
      </pc:docMkLst>
      <pc:sldChg chg="ord">
        <pc:chgData name="Chris Droessler" userId="625c3661-9d64-47fa-b83c-4b49393bd161" providerId="ADAL" clId="{287F4D19-8B2B-5043-8CE5-F3E428A10831}" dt="2020-05-11T12:56:45.467" v="2"/>
        <pc:sldMkLst>
          <pc:docMk/>
          <pc:sldMk cId="3723859722" sldId="572"/>
        </pc:sldMkLst>
      </pc:sldChg>
      <pc:sldChg chg="ord">
        <pc:chgData name="Chris Droessler" userId="625c3661-9d64-47fa-b83c-4b49393bd161" providerId="ADAL" clId="{287F4D19-8B2B-5043-8CE5-F3E428A10831}" dt="2020-05-11T12:56:42.083" v="1"/>
        <pc:sldMkLst>
          <pc:docMk/>
          <pc:sldMk cId="2150733867" sldId="719"/>
        </pc:sldMkLst>
      </pc:sldChg>
      <pc:sldChg chg="modSp">
        <pc:chgData name="Chris Droessler" userId="625c3661-9d64-47fa-b83c-4b49393bd161" providerId="ADAL" clId="{287F4D19-8B2B-5043-8CE5-F3E428A10831}" dt="2020-05-11T12:56:04.781" v="0" actId="20577"/>
        <pc:sldMkLst>
          <pc:docMk/>
          <pc:sldMk cId="751751510" sldId="761"/>
        </pc:sldMkLst>
        <pc:spChg chg="mod">
          <ac:chgData name="Chris Droessler" userId="625c3661-9d64-47fa-b83c-4b49393bd161" providerId="ADAL" clId="{287F4D19-8B2B-5043-8CE5-F3E428A10831}" dt="2020-05-11T12:56:04.781" v="0" actId="20577"/>
          <ac:spMkLst>
            <pc:docMk/>
            <pc:sldMk cId="751751510" sldId="761"/>
            <ac:spMk id="3" creationId="{DEE7BACF-8DDA-49AD-8F7F-6D148AEB59B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5/12/20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5/12/20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ncperkins.org/data/negotiation_form.php"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ncperkins.org/data/indicator_definition_new.php"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717550" y="1162050"/>
            <a:ext cx="5575300" cy="31369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a:p>
            <a:endParaRPr lang="en-US" dirty="0"/>
          </a:p>
          <a:p>
            <a:r>
              <a:rPr lang="en-US" dirty="0"/>
              <a:t>This updated act s</a:t>
            </a:r>
            <a:r>
              <a:rPr dirty="0"/>
              <a:t>tress</a:t>
            </a:r>
            <a:r>
              <a:rPr lang="en-US" dirty="0"/>
              <a:t>es:</a:t>
            </a:r>
          </a:p>
          <a:p>
            <a:r>
              <a:rPr lang="en-US" dirty="0"/>
              <a:t>- </a:t>
            </a:r>
            <a:r>
              <a:rPr dirty="0"/>
              <a:t> Academic, Technical, and Employability Skills </a:t>
            </a:r>
          </a:p>
          <a:p>
            <a:r>
              <a:rPr lang="en-US" dirty="0"/>
              <a:t>- </a:t>
            </a:r>
            <a:r>
              <a:rPr dirty="0"/>
              <a:t>Funding Secondary and Postsecondary CTE </a:t>
            </a:r>
          </a:p>
          <a:p>
            <a:r>
              <a:rPr lang="en-US" dirty="0"/>
              <a:t>- </a:t>
            </a:r>
            <a:r>
              <a:rPr dirty="0"/>
              <a:t>Focusing on  Students who elect to enroll in CTE Programs of Study   </a:t>
            </a:r>
          </a:p>
        </p:txBody>
      </p:sp>
    </p:spTree>
    <p:extLst>
      <p:ext uri="{BB962C8B-B14F-4D97-AF65-F5344CB8AC3E}">
        <p14:creationId xmlns:p14="http://schemas.microsoft.com/office/powerpoint/2010/main" val="1124201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Perkins IV Participant - "attempted at least six credit hours of CTE courses"</a:t>
            </a:r>
          </a:p>
          <a:p>
            <a:endParaRPr lang="en-US" dirty="0"/>
          </a:p>
          <a:p>
            <a:r>
              <a:rPr lang="en-US" dirty="0"/>
              <a:t>Perkins IV Concentrator - "have completed twelve non-developmental credit hours, six of which are in CTE courses"</a:t>
            </a:r>
          </a:p>
        </p:txBody>
      </p:sp>
      <p:sp>
        <p:nvSpPr>
          <p:cNvPr id="4" name="Slide Number Placeholder 3"/>
          <p:cNvSpPr>
            <a:spLocks noGrp="1"/>
          </p:cNvSpPr>
          <p:nvPr>
            <p:ph type="sldNum" sz="quarter" idx="5"/>
          </p:nvPr>
        </p:nvSpPr>
        <p:spPr/>
        <p:txBody>
          <a:bodyPr/>
          <a:lstStyle/>
          <a:p>
            <a:fld id="{3D52D8DC-3CCA-4826-966D-69131461ECBB}" type="slidenum">
              <a:rPr lang="en-US" smtClean="0"/>
              <a:t>19</a:t>
            </a:fld>
            <a:endParaRPr lang="en-US"/>
          </a:p>
        </p:txBody>
      </p:sp>
    </p:spTree>
    <p:extLst>
      <p:ext uri="{BB962C8B-B14F-4D97-AF65-F5344CB8AC3E}">
        <p14:creationId xmlns:p14="http://schemas.microsoft.com/office/powerpoint/2010/main" val="2835578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20</a:t>
            </a:fld>
            <a:endParaRPr lang="en-US"/>
          </a:p>
        </p:txBody>
      </p:sp>
    </p:spTree>
    <p:extLst>
      <p:ext uri="{BB962C8B-B14F-4D97-AF65-F5344CB8AC3E}">
        <p14:creationId xmlns:p14="http://schemas.microsoft.com/office/powerpoint/2010/main" val="619166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21</a:t>
            </a:fld>
            <a:endParaRPr lang="en-US"/>
          </a:p>
        </p:txBody>
      </p:sp>
    </p:spTree>
    <p:extLst>
      <p:ext uri="{BB962C8B-B14F-4D97-AF65-F5344CB8AC3E}">
        <p14:creationId xmlns:p14="http://schemas.microsoft.com/office/powerpoint/2010/main" val="910594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22</a:t>
            </a:fld>
            <a:endParaRPr lang="en-US"/>
          </a:p>
        </p:txBody>
      </p:sp>
    </p:spTree>
    <p:extLst>
      <p:ext uri="{BB962C8B-B14F-4D97-AF65-F5344CB8AC3E}">
        <p14:creationId xmlns:p14="http://schemas.microsoft.com/office/powerpoint/2010/main" val="180266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4</a:t>
            </a:fld>
            <a:endParaRPr lang="en-US"/>
          </a:p>
        </p:txBody>
      </p:sp>
    </p:spTree>
    <p:extLst>
      <p:ext uri="{BB962C8B-B14F-4D97-AF65-F5344CB8AC3E}">
        <p14:creationId xmlns:p14="http://schemas.microsoft.com/office/powerpoint/2010/main" val="3417881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7</a:t>
            </a:fld>
            <a:endParaRPr lang="en-US"/>
          </a:p>
        </p:txBody>
      </p:sp>
    </p:spTree>
    <p:extLst>
      <p:ext uri="{BB962C8B-B14F-4D97-AF65-F5344CB8AC3E}">
        <p14:creationId xmlns:p14="http://schemas.microsoft.com/office/powerpoint/2010/main" val="2480308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Colleges Negotiate Levels of Performance for 2020-2021</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1. Go to </a:t>
            </a:r>
            <a:r>
              <a:rPr lang="en-US" sz="1600" u="sng" kern="1200" dirty="0">
                <a:solidFill>
                  <a:schemeClr val="tx1"/>
                </a:solidFill>
                <a:effectLst/>
                <a:latin typeface="+mn-lt"/>
                <a:ea typeface="+mn-ea"/>
                <a:cs typeface="+mn-cs"/>
                <a:hlinkClick r:id="rId3"/>
              </a:rPr>
              <a:t>https://www.ncperkins.org/data/negotiation_form.php</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2. Select your college from the drop-down menu at the top of the page.</a:t>
            </a:r>
          </a:p>
          <a:p>
            <a:r>
              <a:rPr lang="en-US" sz="1600" kern="1200" dirty="0">
                <a:solidFill>
                  <a:schemeClr val="tx1"/>
                </a:solidFill>
                <a:effectLst/>
                <a:latin typeface="+mn-lt"/>
                <a:ea typeface="+mn-ea"/>
                <a:cs typeface="+mn-cs"/>
              </a:rPr>
              <a:t>3. Print the page (it should fit on one sheet of paper).</a:t>
            </a:r>
          </a:p>
          <a:p>
            <a:r>
              <a:rPr lang="en-US" sz="1600" kern="1200" dirty="0">
                <a:solidFill>
                  <a:schemeClr val="tx1"/>
                </a:solidFill>
                <a:effectLst/>
                <a:latin typeface="+mn-lt"/>
                <a:ea typeface="+mn-ea"/>
                <a:cs typeface="+mn-cs"/>
              </a:rPr>
              <a:t> </a:t>
            </a:r>
          </a:p>
          <a:p>
            <a:pPr lvl="0"/>
            <a:r>
              <a:rPr lang="en-US" sz="1600" kern="1200" dirty="0">
                <a:solidFill>
                  <a:schemeClr val="tx1"/>
                </a:solidFill>
                <a:effectLst/>
                <a:latin typeface="+mn-lt"/>
                <a:ea typeface="+mn-ea"/>
                <a:cs typeface="+mn-cs"/>
              </a:rPr>
              <a:t>The form shows your actual performance for the past four years for each of the three performance indicators.</a:t>
            </a:r>
          </a:p>
          <a:p>
            <a:pPr lvl="0"/>
            <a:r>
              <a:rPr lang="en-US" sz="1600" kern="1200" dirty="0">
                <a:solidFill>
                  <a:schemeClr val="tx1"/>
                </a:solidFill>
                <a:effectLst/>
                <a:latin typeface="+mn-lt"/>
                <a:ea typeface="+mn-ea"/>
                <a:cs typeface="+mn-cs"/>
              </a:rPr>
              <a:t>Definitions of the new Perkins V performance indicators can be found here: </a:t>
            </a:r>
            <a:r>
              <a:rPr lang="en-US" sz="1600" u="sng" kern="1200" dirty="0">
                <a:solidFill>
                  <a:schemeClr val="tx1"/>
                </a:solidFill>
                <a:effectLst/>
                <a:latin typeface="+mn-lt"/>
                <a:ea typeface="+mn-ea"/>
                <a:cs typeface="+mn-cs"/>
                <a:hlinkClick r:id="rId4"/>
              </a:rPr>
              <a:t>https://www.ncperkins.org/data/indicator_definition_new.php</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 </a:t>
            </a:r>
          </a:p>
          <a:p>
            <a:pPr lvl="0"/>
            <a:r>
              <a:rPr lang="en-US" sz="1600" kern="1200" dirty="0">
                <a:solidFill>
                  <a:schemeClr val="tx1"/>
                </a:solidFill>
                <a:effectLst/>
                <a:latin typeface="+mn-lt"/>
                <a:ea typeface="+mn-ea"/>
                <a:cs typeface="+mn-cs"/>
              </a:rPr>
              <a:t>The "Suggested level of performance" for each of the three measures is 90 percent of the average of the four years.  This number is printed at the bottom of each indicator section. You may use this suggested level or enter a different level.</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4. Using a pen, enter the college’s negotiated levels or goals for the 2020-2021 academic year for each of the three performance indicators.</a:t>
            </a:r>
          </a:p>
          <a:p>
            <a:r>
              <a:rPr lang="en-US" sz="1600" kern="1200" dirty="0">
                <a:solidFill>
                  <a:schemeClr val="tx1"/>
                </a:solidFill>
                <a:effectLst/>
                <a:latin typeface="+mn-lt"/>
                <a:ea typeface="+mn-ea"/>
                <a:cs typeface="+mn-cs"/>
              </a:rPr>
              <a:t>5. Sign the form.</a:t>
            </a:r>
          </a:p>
          <a:p>
            <a:r>
              <a:rPr lang="en-US" sz="1600" kern="1200" dirty="0">
                <a:solidFill>
                  <a:schemeClr val="tx1"/>
                </a:solidFill>
                <a:effectLst/>
                <a:latin typeface="+mn-lt"/>
                <a:ea typeface="+mn-ea"/>
                <a:cs typeface="+mn-cs"/>
              </a:rPr>
              <a:t>6. Scan the form to a PDF file.</a:t>
            </a:r>
          </a:p>
          <a:p>
            <a:r>
              <a:rPr lang="en-US" sz="1600" kern="1200" dirty="0">
                <a:solidFill>
                  <a:schemeClr val="tx1"/>
                </a:solidFill>
                <a:effectLst/>
                <a:latin typeface="+mn-lt"/>
                <a:ea typeface="+mn-ea"/>
                <a:cs typeface="+mn-cs"/>
              </a:rPr>
              <a:t>7. Upload the PDF file to the 2019-2020 Perkins Basic Grant Moodle in the "Negotiated Levels of Performance" section.</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If you have any questions or would like to talk about this, perhaps “negotiate” your level, please contact Patti or Tony.</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Please have this completed by May 15.</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8</a:t>
            </a:fld>
            <a:endParaRPr lang="en-US"/>
          </a:p>
        </p:txBody>
      </p:sp>
    </p:spTree>
    <p:extLst>
      <p:ext uri="{BB962C8B-B14F-4D97-AF65-F5344CB8AC3E}">
        <p14:creationId xmlns:p14="http://schemas.microsoft.com/office/powerpoint/2010/main" val="3959273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11</a:t>
            </a:fld>
            <a:endParaRPr lang="en-US"/>
          </a:p>
        </p:txBody>
      </p:sp>
    </p:spTree>
    <p:extLst>
      <p:ext uri="{BB962C8B-B14F-4D97-AF65-F5344CB8AC3E}">
        <p14:creationId xmlns:p14="http://schemas.microsoft.com/office/powerpoint/2010/main" val="3467654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13</a:t>
            </a:fld>
            <a:endParaRPr lang="en-US"/>
          </a:p>
        </p:txBody>
      </p:sp>
    </p:spTree>
    <p:extLst>
      <p:ext uri="{BB962C8B-B14F-4D97-AF65-F5344CB8AC3E}">
        <p14:creationId xmlns:p14="http://schemas.microsoft.com/office/powerpoint/2010/main" val="2274496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15</a:t>
            </a:fld>
            <a:endParaRPr lang="en-US"/>
          </a:p>
        </p:txBody>
      </p:sp>
    </p:spTree>
    <p:extLst>
      <p:ext uri="{BB962C8B-B14F-4D97-AF65-F5344CB8AC3E}">
        <p14:creationId xmlns:p14="http://schemas.microsoft.com/office/powerpoint/2010/main" val="781395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Register now and let the system remind you.</a:t>
            </a:r>
          </a:p>
        </p:txBody>
      </p:sp>
      <p:sp>
        <p:nvSpPr>
          <p:cNvPr id="4" name="Slide Number Placeholder 3"/>
          <p:cNvSpPr>
            <a:spLocks noGrp="1"/>
          </p:cNvSpPr>
          <p:nvPr>
            <p:ph type="sldNum" sz="quarter" idx="10"/>
          </p:nvPr>
        </p:nvSpPr>
        <p:spPr/>
        <p:txBody>
          <a:bodyPr/>
          <a:lstStyle/>
          <a:p>
            <a:fld id="{3D52D8DC-3CCA-4826-966D-69131461ECBB}" type="slidenum">
              <a:rPr lang="en-US" smtClean="0"/>
              <a:t>16</a:t>
            </a:fld>
            <a:endParaRPr lang="en-US"/>
          </a:p>
        </p:txBody>
      </p:sp>
    </p:spTree>
    <p:extLst>
      <p:ext uri="{BB962C8B-B14F-4D97-AF65-F5344CB8AC3E}">
        <p14:creationId xmlns:p14="http://schemas.microsoft.com/office/powerpoint/2010/main" val="606847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http://</a:t>
            </a:r>
            <a:r>
              <a:rPr lang="en-US" dirty="0" err="1"/>
              <a:t>www.ncperkins.org</a:t>
            </a:r>
            <a:r>
              <a:rPr lang="en-US" dirty="0"/>
              <a:t>/course/</a:t>
            </a:r>
            <a:r>
              <a:rPr lang="en-US" dirty="0" err="1"/>
              <a:t>view.php?id</a:t>
            </a:r>
            <a:r>
              <a:rPr lang="en-US" dirty="0"/>
              <a:t>=6</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17</a:t>
            </a:fld>
            <a:endParaRPr lang="en-US"/>
          </a:p>
        </p:txBody>
      </p:sp>
    </p:spTree>
    <p:extLst>
      <p:ext uri="{BB962C8B-B14F-4D97-AF65-F5344CB8AC3E}">
        <p14:creationId xmlns:p14="http://schemas.microsoft.com/office/powerpoint/2010/main" val="29978456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39375"/>
            <a:ext cx="7336465" cy="1071375"/>
          </a:xfrm>
        </p:spPr>
        <p:txBody>
          <a:bodyPr anchor="b">
            <a:normAutofit/>
          </a:bodyPr>
          <a:lstStyle>
            <a:lvl1pPr algn="ctr">
              <a:defRPr sz="3300" b="1">
                <a:latin typeface="+mn-lt"/>
              </a:defRPr>
            </a:lvl1pPr>
          </a:lstStyle>
          <a:p>
            <a:r>
              <a:rPr lang="en-US" dirty="0"/>
              <a:t>Click to edit Master title style</a:t>
            </a:r>
          </a:p>
        </p:txBody>
      </p:sp>
      <p:sp>
        <p:nvSpPr>
          <p:cNvPr id="3" name="Subtitle 2"/>
          <p:cNvSpPr>
            <a:spLocks noGrp="1"/>
          </p:cNvSpPr>
          <p:nvPr>
            <p:ph type="subTitle" idx="1"/>
          </p:nvPr>
        </p:nvSpPr>
        <p:spPr>
          <a:xfrm>
            <a:off x="914400" y="2910750"/>
            <a:ext cx="7336465" cy="1241822"/>
          </a:xfrm>
        </p:spPr>
        <p:txBody>
          <a:bodyPr>
            <a:normAutofit/>
          </a:bodyPr>
          <a:lstStyle>
            <a:lvl1pPr marL="0" indent="0" algn="ctr">
              <a:buNone/>
              <a:defRPr sz="2700"/>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dirty="0"/>
              <a:t>Click to edit Master subtitle style</a:t>
            </a:r>
          </a:p>
        </p:txBody>
      </p:sp>
      <p:sp>
        <p:nvSpPr>
          <p:cNvPr id="9" name="Rectangle 8"/>
          <p:cNvSpPr/>
          <p:nvPr userDrawn="1"/>
        </p:nvSpPr>
        <p:spPr>
          <a:xfrm>
            <a:off x="1733354" y="366947"/>
            <a:ext cx="6025812" cy="799835"/>
          </a:xfrm>
          <a:prstGeom prst="rect">
            <a:avLst/>
          </a:prstGeom>
          <a:noFill/>
        </p:spPr>
        <p:txBody>
          <a:bodyPr wrap="square" lIns="51435" tIns="25718" rIns="51435" bIns="25718">
            <a:spAutoFit/>
          </a:bodyPr>
          <a:lstStyle/>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5" y="1398670"/>
            <a:ext cx="5705475" cy="1896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1116203" cy="1267946"/>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5/12/20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23247"/>
            <a:ext cx="971180" cy="1095372"/>
          </a:xfrm>
          <a:prstGeom prst="rect">
            <a:avLst/>
          </a:prstGeom>
        </p:spPr>
      </p:pic>
      <p:cxnSp>
        <p:nvCxnSpPr>
          <p:cNvPr id="10" name="Straight Connector 9" title="Gold Line"/>
          <p:cNvCxnSpPr/>
          <p:nvPr userDrawn="1"/>
        </p:nvCxnSpPr>
        <p:spPr>
          <a:xfrm flipV="1">
            <a:off x="1455549" y="1287265"/>
            <a:ext cx="7059802" cy="10217"/>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3"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5/12/20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5" y="4777668"/>
            <a:ext cx="3161741"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3" y="4767264"/>
            <a:ext cx="254263" cy="294650"/>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892970" y="3355330"/>
            <a:ext cx="7358063" cy="243299"/>
          </a:xfrm>
          <a:prstGeom prst="rect">
            <a:avLst/>
          </a:prstGeom>
        </p:spPr>
        <p:txBody>
          <a:bodyPr anchor="t"/>
          <a:lstStyle>
            <a:lvl1pPr marL="0" indent="0" algn="ctr">
              <a:spcBef>
                <a:spcPts val="0"/>
              </a:spcBef>
              <a:buSzTx/>
              <a:buNone/>
              <a:defRPr sz="1265" i="1"/>
            </a:lvl1pPr>
            <a:lvl2pPr marL="485534" indent="-251138" algn="ctr">
              <a:spcBef>
                <a:spcPts val="0"/>
              </a:spcBef>
              <a:defRPr sz="1265" i="1"/>
            </a:lvl2pPr>
            <a:lvl3pPr marL="719930" indent="-251138" algn="ctr">
              <a:spcBef>
                <a:spcPts val="0"/>
              </a:spcBef>
              <a:defRPr sz="1265" i="1"/>
            </a:lvl3pPr>
            <a:lvl4pPr marL="954326" indent="-251138" algn="ctr">
              <a:spcBef>
                <a:spcPts val="0"/>
              </a:spcBef>
              <a:defRPr sz="1265" i="1"/>
            </a:lvl4pPr>
            <a:lvl5pPr marL="1188722" indent="-251138" algn="ctr">
              <a:spcBef>
                <a:spcPts val="0"/>
              </a:spcBef>
              <a:defRPr sz="1265"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892970" y="2250236"/>
            <a:ext cx="7358063" cy="321562"/>
          </a:xfrm>
          <a:prstGeom prst="rect">
            <a:avLst/>
          </a:prstGeom>
        </p:spPr>
        <p:txBody>
          <a:bodyPr/>
          <a:lstStyle>
            <a:lvl1pPr marL="0" indent="0" algn="ctr">
              <a:spcBef>
                <a:spcPts val="0"/>
              </a:spcBef>
              <a:buSzTx/>
              <a:buNone/>
              <a:defRPr sz="3400">
                <a:latin typeface="Helvetica Neue Medium"/>
                <a:ea typeface="Helvetica Neue Medium"/>
                <a:cs typeface="Helvetica Neue Medium"/>
                <a:sym typeface="Helvetica Neue Medium"/>
              </a:defRPr>
            </a:lvl1pPr>
          </a:lstStyle>
          <a:p>
            <a:pPr marL="0" indent="0" algn="ctr">
              <a:spcBef>
                <a:spcPts val="0"/>
              </a:spcBef>
              <a:buSzTx/>
              <a:buNone/>
              <a:defRPr sz="3400">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4499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15215194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0904"/>
            <a:ext cx="7886700" cy="3548753"/>
          </a:xfrm>
        </p:spPr>
        <p:txBody>
          <a:bodyPr>
            <a:normAutofit/>
          </a:bodyPr>
          <a:lstStyle>
            <a:lvl1pPr marL="175022" indent="-175022">
              <a:lnSpc>
                <a:spcPct val="100000"/>
              </a:lnSpc>
              <a:spcBef>
                <a:spcPts val="450"/>
              </a:spcBef>
              <a:tabLst/>
              <a:defRPr sz="2100"/>
            </a:lvl1pPr>
            <a:lvl2pPr marL="344091" indent="-151210">
              <a:lnSpc>
                <a:spcPct val="100000"/>
              </a:lnSpc>
              <a:spcBef>
                <a:spcPts val="225"/>
              </a:spcBef>
              <a:tabLst/>
              <a:defRPr sz="1800"/>
            </a:lvl2pPr>
            <a:lvl3pPr marL="519113" indent="-133350">
              <a:lnSpc>
                <a:spcPct val="100000"/>
              </a:lnSpc>
              <a:spcBef>
                <a:spcPts val="225"/>
              </a:spcBef>
              <a:tabLst/>
              <a:defRPr sz="1650"/>
            </a:lvl3pPr>
            <a:lvl4pPr marL="732235" indent="-153591">
              <a:lnSpc>
                <a:spcPct val="100000"/>
              </a:lnSpc>
              <a:spcBef>
                <a:spcPts val="225"/>
              </a:spcBef>
              <a:tabLst/>
              <a:defRPr sz="1500"/>
            </a:lvl4pPr>
            <a:lvl5pPr marL="900113" indent="-128588">
              <a:lnSpc>
                <a:spcPct val="100000"/>
              </a:lnSpc>
              <a:spcBef>
                <a:spcPts val="225"/>
              </a:spcBef>
              <a:tabLst/>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8"/>
            <a:ext cx="7886700" cy="2139553"/>
          </a:xfrm>
        </p:spPr>
        <p:txBody>
          <a:bodyPr anchor="b">
            <a:normAutofit/>
          </a:bodyPr>
          <a:lstStyle>
            <a:lvl1pPr algn="ctr">
              <a:defRPr sz="2700"/>
            </a:lvl1pPr>
          </a:lstStyle>
          <a:p>
            <a:r>
              <a:rPr lang="en-US" dirty="0"/>
              <a:t>Click to edit Master title style</a:t>
            </a:r>
          </a:p>
        </p:txBody>
      </p:sp>
      <p:sp>
        <p:nvSpPr>
          <p:cNvPr id="3" name="Text Placeholder 2"/>
          <p:cNvSpPr>
            <a:spLocks noGrp="1"/>
          </p:cNvSpPr>
          <p:nvPr>
            <p:ph type="body" idx="1"/>
          </p:nvPr>
        </p:nvSpPr>
        <p:spPr>
          <a:xfrm>
            <a:off x="623888" y="3442102"/>
            <a:ext cx="7886700" cy="1125140"/>
          </a:xfrm>
        </p:spPr>
        <p:txBody>
          <a:bodyPr>
            <a:normAutofit/>
          </a:bodyPr>
          <a:lstStyle>
            <a:lvl1pPr marL="0" indent="0" algn="ctr">
              <a:buNone/>
              <a:defRPr sz="2100">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4869657"/>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4818981"/>
            <a:ext cx="316698" cy="267898"/>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sp>
        <p:nvSpPr>
          <p:cNvPr id="3" name="Content Placeholder 2"/>
          <p:cNvSpPr>
            <a:spLocks noGrp="1"/>
          </p:cNvSpPr>
          <p:nvPr>
            <p:ph sz="half" idx="1"/>
          </p:nvPr>
        </p:nvSpPr>
        <p:spPr>
          <a:xfrm>
            <a:off x="6286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60872"/>
            <a:ext cx="3868340"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4" name="Content Placeholder 3"/>
          <p:cNvSpPr>
            <a:spLocks noGrp="1"/>
          </p:cNvSpPr>
          <p:nvPr>
            <p:ph sz="half" idx="2"/>
          </p:nvPr>
        </p:nvSpPr>
        <p:spPr>
          <a:xfrm>
            <a:off x="629842" y="1878806"/>
            <a:ext cx="3868340"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3" y="1260872"/>
            <a:ext cx="3887391"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6" name="Content Placeholder 5"/>
          <p:cNvSpPr>
            <a:spLocks noGrp="1"/>
          </p:cNvSpPr>
          <p:nvPr>
            <p:ph sz="quarter" idx="4"/>
          </p:nvPr>
        </p:nvSpPr>
        <p:spPr>
          <a:xfrm>
            <a:off x="4629153" y="1878806"/>
            <a:ext cx="3887391"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Content Placeholder 2"/>
          <p:cNvSpPr>
            <a:spLocks noGrp="1"/>
          </p:cNvSpPr>
          <p:nvPr>
            <p:ph idx="1"/>
          </p:nvPr>
        </p:nvSpPr>
        <p:spPr>
          <a:xfrm>
            <a:off x="3887391" y="740573"/>
            <a:ext cx="4629150" cy="3655219"/>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5/12/20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Picture Placeholder 2"/>
          <p:cNvSpPr>
            <a:spLocks noGrp="1"/>
          </p:cNvSpPr>
          <p:nvPr>
            <p:ph type="pic" idx="1"/>
          </p:nvPr>
        </p:nvSpPr>
        <p:spPr>
          <a:xfrm>
            <a:off x="3887391" y="740573"/>
            <a:ext cx="4629150" cy="3655219"/>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a:t>Drag picture to placeholder or click icon to add</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5/12/20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273847"/>
            <a:ext cx="7059802" cy="994172"/>
          </a:xfrm>
          <a:prstGeom prst="rect">
            <a:avLst/>
          </a:prstGeom>
        </p:spPr>
        <p:txBody>
          <a:bodyPr vert="horz" lIns="91440" tIns="45720" rIns="91440" bIns="45720" rtlCol="0" anchor="ctr">
            <a:normAutofit/>
          </a:bodyPr>
          <a:lstStyle/>
          <a:p>
            <a:pPr>
              <a:lnSpc>
                <a:spcPct val="80000"/>
              </a:lnSpc>
            </a:pPr>
            <a:r>
              <a:rPr lang="en-US" sz="2025" b="0" cap="none" spc="0" dirty="0">
                <a:ln w="0"/>
                <a:solidFill>
                  <a:srgbClr val="003767"/>
                </a:solidFill>
                <a:effectLst>
                  <a:outerShdw blurRad="38100" dist="25400" dir="5400000" algn="ctr" rotWithShape="0">
                    <a:srgbClr val="6E747A">
                      <a:alpha val="43000"/>
                    </a:srgbClr>
                  </a:outerShdw>
                </a:effectLst>
              </a:rPr>
              <a:t>North Carolina </a:t>
            </a:r>
            <a:br>
              <a:rPr lang="en-US" sz="2025" b="0" cap="none" spc="0" dirty="0">
                <a:ln w="0"/>
                <a:solidFill>
                  <a:srgbClr val="003767"/>
                </a:solidFill>
                <a:effectLst>
                  <a:outerShdw blurRad="38100" dist="25400" dir="5400000" algn="ctr" rotWithShape="0">
                    <a:srgbClr val="6E747A">
                      <a:alpha val="43000"/>
                    </a:srgbClr>
                  </a:outerShdw>
                </a:effectLst>
              </a:rPr>
            </a:br>
            <a:r>
              <a:rPr lang="en-US" sz="2025"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385763" rtl="0" eaLnBrk="1" latinLnBrk="0" hangingPunct="1">
        <a:lnSpc>
          <a:spcPct val="90000"/>
        </a:lnSpc>
        <a:spcBef>
          <a:spcPct val="0"/>
        </a:spcBef>
        <a:buNone/>
        <a:defRPr sz="3000" b="1" kern="1200">
          <a:ln w="0">
            <a:solidFill>
              <a:schemeClr val="accent1"/>
            </a:solidFill>
          </a:ln>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2100" kern="1200">
          <a:solidFill>
            <a:schemeClr val="tx1"/>
          </a:solidFill>
          <a:latin typeface="Times New Roman" charset="0"/>
          <a:ea typeface="Times New Roman" charset="0"/>
          <a:cs typeface="Times New Roman" charset="0"/>
        </a:defRPr>
      </a:lvl1pPr>
      <a:lvl2pPr marL="289322" indent="-96441" algn="l" defTabSz="385763" rtl="0" eaLnBrk="1" latinLnBrk="0" hangingPunct="1">
        <a:lnSpc>
          <a:spcPct val="90000"/>
        </a:lnSpc>
        <a:spcBef>
          <a:spcPts val="21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2pPr>
      <a:lvl3pPr marL="482204" indent="-96441" algn="l" defTabSz="385763" rtl="0" eaLnBrk="1" latinLnBrk="0" hangingPunct="1">
        <a:lnSpc>
          <a:spcPct val="90000"/>
        </a:lnSpc>
        <a:spcBef>
          <a:spcPts val="211"/>
        </a:spcBef>
        <a:buFont typeface="Arial" panose="020B0604020202020204" pitchFamily="34" charset="0"/>
        <a:buChar char="•"/>
        <a:defRPr sz="1650" kern="1200">
          <a:solidFill>
            <a:schemeClr val="tx1"/>
          </a:solidFill>
          <a:latin typeface="Times New Roman" charset="0"/>
          <a:ea typeface="Times New Roman" charset="0"/>
          <a:cs typeface="Times New Roman" charset="0"/>
        </a:defRPr>
      </a:lvl3pPr>
      <a:lvl4pPr marL="675085" indent="-96441" algn="l" defTabSz="385763" rtl="0" eaLnBrk="1" latinLnBrk="0" hangingPunct="1">
        <a:lnSpc>
          <a:spcPct val="90000"/>
        </a:lnSpc>
        <a:spcBef>
          <a:spcPts val="211"/>
        </a:spcBef>
        <a:buFont typeface="Arial" panose="020B0604020202020204" pitchFamily="34" charset="0"/>
        <a:buChar char="•"/>
        <a:defRPr sz="1500" kern="1200">
          <a:solidFill>
            <a:schemeClr val="tx1"/>
          </a:solidFill>
          <a:latin typeface="Times New Roman" charset="0"/>
          <a:ea typeface="Times New Roman" charset="0"/>
          <a:cs typeface="Times New Roman" charset="0"/>
        </a:defRPr>
      </a:lvl4pPr>
      <a:lvl5pPr marL="867966" indent="-96441" algn="l" defTabSz="385763" rtl="0" eaLnBrk="1" latinLnBrk="0" hangingPunct="1">
        <a:lnSpc>
          <a:spcPct val="90000"/>
        </a:lnSpc>
        <a:spcBef>
          <a:spcPts val="211"/>
        </a:spcBef>
        <a:buFont typeface="Arial" panose="020B0604020202020204" pitchFamily="34" charset="0"/>
        <a:buChar char="•"/>
        <a:defRPr sz="1350" kern="1200">
          <a:solidFill>
            <a:schemeClr val="tx1"/>
          </a:solidFill>
          <a:latin typeface="Times New Roman" charset="0"/>
          <a:ea typeface="Times New Roman" charset="0"/>
          <a:cs typeface="Times New Roman" charset="0"/>
        </a:defRPr>
      </a:lvl5pPr>
      <a:lvl6pPr marL="1060847"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cperkins.org/data/negotiation_form.ph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Perkins Update Webinar</a:t>
            </a:r>
          </a:p>
        </p:txBody>
      </p:sp>
      <p:sp>
        <p:nvSpPr>
          <p:cNvPr id="3" name="Subtitle 2"/>
          <p:cNvSpPr>
            <a:spLocks noGrp="1"/>
          </p:cNvSpPr>
          <p:nvPr>
            <p:ph type="subTitle" idx="1"/>
          </p:nvPr>
        </p:nvSpPr>
        <p:spPr/>
        <p:txBody>
          <a:bodyPr/>
          <a:lstStyle/>
          <a:p>
            <a:r>
              <a:rPr lang="en-US" dirty="0"/>
              <a:t>May 12, 2020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00" y="3531661"/>
            <a:ext cx="4678926" cy="1472640"/>
          </a:xfrm>
          <a:prstGeom prst="rect">
            <a:avLst/>
          </a:prstGeom>
        </p:spPr>
      </p:pic>
    </p:spTree>
    <p:extLst>
      <p:ext uri="{BB962C8B-B14F-4D97-AF65-F5344CB8AC3E}">
        <p14:creationId xmlns:p14="http://schemas.microsoft.com/office/powerpoint/2010/main" val="971664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4F0A26-B967-194D-A34E-1A24A272F847}"/>
              </a:ext>
            </a:extLst>
          </p:cNvPr>
          <p:cNvSpPr>
            <a:spLocks noGrp="1"/>
          </p:cNvSpPr>
          <p:nvPr>
            <p:ph idx="1"/>
          </p:nvPr>
        </p:nvSpPr>
        <p:spPr/>
        <p:txBody>
          <a:bodyPr/>
          <a:lstStyle/>
          <a:p>
            <a:r>
              <a:rPr lang="en-US" dirty="0"/>
              <a:t>At the postsecondary level, Special Populations data is self-reported.</a:t>
            </a:r>
          </a:p>
          <a:p>
            <a:r>
              <a:rPr lang="en-US" dirty="0"/>
              <a:t>Why we collect:</a:t>
            </a:r>
          </a:p>
          <a:p>
            <a:pPr lvl="1"/>
            <a:r>
              <a:rPr lang="en-US" dirty="0"/>
              <a:t>Access</a:t>
            </a:r>
          </a:p>
          <a:p>
            <a:pPr lvl="1"/>
            <a:r>
              <a:rPr lang="en-US" dirty="0"/>
              <a:t>Equity</a:t>
            </a:r>
          </a:p>
          <a:p>
            <a:pPr lvl="1"/>
            <a:r>
              <a:rPr lang="en-US" dirty="0"/>
              <a:t>Required</a:t>
            </a:r>
          </a:p>
          <a:p>
            <a:r>
              <a:rPr lang="en-US" dirty="0"/>
              <a:t>What is your plan for collecting Special Populations data?</a:t>
            </a:r>
          </a:p>
        </p:txBody>
      </p:sp>
      <p:sp>
        <p:nvSpPr>
          <p:cNvPr id="3" name="Title 2">
            <a:extLst>
              <a:ext uri="{FF2B5EF4-FFF2-40B4-BE49-F238E27FC236}">
                <a16:creationId xmlns:a16="http://schemas.microsoft.com/office/drawing/2014/main" id="{B136F612-89D7-CA4E-972F-7CAA99E4C58E}"/>
              </a:ext>
            </a:extLst>
          </p:cNvPr>
          <p:cNvSpPr>
            <a:spLocks noGrp="1"/>
          </p:cNvSpPr>
          <p:nvPr>
            <p:ph type="title"/>
          </p:nvPr>
        </p:nvSpPr>
        <p:spPr/>
        <p:txBody>
          <a:bodyPr/>
          <a:lstStyle/>
          <a:p>
            <a:r>
              <a:rPr lang="en-US" dirty="0"/>
              <a:t>Collecting Special Populations Data</a:t>
            </a:r>
          </a:p>
        </p:txBody>
      </p:sp>
    </p:spTree>
    <p:extLst>
      <p:ext uri="{BB962C8B-B14F-4D97-AF65-F5344CB8AC3E}">
        <p14:creationId xmlns:p14="http://schemas.microsoft.com/office/powerpoint/2010/main" val="365843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60B45B-6484-D94F-A3B8-306BC92469C9}"/>
              </a:ext>
            </a:extLst>
          </p:cNvPr>
          <p:cNvSpPr>
            <a:spLocks noGrp="1"/>
          </p:cNvSpPr>
          <p:nvPr>
            <p:ph idx="1"/>
          </p:nvPr>
        </p:nvSpPr>
        <p:spPr/>
        <p:txBody>
          <a:bodyPr/>
          <a:lstStyle/>
          <a:p>
            <a:r>
              <a:rPr lang="en-US" dirty="0"/>
              <a:t>30-minute review</a:t>
            </a:r>
          </a:p>
          <a:p>
            <a:r>
              <a:rPr lang="en-US" dirty="0"/>
              <a:t>May 26 – June 12</a:t>
            </a:r>
          </a:p>
          <a:p>
            <a:r>
              <a:rPr lang="en-US" dirty="0"/>
              <a:t>Sign up at </a:t>
            </a:r>
            <a:r>
              <a:rPr lang="en-US" dirty="0" err="1"/>
              <a:t>ncperkins.org</a:t>
            </a:r>
            <a:r>
              <a:rPr lang="en-US" dirty="0"/>
              <a:t>/review  (special consideration = Pathways)</a:t>
            </a:r>
          </a:p>
          <a:p>
            <a:endParaRPr lang="en-US" dirty="0"/>
          </a:p>
          <a:p>
            <a:r>
              <a:rPr lang="en-US" dirty="0"/>
              <a:t>One-page summary</a:t>
            </a:r>
          </a:p>
          <a:p>
            <a:r>
              <a:rPr lang="en-US" dirty="0"/>
              <a:t>Promising practice video</a:t>
            </a:r>
          </a:p>
        </p:txBody>
      </p:sp>
      <p:sp>
        <p:nvSpPr>
          <p:cNvPr id="3" name="Title 2">
            <a:extLst>
              <a:ext uri="{FF2B5EF4-FFF2-40B4-BE49-F238E27FC236}">
                <a16:creationId xmlns:a16="http://schemas.microsoft.com/office/drawing/2014/main" id="{A86EA016-0A71-874A-B51D-0947BDDD53FC}"/>
              </a:ext>
            </a:extLst>
          </p:cNvPr>
          <p:cNvSpPr>
            <a:spLocks noGrp="1"/>
          </p:cNvSpPr>
          <p:nvPr>
            <p:ph type="title"/>
          </p:nvPr>
        </p:nvSpPr>
        <p:spPr/>
        <p:txBody>
          <a:bodyPr/>
          <a:lstStyle/>
          <a:p>
            <a:r>
              <a:rPr lang="en-US" dirty="0"/>
              <a:t>Year-End Reviews</a:t>
            </a:r>
          </a:p>
        </p:txBody>
      </p:sp>
    </p:spTree>
    <p:extLst>
      <p:ext uri="{BB962C8B-B14F-4D97-AF65-F5344CB8AC3E}">
        <p14:creationId xmlns:p14="http://schemas.microsoft.com/office/powerpoint/2010/main" val="1675513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0E8988-CEE0-F94C-B7F0-D73BCB9813CA}"/>
              </a:ext>
            </a:extLst>
          </p:cNvPr>
          <p:cNvSpPr>
            <a:spLocks noGrp="1"/>
          </p:cNvSpPr>
          <p:nvPr>
            <p:ph idx="1"/>
          </p:nvPr>
        </p:nvSpPr>
        <p:spPr/>
        <p:txBody>
          <a:bodyPr/>
          <a:lstStyle/>
          <a:p>
            <a:r>
              <a:rPr lang="en-US" dirty="0"/>
              <a:t>New processes and technical assistance</a:t>
            </a:r>
          </a:p>
        </p:txBody>
      </p:sp>
      <p:sp>
        <p:nvSpPr>
          <p:cNvPr id="3" name="Title 2">
            <a:extLst>
              <a:ext uri="{FF2B5EF4-FFF2-40B4-BE49-F238E27FC236}">
                <a16:creationId xmlns:a16="http://schemas.microsoft.com/office/drawing/2014/main" id="{0BA32B33-58FB-A04B-8EF4-DB7231E4B395}"/>
              </a:ext>
            </a:extLst>
          </p:cNvPr>
          <p:cNvSpPr>
            <a:spLocks noGrp="1"/>
          </p:cNvSpPr>
          <p:nvPr>
            <p:ph type="title"/>
          </p:nvPr>
        </p:nvSpPr>
        <p:spPr/>
        <p:txBody>
          <a:bodyPr/>
          <a:lstStyle/>
          <a:p>
            <a:r>
              <a:rPr lang="en-US" dirty="0"/>
              <a:t>MOA (Methods of Administration)</a:t>
            </a:r>
          </a:p>
        </p:txBody>
      </p:sp>
    </p:spTree>
    <p:extLst>
      <p:ext uri="{BB962C8B-B14F-4D97-AF65-F5344CB8AC3E}">
        <p14:creationId xmlns:p14="http://schemas.microsoft.com/office/powerpoint/2010/main" val="388832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Johnston Community College</a:t>
            </a:r>
          </a:p>
          <a:p>
            <a:r>
              <a:rPr lang="en-US" dirty="0"/>
              <a:t>Johnston County Apprenticeship Program (JCAP) hired an Apprenticeship Coordinator.</a:t>
            </a:r>
          </a:p>
          <a:p>
            <a:pPr marL="0" indent="0">
              <a:buNone/>
            </a:pPr>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9505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r>
              <a:rPr lang="en-US" dirty="0"/>
              <a:t>Third Thursday @ 9am</a:t>
            </a:r>
          </a:p>
          <a:p>
            <a:r>
              <a:rPr lang="en-US" dirty="0"/>
              <a:t>May 21, 2020</a:t>
            </a:r>
          </a:p>
          <a:p>
            <a:r>
              <a:rPr lang="en-US" dirty="0"/>
              <a:t>Careers in various industries (Early Childhood)</a:t>
            </a:r>
          </a:p>
          <a:p>
            <a:r>
              <a:rPr lang="en-US" dirty="0" err="1"/>
              <a:t>ncperkins.org</a:t>
            </a:r>
            <a:r>
              <a:rPr lang="en-US" dirty="0"/>
              <a:t>/presentations</a:t>
            </a:r>
          </a:p>
          <a:p>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Raising the Awareness of Career Pathways - Webinar </a:t>
            </a:r>
          </a:p>
        </p:txBody>
      </p:sp>
    </p:spTree>
    <p:extLst>
      <p:ext uri="{BB962C8B-B14F-4D97-AF65-F5344CB8AC3E}">
        <p14:creationId xmlns:p14="http://schemas.microsoft.com/office/powerpoint/2010/main" val="367559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September 25, 2019    Edgar Training Raleigh…"/>
          <p:cNvSpPr txBox="1">
            <a:spLocks noGrp="1"/>
          </p:cNvSpPr>
          <p:nvPr>
            <p:ph idx="1"/>
          </p:nvPr>
        </p:nvSpPr>
        <p:spPr/>
        <p:txBody>
          <a:bodyPr/>
          <a:lstStyle/>
          <a:p>
            <a:r>
              <a:rPr lang="en-US" dirty="0"/>
              <a:t>Training online -  </a:t>
            </a:r>
            <a:r>
              <a:rPr lang="en-US" dirty="0" err="1"/>
              <a:t>www.ncperkins.org</a:t>
            </a:r>
            <a:endParaRPr lang="en-US" dirty="0"/>
          </a:p>
          <a:p>
            <a:r>
              <a:rPr lang="en-US" dirty="0"/>
              <a:t>Perkins Update Webinars - Second Tuesday </a:t>
            </a:r>
          </a:p>
          <a:p>
            <a:r>
              <a:rPr lang="en-US" dirty="0"/>
              <a:t>Career Pathways Webinars - Third Thursday </a:t>
            </a:r>
          </a:p>
          <a:p>
            <a:r>
              <a:rPr lang="en-US" dirty="0"/>
              <a:t>At your College by request </a:t>
            </a:r>
          </a:p>
        </p:txBody>
      </p:sp>
      <p:sp>
        <p:nvSpPr>
          <p:cNvPr id="397" name="CTE Training"/>
          <p:cNvSpPr txBox="1">
            <a:spLocks noGrp="1"/>
          </p:cNvSpPr>
          <p:nvPr>
            <p:ph type="title"/>
          </p:nvPr>
        </p:nvSpPr>
        <p:spPr/>
        <p:txBody>
          <a:bodyPr/>
          <a:lstStyle/>
          <a:p>
            <a:r>
              <a:rPr lang="en-US" dirty="0"/>
              <a:t>CTE Training </a:t>
            </a:r>
          </a:p>
        </p:txBody>
      </p:sp>
      <p:sp>
        <p:nvSpPr>
          <p:cNvPr id="2" name="Rectangle 1">
            <a:extLst>
              <a:ext uri="{FF2B5EF4-FFF2-40B4-BE49-F238E27FC236}">
                <a16:creationId xmlns:a16="http://schemas.microsoft.com/office/drawing/2014/main" id="{B0D331E7-BF0F-0641-A40B-823AC0AD88A5}"/>
              </a:ext>
            </a:extLst>
          </p:cNvPr>
          <p:cNvSpPr/>
          <p:nvPr/>
        </p:nvSpPr>
        <p:spPr>
          <a:xfrm>
            <a:off x="2262868" y="4447788"/>
            <a:ext cx="4191725" cy="369332"/>
          </a:xfrm>
          <a:prstGeom prst="rect">
            <a:avLst/>
          </a:prstGeom>
        </p:spPr>
        <p:txBody>
          <a:bodyPr wrap="none">
            <a:spAutoFit/>
          </a:bodyPr>
          <a:lstStyle/>
          <a:p>
            <a:r>
              <a:rPr lang="en-US" dirty="0"/>
              <a:t>https://</a:t>
            </a:r>
            <a:r>
              <a:rPr lang="en-US" dirty="0" err="1"/>
              <a:t>www.ncperkins.org</a:t>
            </a:r>
            <a:r>
              <a:rPr lang="en-US" dirty="0"/>
              <a:t>/presentations/</a:t>
            </a:r>
          </a:p>
        </p:txBody>
      </p:sp>
    </p:spTree>
    <p:extLst>
      <p:ext uri="{BB962C8B-B14F-4D97-AF65-F5344CB8AC3E}">
        <p14:creationId xmlns:p14="http://schemas.microsoft.com/office/powerpoint/2010/main" val="3877200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7FB36-DF07-B44D-8D38-59F39D617117}"/>
              </a:ext>
            </a:extLst>
          </p:cNvPr>
          <p:cNvSpPr>
            <a:spLocks noGrp="1"/>
          </p:cNvSpPr>
          <p:nvPr>
            <p:ph idx="1"/>
          </p:nvPr>
        </p:nvSpPr>
        <p:spPr/>
        <p:txBody>
          <a:bodyPr/>
          <a:lstStyle/>
          <a:p>
            <a:r>
              <a:rPr lang="en-US" dirty="0"/>
              <a:t>2</a:t>
            </a:r>
            <a:r>
              <a:rPr lang="en-US" baseline="30000" dirty="0"/>
              <a:t>nd</a:t>
            </a:r>
            <a:r>
              <a:rPr lang="en-US" dirty="0"/>
              <a:t> Tuesday of the month</a:t>
            </a:r>
          </a:p>
          <a:p>
            <a:r>
              <a:rPr lang="en-US" dirty="0"/>
              <a:t>9 am</a:t>
            </a:r>
          </a:p>
          <a:p>
            <a:r>
              <a:rPr lang="en-US" dirty="0"/>
              <a:t>Via </a:t>
            </a:r>
            <a:r>
              <a:rPr lang="en-US" dirty="0" err="1"/>
              <a:t>GoToWebinar</a:t>
            </a:r>
            <a:endParaRPr lang="en-US" dirty="0"/>
          </a:p>
          <a:p>
            <a:r>
              <a:rPr lang="en-US" dirty="0"/>
              <a:t>Find the registration links at </a:t>
            </a:r>
            <a:r>
              <a:rPr lang="en-US" dirty="0" err="1"/>
              <a:t>NCperkins.org</a:t>
            </a:r>
            <a:r>
              <a:rPr lang="en-US" dirty="0"/>
              <a:t>/presentations</a:t>
            </a:r>
          </a:p>
          <a:p>
            <a:endParaRPr lang="en-US" dirty="0"/>
          </a:p>
          <a:p>
            <a:r>
              <a:rPr lang="en-US" dirty="0">
                <a:solidFill>
                  <a:srgbClr val="FF0000"/>
                </a:solidFill>
              </a:rPr>
              <a:t>June 9 Perkins Update has been cancelled</a:t>
            </a:r>
          </a:p>
          <a:p>
            <a:r>
              <a:rPr lang="en-US" dirty="0"/>
              <a:t>Next Update:  Tuesday, August 11, 2020 </a:t>
            </a:r>
          </a:p>
        </p:txBody>
      </p:sp>
      <p:sp>
        <p:nvSpPr>
          <p:cNvPr id="3" name="Title 2">
            <a:extLst>
              <a:ext uri="{FF2B5EF4-FFF2-40B4-BE49-F238E27FC236}">
                <a16:creationId xmlns:a16="http://schemas.microsoft.com/office/drawing/2014/main" id="{9D026ACD-B92E-C041-8CDF-1A1E842B77D4}"/>
              </a:ext>
            </a:extLst>
          </p:cNvPr>
          <p:cNvSpPr>
            <a:spLocks noGrp="1"/>
          </p:cNvSpPr>
          <p:nvPr>
            <p:ph type="title"/>
          </p:nvPr>
        </p:nvSpPr>
        <p:spPr/>
        <p:txBody>
          <a:bodyPr/>
          <a:lstStyle/>
          <a:p>
            <a:r>
              <a:rPr lang="en-US" dirty="0"/>
              <a:t>Perkins Updates</a:t>
            </a:r>
          </a:p>
        </p:txBody>
      </p:sp>
      <p:pic>
        <p:nvPicPr>
          <p:cNvPr id="4" name="Picture 3">
            <a:extLst>
              <a:ext uri="{FF2B5EF4-FFF2-40B4-BE49-F238E27FC236}">
                <a16:creationId xmlns:a16="http://schemas.microsoft.com/office/drawing/2014/main" id="{1BA95F95-508F-D24C-AD92-363A99834E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828" y="4574381"/>
            <a:ext cx="3743325" cy="295275"/>
          </a:xfrm>
          <a:prstGeom prst="rect">
            <a:avLst/>
          </a:prstGeom>
        </p:spPr>
      </p:pic>
    </p:spTree>
    <p:extLst>
      <p:ext uri="{BB962C8B-B14F-4D97-AF65-F5344CB8AC3E}">
        <p14:creationId xmlns:p14="http://schemas.microsoft.com/office/powerpoint/2010/main" val="372385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1964872" y="1200150"/>
            <a:ext cx="5437414" cy="3943350"/>
          </a:xfrm>
        </p:spPr>
        <p:txBody>
          <a:bodyPr>
            <a:noAutofit/>
          </a:bodyPr>
          <a:lstStyle/>
          <a:p>
            <a:pPr marL="0" indent="0">
              <a:spcBef>
                <a:spcPts val="300"/>
              </a:spcBef>
              <a:spcAft>
                <a:spcPts val="400"/>
              </a:spcAft>
              <a:buNone/>
              <a:tabLst>
                <a:tab pos="555625" algn="l"/>
                <a:tab pos="5026025" algn="r"/>
              </a:tabLst>
            </a:pPr>
            <a:r>
              <a:rPr lang="en-US" sz="1600" b="1" dirty="0"/>
              <a:t>Dr. Bob </a:t>
            </a:r>
            <a:r>
              <a:rPr lang="en-US" sz="1600" b="1" dirty="0" err="1"/>
              <a:t>Witchger</a:t>
            </a:r>
            <a:r>
              <a:rPr lang="en-US" sz="1600" b="1" dirty="0"/>
              <a:t>	</a:t>
            </a:r>
            <a:r>
              <a:rPr lang="en-US" sz="1400" dirty="0"/>
              <a:t>Director, Career &amp; Technical Education</a:t>
            </a:r>
            <a:br>
              <a:rPr lang="en-US" sz="1400" dirty="0"/>
            </a:br>
            <a:r>
              <a:rPr lang="en-US" sz="1400" dirty="0"/>
              <a:t>	</a:t>
            </a:r>
            <a:r>
              <a:rPr lang="en-US" sz="1400" dirty="0" err="1"/>
              <a:t>WitchgerB@nccommunitycolleges.edu</a:t>
            </a:r>
            <a:r>
              <a:rPr lang="en-US" sz="1400" dirty="0"/>
              <a:t>	919-807-7126</a:t>
            </a:r>
          </a:p>
          <a:p>
            <a:pPr marL="0" indent="0">
              <a:spcBef>
                <a:spcPts val="300"/>
              </a:spcBef>
              <a:spcAft>
                <a:spcPts val="400"/>
              </a:spcAft>
              <a:buNone/>
              <a:tabLst>
                <a:tab pos="555625" algn="l"/>
                <a:tab pos="5026025" algn="r"/>
              </a:tabLst>
            </a:pPr>
            <a:r>
              <a:rPr lang="en-US" sz="1600" b="1" dirty="0"/>
              <a:t>Dr. Tony R. </a:t>
            </a:r>
            <a:r>
              <a:rPr lang="en-US" sz="1600" b="1" dirty="0" err="1"/>
              <a:t>Reggi</a:t>
            </a:r>
            <a:r>
              <a:rPr lang="en-US" sz="1400" dirty="0"/>
              <a:t>	Coordinator, Career &amp; Technical Education</a:t>
            </a:r>
            <a:br>
              <a:rPr lang="en-US" sz="1400" dirty="0"/>
            </a:br>
            <a:r>
              <a:rPr lang="en-US" sz="1400" dirty="0"/>
              <a:t>	</a:t>
            </a:r>
            <a:r>
              <a:rPr lang="en-US" sz="1400" dirty="0" err="1"/>
              <a:t>ReggiA@nccommunitycolleges.edu</a:t>
            </a:r>
            <a:r>
              <a:rPr lang="en-US" sz="1400" dirty="0"/>
              <a:t>	919-807-7131</a:t>
            </a:r>
          </a:p>
          <a:p>
            <a:pPr marL="0" indent="0">
              <a:spcBef>
                <a:spcPts val="300"/>
              </a:spcBef>
              <a:spcAft>
                <a:spcPts val="400"/>
              </a:spcAft>
              <a:buNone/>
              <a:tabLst>
                <a:tab pos="555625" algn="l"/>
                <a:tab pos="5026025" algn="r"/>
              </a:tabLst>
            </a:pPr>
            <a:r>
              <a:rPr lang="en-US" sz="1600" b="1" dirty="0"/>
              <a:t>Patti </a:t>
            </a:r>
            <a:r>
              <a:rPr lang="en-US" sz="1600" b="1" dirty="0" err="1"/>
              <a:t>Coultas</a:t>
            </a:r>
            <a:r>
              <a:rPr lang="en-US" sz="1400" dirty="0"/>
              <a:t>	Coordinator, Career &amp; Technical Education</a:t>
            </a:r>
            <a:br>
              <a:rPr lang="en-US" sz="1400" dirty="0"/>
            </a:br>
            <a:r>
              <a:rPr lang="en-US" sz="1400" dirty="0"/>
              <a:t>	</a:t>
            </a:r>
            <a:r>
              <a:rPr lang="en-US" sz="1400" dirty="0" err="1"/>
              <a:t>CoultasP@nccommunitycolleges.edu</a:t>
            </a:r>
            <a:r>
              <a:rPr lang="en-US" sz="1400" dirty="0"/>
              <a:t>	919-807-7130</a:t>
            </a:r>
          </a:p>
          <a:p>
            <a:pPr marL="0" indent="0">
              <a:spcBef>
                <a:spcPts val="300"/>
              </a:spcBef>
              <a:spcAft>
                <a:spcPts val="400"/>
              </a:spcAft>
              <a:buNone/>
              <a:tabLst>
                <a:tab pos="555625" algn="l"/>
                <a:tab pos="5026025" algn="r"/>
              </a:tabLst>
            </a:pPr>
            <a:r>
              <a:rPr lang="en-US" sz="1600" b="1" dirty="0"/>
              <a:t>Dr. Mary Olvera</a:t>
            </a:r>
            <a:r>
              <a:rPr lang="en-US" sz="1800" dirty="0"/>
              <a:t>	</a:t>
            </a:r>
            <a:r>
              <a:rPr lang="en-US" sz="1400" dirty="0"/>
              <a:t>Coordinator, Career &amp; Technical Education</a:t>
            </a:r>
            <a:br>
              <a:rPr lang="en-US" sz="1400" dirty="0"/>
            </a:br>
            <a:r>
              <a:rPr lang="en-US" sz="1400" dirty="0"/>
              <a:t>	</a:t>
            </a:r>
            <a:r>
              <a:rPr lang="en-US" sz="1400" dirty="0" err="1"/>
              <a:t>OlveraM@nccommunitycolleges.edu</a:t>
            </a:r>
            <a:r>
              <a:rPr lang="en-US" sz="1400" dirty="0"/>
              <a:t>	919-807-7120</a:t>
            </a:r>
          </a:p>
          <a:p>
            <a:pPr marL="0" indent="0">
              <a:spcBef>
                <a:spcPts val="300"/>
              </a:spcBef>
              <a:spcAft>
                <a:spcPts val="400"/>
              </a:spcAft>
              <a:buNone/>
              <a:tabLst>
                <a:tab pos="555625" algn="l"/>
                <a:tab pos="5026025" algn="r"/>
              </a:tabLst>
            </a:pPr>
            <a:r>
              <a:rPr lang="en-US" sz="1600" b="1" dirty="0"/>
              <a:t>Michelle Lair</a:t>
            </a:r>
            <a:r>
              <a:rPr lang="en-US" sz="1600" dirty="0"/>
              <a:t>	</a:t>
            </a:r>
            <a:r>
              <a:rPr lang="en-US" sz="1400" dirty="0"/>
              <a:t>Coordinator, Career &amp; Technical Education</a:t>
            </a:r>
            <a:br>
              <a:rPr lang="en-US" sz="1400" dirty="0"/>
            </a:br>
            <a:r>
              <a:rPr lang="en-US" sz="1400" dirty="0"/>
              <a:t>	</a:t>
            </a:r>
            <a:r>
              <a:rPr lang="en-US" sz="1400" dirty="0" err="1"/>
              <a:t>LairM@nccommunitycolleges.edu</a:t>
            </a:r>
            <a:r>
              <a:rPr lang="en-US" sz="1400" dirty="0"/>
              <a:t>	919-807-7227</a:t>
            </a:r>
          </a:p>
          <a:p>
            <a:pPr marL="0" indent="0">
              <a:spcBef>
                <a:spcPts val="300"/>
              </a:spcBef>
              <a:spcAft>
                <a:spcPts val="400"/>
              </a:spcAft>
              <a:buNone/>
              <a:tabLst>
                <a:tab pos="555625" algn="l"/>
                <a:tab pos="5026025" algn="r"/>
              </a:tabLst>
            </a:pPr>
            <a:r>
              <a:rPr lang="en-US" sz="1600" b="1" dirty="0"/>
              <a:t>Chris </a:t>
            </a:r>
            <a:r>
              <a:rPr lang="en-US" sz="1600" b="1" dirty="0" err="1"/>
              <a:t>Droessler</a:t>
            </a:r>
            <a:r>
              <a:rPr lang="en-US" sz="1400" dirty="0"/>
              <a:t>	Coordinator, Career &amp; Technical Education</a:t>
            </a:r>
            <a:br>
              <a:rPr lang="en-US" sz="1400" dirty="0"/>
            </a:br>
            <a:r>
              <a:rPr lang="en-US" sz="1400" dirty="0"/>
              <a:t>	</a:t>
            </a:r>
            <a:r>
              <a:rPr lang="en-US" sz="1400" dirty="0" err="1"/>
              <a:t>DroesslerC@nccommunitycolleges.edu</a:t>
            </a:r>
            <a:r>
              <a:rPr lang="en-US" sz="1400" dirty="0"/>
              <a:t>	919-807-7068</a:t>
            </a:r>
          </a:p>
          <a:p>
            <a:pPr marL="0" indent="0">
              <a:spcBef>
                <a:spcPts val="300"/>
              </a:spcBef>
              <a:spcAft>
                <a:spcPts val="400"/>
              </a:spcAft>
              <a:buNone/>
              <a:tabLst>
                <a:tab pos="555625" algn="l"/>
                <a:tab pos="5026025" algn="r"/>
              </a:tabLst>
            </a:pPr>
            <a:r>
              <a:rPr lang="en-US" sz="1600" b="1" dirty="0"/>
              <a:t>Darice McDougald</a:t>
            </a:r>
            <a:r>
              <a:rPr lang="en-US" sz="1400" dirty="0"/>
              <a:t>	CTE Administrative Assistant</a:t>
            </a:r>
            <a:br>
              <a:rPr lang="en-US" sz="1400" dirty="0"/>
            </a:br>
            <a:r>
              <a:rPr lang="en-US" sz="1400" dirty="0"/>
              <a:t>	McDougaldD@nccommunitycolleges.edu	919-807-7219</a:t>
            </a:r>
          </a:p>
        </p:txBody>
      </p:sp>
    </p:spTree>
    <p:extLst>
      <p:ext uri="{BB962C8B-B14F-4D97-AF65-F5344CB8AC3E}">
        <p14:creationId xmlns:p14="http://schemas.microsoft.com/office/powerpoint/2010/main" val="215073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60B45B-6484-D94F-A3B8-306BC92469C9}"/>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A86EA016-0A71-874A-B51D-0947BDDD53FC}"/>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73500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r>
              <a:rPr lang="en-US" dirty="0"/>
              <a:t>A Postsecondary </a:t>
            </a:r>
            <a:r>
              <a:rPr lang="en-US" b="1" dirty="0"/>
              <a:t>CTE Participant </a:t>
            </a:r>
            <a:r>
              <a:rPr lang="en-US" dirty="0"/>
              <a:t>is an non-inmate who completes not less than one credit-level course in a CTE program or program of study.</a:t>
            </a:r>
          </a:p>
          <a:p>
            <a:r>
              <a:rPr lang="en-US" dirty="0"/>
              <a:t>A Postsecondary </a:t>
            </a:r>
            <a:r>
              <a:rPr lang="en-US" b="1" dirty="0"/>
              <a:t>CTE Concentrator </a:t>
            </a:r>
            <a:r>
              <a:rPr lang="en-US" dirty="0"/>
              <a:t>is a CTE Participant who has earned at least 12 CTE credits within a CTE program or program of study.</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313921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E60524-9086-49B3-AC0B-AB2662CD333B}"/>
              </a:ext>
            </a:extLst>
          </p:cNvPr>
          <p:cNvSpPr>
            <a:spLocks noGrp="1"/>
          </p:cNvSpPr>
          <p:nvPr>
            <p:ph idx="1"/>
          </p:nvPr>
        </p:nvSpPr>
        <p:spPr/>
        <p:txBody>
          <a:bodyPr/>
          <a:lstStyle/>
          <a:p>
            <a:r>
              <a:rPr lang="en-US" dirty="0"/>
              <a:t>How are you all doing? </a:t>
            </a:r>
          </a:p>
          <a:p>
            <a:r>
              <a:rPr lang="en-US" dirty="0"/>
              <a:t>What’s happening at your College? </a:t>
            </a:r>
          </a:p>
          <a:p>
            <a:r>
              <a:rPr lang="en-US" dirty="0"/>
              <a:t>What can we do to assist you?</a:t>
            </a:r>
          </a:p>
        </p:txBody>
      </p:sp>
      <p:sp>
        <p:nvSpPr>
          <p:cNvPr id="2" name="Title 1">
            <a:extLst>
              <a:ext uri="{FF2B5EF4-FFF2-40B4-BE49-F238E27FC236}">
                <a16:creationId xmlns:a16="http://schemas.microsoft.com/office/drawing/2014/main" id="{F05C3C42-C211-4596-9AFF-44B3B6C6AA51}"/>
              </a:ext>
            </a:extLst>
          </p:cNvPr>
          <p:cNvSpPr>
            <a:spLocks noGrp="1"/>
          </p:cNvSpPr>
          <p:nvPr>
            <p:ph type="title"/>
          </p:nvPr>
        </p:nvSpPr>
        <p:spPr/>
        <p:txBody>
          <a:bodyPr/>
          <a:lstStyle/>
          <a:p>
            <a:r>
              <a:rPr lang="en-US" dirty="0"/>
              <a:t>COVID-19 Follow Up</a:t>
            </a:r>
          </a:p>
        </p:txBody>
      </p:sp>
    </p:spTree>
    <p:extLst>
      <p:ext uri="{BB962C8B-B14F-4D97-AF65-F5344CB8AC3E}">
        <p14:creationId xmlns:p14="http://schemas.microsoft.com/office/powerpoint/2010/main" val="1060927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pPr marL="0" indent="0">
              <a:buNone/>
            </a:pPr>
            <a:r>
              <a:rPr lang="en-US" b="1" dirty="0"/>
              <a:t>1P1 Post-Program Placement</a:t>
            </a:r>
          </a:p>
          <a:p>
            <a:r>
              <a:rPr lang="en-US" dirty="0"/>
              <a:t>The percentage of CTE Concentrators who completed a CTE Program of Study the previous year and remained enrolled in postsecondary education or were placed or retained in employment.</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3078072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pPr marL="0" indent="0">
              <a:buNone/>
            </a:pPr>
            <a:r>
              <a:rPr lang="en-US" b="1" dirty="0"/>
              <a:t>2P1 Earned Recognized Postsecondary Credential</a:t>
            </a:r>
          </a:p>
          <a:p>
            <a:r>
              <a:rPr lang="en-US" dirty="0"/>
              <a:t>The percentage of CTE Concentrators who received a recognized postsecondary credential during the reporting year</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5754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pPr marL="0" indent="0">
              <a:buNone/>
            </a:pPr>
            <a:r>
              <a:rPr lang="en-US" b="1"/>
              <a:t>3P1 Nontraditional </a:t>
            </a:r>
            <a:r>
              <a:rPr lang="en-US" b="1" dirty="0"/>
              <a:t>Program Concentration</a:t>
            </a:r>
          </a:p>
          <a:p>
            <a:r>
              <a:rPr lang="en-US" dirty="0"/>
              <a:t>The percentage of CTE Concentrators in CTE programs and programs of study that lead to fields in which their gender is underrepresented.</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2116330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evelop more full the academic knowledge and technical and employability skills of secondary education students and postsecondary education students who elect to enroll in CTE Programs and Programs of Study"/>
          <p:cNvSpPr txBox="1">
            <a:spLocks noGrp="1"/>
          </p:cNvSpPr>
          <p:nvPr>
            <p:ph idx="1"/>
          </p:nvPr>
        </p:nvSpPr>
        <p:spPr/>
        <p:txBody>
          <a:bodyPr>
            <a:normAutofit/>
          </a:bodyPr>
          <a:lstStyle/>
          <a:p>
            <a:pPr marL="0" indent="0">
              <a:lnSpc>
                <a:spcPct val="150000"/>
              </a:lnSpc>
              <a:buNone/>
            </a:pPr>
            <a:r>
              <a:rPr lang="en-US" sz="2400" dirty="0"/>
              <a:t>Develop more fully the </a:t>
            </a:r>
            <a:r>
              <a:rPr lang="en-US" sz="2400" b="1" dirty="0"/>
              <a:t>academic</a:t>
            </a:r>
            <a:r>
              <a:rPr lang="en-US" sz="2400" dirty="0"/>
              <a:t> knowledge and </a:t>
            </a:r>
            <a:r>
              <a:rPr lang="en-US" sz="2400" b="1" dirty="0"/>
              <a:t>technical</a:t>
            </a:r>
            <a:r>
              <a:rPr lang="en-US" sz="2400" dirty="0"/>
              <a:t> and </a:t>
            </a:r>
            <a:r>
              <a:rPr lang="en-US" sz="2400" b="1" dirty="0"/>
              <a:t>employability skills </a:t>
            </a:r>
            <a:r>
              <a:rPr lang="en-US" sz="2400" dirty="0"/>
              <a:t>of secondary education students and </a:t>
            </a:r>
            <a:r>
              <a:rPr lang="en-US" sz="2400" b="1" dirty="0"/>
              <a:t>postsecondary education students who elect to enroll</a:t>
            </a:r>
            <a:r>
              <a:rPr lang="en-US" sz="2400" dirty="0"/>
              <a:t> in CTE programs and programs of study</a:t>
            </a:r>
          </a:p>
        </p:txBody>
      </p:sp>
      <p:sp>
        <p:nvSpPr>
          <p:cNvPr id="122" name="Purpose"/>
          <p:cNvSpPr txBox="1">
            <a:spLocks noGrp="1"/>
          </p:cNvSpPr>
          <p:nvPr>
            <p:ph type="title"/>
          </p:nvPr>
        </p:nvSpPr>
        <p:spPr/>
        <p:txBody>
          <a:bodyPr/>
          <a:lstStyle/>
          <a:p>
            <a:r>
              <a:rPr lang="en-US" dirty="0"/>
              <a:t>Purpose of Perkins </a:t>
            </a:r>
          </a:p>
        </p:txBody>
      </p:sp>
    </p:spTree>
    <p:extLst>
      <p:ext uri="{BB962C8B-B14F-4D97-AF65-F5344CB8AC3E}">
        <p14:creationId xmlns:p14="http://schemas.microsoft.com/office/powerpoint/2010/main" val="411841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James </a:t>
            </a:r>
            <a:r>
              <a:rPr lang="en-US" b="1" dirty="0" err="1"/>
              <a:t>Sprunt</a:t>
            </a:r>
            <a:r>
              <a:rPr lang="en-US" b="1" dirty="0"/>
              <a:t> Community College</a:t>
            </a:r>
          </a:p>
          <a:p>
            <a:r>
              <a:rPr lang="en-US" dirty="0"/>
              <a:t>Modernize and improve the quality of the Nursing programs.</a:t>
            </a:r>
          </a:p>
          <a:p>
            <a:r>
              <a:rPr lang="en-US" dirty="0"/>
              <a:t>Professional development related to simulation activities.</a:t>
            </a:r>
          </a:p>
          <a:p>
            <a:pPr marL="0" indent="0">
              <a:buNone/>
            </a:pPr>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353446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E7BACF-8DDA-49AD-8F7F-6D148AEB59BA}"/>
              </a:ext>
            </a:extLst>
          </p:cNvPr>
          <p:cNvSpPr>
            <a:spLocks noGrp="1"/>
          </p:cNvSpPr>
          <p:nvPr>
            <p:ph idx="1"/>
          </p:nvPr>
        </p:nvSpPr>
        <p:spPr/>
        <p:txBody>
          <a:bodyPr/>
          <a:lstStyle/>
          <a:p>
            <a:r>
              <a:rPr lang="en-US" dirty="0"/>
              <a:t>Follow Up with colleges fine tuning their CLNA. </a:t>
            </a:r>
          </a:p>
          <a:p>
            <a:pPr lvl="1"/>
            <a:r>
              <a:rPr lang="en-US" dirty="0"/>
              <a:t>Do you need assistance from Team Perkins (State CTE Staff)? </a:t>
            </a:r>
          </a:p>
          <a:p>
            <a:pPr lvl="1"/>
            <a:r>
              <a:rPr lang="en-US" dirty="0"/>
              <a:t>Submit any revisions as needed.</a:t>
            </a:r>
          </a:p>
          <a:p>
            <a:pPr lvl="1"/>
            <a:endParaRPr lang="en-US" dirty="0"/>
          </a:p>
          <a:p>
            <a:r>
              <a:rPr lang="en-US" dirty="0"/>
              <a:t>How is the process of transferring information from the Comprehensive Local Needs Assessment (CLNA) developed by you and your stakeholders to the Local application coming?</a:t>
            </a:r>
          </a:p>
          <a:p>
            <a:pPr lvl="1"/>
            <a:endParaRPr lang="en-US" dirty="0"/>
          </a:p>
        </p:txBody>
      </p:sp>
      <p:sp>
        <p:nvSpPr>
          <p:cNvPr id="2" name="Title 1">
            <a:extLst>
              <a:ext uri="{FF2B5EF4-FFF2-40B4-BE49-F238E27FC236}">
                <a16:creationId xmlns:a16="http://schemas.microsoft.com/office/drawing/2014/main" id="{6C15F7F9-61F0-4CF8-9B49-D54178FC88DA}"/>
              </a:ext>
            </a:extLst>
          </p:cNvPr>
          <p:cNvSpPr>
            <a:spLocks noGrp="1"/>
          </p:cNvSpPr>
          <p:nvPr>
            <p:ph type="title"/>
          </p:nvPr>
        </p:nvSpPr>
        <p:spPr/>
        <p:txBody>
          <a:bodyPr/>
          <a:lstStyle/>
          <a:p>
            <a:r>
              <a:rPr lang="en-US"/>
              <a:t>Local Application </a:t>
            </a:r>
            <a:endParaRPr lang="en-US" dirty="0"/>
          </a:p>
        </p:txBody>
      </p:sp>
    </p:spTree>
    <p:extLst>
      <p:ext uri="{BB962C8B-B14F-4D97-AF65-F5344CB8AC3E}">
        <p14:creationId xmlns:p14="http://schemas.microsoft.com/office/powerpoint/2010/main" val="751751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226CFB-6368-D748-ABA0-30D76ED4C3A1}"/>
              </a:ext>
            </a:extLst>
          </p:cNvPr>
          <p:cNvSpPr>
            <a:spLocks noGrp="1"/>
          </p:cNvSpPr>
          <p:nvPr>
            <p:ph idx="1"/>
          </p:nvPr>
        </p:nvSpPr>
        <p:spPr/>
        <p:txBody>
          <a:bodyPr/>
          <a:lstStyle/>
          <a:p>
            <a:r>
              <a:rPr lang="en-US" dirty="0"/>
              <a:t>Based on CLNA and Application</a:t>
            </a:r>
          </a:p>
          <a:p>
            <a:r>
              <a:rPr lang="en-US" dirty="0"/>
              <a:t>Address GAPS or needs identified in CLNA and Application</a:t>
            </a:r>
          </a:p>
          <a:p>
            <a:r>
              <a:rPr lang="en-US" dirty="0"/>
              <a:t>Plan and Budget documents are similar to previous years</a:t>
            </a:r>
          </a:p>
          <a:p>
            <a:r>
              <a:rPr lang="en-US" dirty="0"/>
              <a:t>Note new </a:t>
            </a:r>
            <a:r>
              <a:rPr lang="en-US" dirty="0" err="1"/>
              <a:t>Voc</a:t>
            </a:r>
            <a:r>
              <a:rPr lang="en-US" dirty="0"/>
              <a:t> codes – in Perkins Handbook</a:t>
            </a:r>
          </a:p>
          <a:p>
            <a:pPr lvl="1"/>
            <a:r>
              <a:rPr lang="en-US" dirty="0"/>
              <a:t>Salaries, CTSOs and Equipment</a:t>
            </a:r>
          </a:p>
        </p:txBody>
      </p:sp>
      <p:sp>
        <p:nvSpPr>
          <p:cNvPr id="3" name="Title 2">
            <a:extLst>
              <a:ext uri="{FF2B5EF4-FFF2-40B4-BE49-F238E27FC236}">
                <a16:creationId xmlns:a16="http://schemas.microsoft.com/office/drawing/2014/main" id="{0D7CF82E-8155-E546-AC19-FEC7CFC238B7}"/>
              </a:ext>
            </a:extLst>
          </p:cNvPr>
          <p:cNvSpPr>
            <a:spLocks noGrp="1"/>
          </p:cNvSpPr>
          <p:nvPr>
            <p:ph type="title"/>
          </p:nvPr>
        </p:nvSpPr>
        <p:spPr/>
        <p:txBody>
          <a:bodyPr/>
          <a:lstStyle/>
          <a:p>
            <a:r>
              <a:rPr lang="en-US" dirty="0"/>
              <a:t>Plan and Budget 2020-21</a:t>
            </a:r>
          </a:p>
        </p:txBody>
      </p:sp>
    </p:spTree>
    <p:extLst>
      <p:ext uri="{BB962C8B-B14F-4D97-AF65-F5344CB8AC3E}">
        <p14:creationId xmlns:p14="http://schemas.microsoft.com/office/powerpoint/2010/main" val="207772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E9CEE-0E8E-41D7-A14F-C6C33693B119}"/>
              </a:ext>
            </a:extLst>
          </p:cNvPr>
          <p:cNvSpPr>
            <a:spLocks noGrp="1"/>
          </p:cNvSpPr>
          <p:nvPr>
            <p:ph type="title"/>
          </p:nvPr>
        </p:nvSpPr>
        <p:spPr/>
        <p:txBody>
          <a:bodyPr/>
          <a:lstStyle/>
          <a:p>
            <a:r>
              <a:rPr lang="en-US" dirty="0"/>
              <a:t>Getting Ready to Receive Funds</a:t>
            </a:r>
          </a:p>
        </p:txBody>
      </p:sp>
      <p:sp>
        <p:nvSpPr>
          <p:cNvPr id="3" name="Content Placeholder 2">
            <a:extLst>
              <a:ext uri="{FF2B5EF4-FFF2-40B4-BE49-F238E27FC236}">
                <a16:creationId xmlns:a16="http://schemas.microsoft.com/office/drawing/2014/main" id="{B66DBEDF-1146-42CD-AC27-47A9D8FBC334}"/>
              </a:ext>
            </a:extLst>
          </p:cNvPr>
          <p:cNvSpPr>
            <a:spLocks noGrp="1"/>
          </p:cNvSpPr>
          <p:nvPr>
            <p:ph idx="1"/>
          </p:nvPr>
        </p:nvSpPr>
        <p:spPr>
          <a:xfrm>
            <a:off x="628650" y="1320904"/>
            <a:ext cx="8033570" cy="3822596"/>
          </a:xfrm>
        </p:spPr>
        <p:txBody>
          <a:bodyPr>
            <a:normAutofit lnSpcReduction="10000"/>
          </a:bodyPr>
          <a:lstStyle/>
          <a:p>
            <a:pPr marL="0" indent="0">
              <a:buNone/>
            </a:pPr>
            <a:r>
              <a:rPr lang="en-US" dirty="0"/>
              <a:t>From our Website – Download and complete </a:t>
            </a:r>
          </a:p>
          <a:p>
            <a:pPr marL="385763" indent="-385763">
              <a:buFont typeface="+mj-lt"/>
              <a:buAutoNum type="arabicPeriod"/>
            </a:pPr>
            <a:r>
              <a:rPr lang="en-US" dirty="0"/>
              <a:t>CLNA – Completed and Filed</a:t>
            </a:r>
          </a:p>
          <a:p>
            <a:pPr marL="385763" indent="-385763">
              <a:buFont typeface="+mj-lt"/>
              <a:buAutoNum type="arabicPeriod"/>
            </a:pPr>
            <a:r>
              <a:rPr lang="en-US" dirty="0"/>
              <a:t>Local Application - due May 1, 2020</a:t>
            </a:r>
          </a:p>
          <a:p>
            <a:pPr marL="385763" indent="-385763">
              <a:buFont typeface="+mj-lt"/>
              <a:buAutoNum type="arabicPeriod"/>
            </a:pPr>
            <a:r>
              <a:rPr lang="en-US" dirty="0"/>
              <a:t>Enter contacts for 2020-21 – due May 1, 2020</a:t>
            </a:r>
          </a:p>
          <a:p>
            <a:pPr marL="385763" indent="-385763">
              <a:buFont typeface="+mj-lt"/>
              <a:buAutoNum type="arabicPeriod"/>
            </a:pPr>
            <a:r>
              <a:rPr lang="en-US" dirty="0"/>
              <a:t>Negotiated Levels of Performance  - due May 15, 2020</a:t>
            </a:r>
          </a:p>
          <a:p>
            <a:pPr marL="385763" indent="-385763">
              <a:buFont typeface="+mj-lt"/>
              <a:buAutoNum type="arabicPeriod"/>
            </a:pPr>
            <a:r>
              <a:rPr lang="en-US" dirty="0"/>
              <a:t>Local Plan - due May 29, 2020</a:t>
            </a:r>
          </a:p>
          <a:p>
            <a:pPr marL="385763" indent="-385763">
              <a:buFont typeface="+mj-lt"/>
              <a:buAutoNum type="arabicPeriod"/>
            </a:pPr>
            <a:r>
              <a:rPr lang="en-US" dirty="0"/>
              <a:t>Local Budget - due May 29, 2020</a:t>
            </a:r>
          </a:p>
          <a:p>
            <a:pPr marL="385763" indent="-385763">
              <a:buFont typeface="+mj-lt"/>
              <a:buAutoNum type="arabicPeriod"/>
            </a:pPr>
            <a:r>
              <a:rPr lang="en-US" dirty="0"/>
              <a:t>Assurances updated for 2020-21 – due June 12, 2020</a:t>
            </a:r>
          </a:p>
          <a:p>
            <a:pPr marL="385763" indent="-385763">
              <a:buFont typeface="+mj-lt"/>
              <a:buAutoNum type="arabicPeriod"/>
            </a:pPr>
            <a:r>
              <a:rPr lang="en-US" dirty="0"/>
              <a:t>Allotment Options (Acceptance of Funds) – due June 12, 2020</a:t>
            </a:r>
          </a:p>
          <a:p>
            <a:pPr marL="0" indent="0">
              <a:buNone/>
            </a:pPr>
            <a:r>
              <a:rPr lang="en-US" b="1" dirty="0"/>
              <a:t>Any questions? </a:t>
            </a:r>
            <a:endParaRPr lang="en-US" dirty="0"/>
          </a:p>
          <a:p>
            <a:pPr marL="385763" indent="-385763">
              <a:buFont typeface="+mj-lt"/>
              <a:buAutoNum type="arabicPeriod"/>
            </a:pPr>
            <a:endParaRPr lang="en-US" b="1" dirty="0"/>
          </a:p>
        </p:txBody>
      </p:sp>
    </p:spTree>
    <p:extLst>
      <p:ext uri="{BB962C8B-B14F-4D97-AF65-F5344CB8AC3E}">
        <p14:creationId xmlns:p14="http://schemas.microsoft.com/office/powerpoint/2010/main" val="3377696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A0B7-44CA-4A3A-A3C2-75DBDAFCF5E8}"/>
              </a:ext>
            </a:extLst>
          </p:cNvPr>
          <p:cNvSpPr>
            <a:spLocks noGrp="1"/>
          </p:cNvSpPr>
          <p:nvPr>
            <p:ph type="title"/>
          </p:nvPr>
        </p:nvSpPr>
        <p:spPr/>
        <p:txBody>
          <a:bodyPr/>
          <a:lstStyle/>
          <a:p>
            <a:r>
              <a:rPr lang="en-US" dirty="0"/>
              <a:t>Negotiated Levels of Performance </a:t>
            </a:r>
          </a:p>
        </p:txBody>
      </p:sp>
      <p:sp>
        <p:nvSpPr>
          <p:cNvPr id="3" name="Content Placeholder 2">
            <a:extLst>
              <a:ext uri="{FF2B5EF4-FFF2-40B4-BE49-F238E27FC236}">
                <a16:creationId xmlns:a16="http://schemas.microsoft.com/office/drawing/2014/main" id="{1D1919FE-538D-40DC-B22F-4237533D16D1}"/>
              </a:ext>
            </a:extLst>
          </p:cNvPr>
          <p:cNvSpPr>
            <a:spLocks noGrp="1"/>
          </p:cNvSpPr>
          <p:nvPr>
            <p:ph idx="1"/>
          </p:nvPr>
        </p:nvSpPr>
        <p:spPr/>
        <p:txBody>
          <a:bodyPr/>
          <a:lstStyle/>
          <a:p>
            <a:r>
              <a:rPr lang="en-US" dirty="0"/>
              <a:t>28 have submitted</a:t>
            </a:r>
          </a:p>
          <a:p>
            <a:r>
              <a:rPr lang="en-US" dirty="0">
                <a:hlinkClick r:id="rId3"/>
              </a:rPr>
              <a:t>https://www.ncperkins.org/data/negotiation_form.php</a:t>
            </a:r>
            <a:endParaRPr lang="en-US" dirty="0"/>
          </a:p>
          <a:p>
            <a:r>
              <a:rPr lang="en-US" dirty="0"/>
              <a:t>Choose college, print, enter, sign, upload to 2019-2020 Moodle</a:t>
            </a:r>
          </a:p>
          <a:p>
            <a:endParaRPr lang="en-US" dirty="0"/>
          </a:p>
          <a:p>
            <a:r>
              <a:rPr lang="en-US" dirty="0"/>
              <a:t>Due May 15</a:t>
            </a:r>
          </a:p>
          <a:p>
            <a:r>
              <a:rPr lang="en-US" dirty="0"/>
              <a:t>Details below</a:t>
            </a:r>
          </a:p>
        </p:txBody>
      </p:sp>
    </p:spTree>
    <p:extLst>
      <p:ext uri="{BB962C8B-B14F-4D97-AF65-F5344CB8AC3E}">
        <p14:creationId xmlns:p14="http://schemas.microsoft.com/office/powerpoint/2010/main" val="949570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6EA016-0A71-874A-B51D-0947BDDD53FC}"/>
              </a:ext>
            </a:extLst>
          </p:cNvPr>
          <p:cNvSpPr>
            <a:spLocks noGrp="1"/>
          </p:cNvSpPr>
          <p:nvPr>
            <p:ph type="title"/>
          </p:nvPr>
        </p:nvSpPr>
        <p:spPr/>
        <p:txBody>
          <a:bodyPr/>
          <a:lstStyle/>
          <a:p>
            <a:r>
              <a:rPr lang="en-US" dirty="0"/>
              <a:t>NC State Plan 2020-2023</a:t>
            </a:r>
          </a:p>
        </p:txBody>
      </p:sp>
      <p:pic>
        <p:nvPicPr>
          <p:cNvPr id="5" name="Picture 4">
            <a:extLst>
              <a:ext uri="{FF2B5EF4-FFF2-40B4-BE49-F238E27FC236}">
                <a16:creationId xmlns:a16="http://schemas.microsoft.com/office/drawing/2014/main" id="{B4E34C12-7C47-9D4B-A28E-7AC4C0CB67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481" y="1736101"/>
            <a:ext cx="8206387" cy="2864775"/>
          </a:xfrm>
          <a:prstGeom prst="rect">
            <a:avLst/>
          </a:prstGeom>
        </p:spPr>
      </p:pic>
      <p:sp>
        <p:nvSpPr>
          <p:cNvPr id="6" name="TextBox 5">
            <a:extLst>
              <a:ext uri="{FF2B5EF4-FFF2-40B4-BE49-F238E27FC236}">
                <a16:creationId xmlns:a16="http://schemas.microsoft.com/office/drawing/2014/main" id="{51E31ADF-E809-824F-B542-DD64F78DCC2A}"/>
              </a:ext>
            </a:extLst>
          </p:cNvPr>
          <p:cNvSpPr txBox="1"/>
          <p:nvPr/>
        </p:nvSpPr>
        <p:spPr>
          <a:xfrm>
            <a:off x="156610" y="3056009"/>
            <a:ext cx="806971" cy="369332"/>
          </a:xfrm>
          <a:prstGeom prst="rect">
            <a:avLst/>
          </a:prstGeom>
          <a:noFill/>
        </p:spPr>
        <p:txBody>
          <a:bodyPr wrap="square" rtlCol="0">
            <a:spAutoFit/>
          </a:bodyPr>
          <a:lstStyle/>
          <a:p>
            <a:r>
              <a:rPr lang="en-US" dirty="0"/>
              <a:t>79%</a:t>
            </a:r>
          </a:p>
        </p:txBody>
      </p:sp>
      <p:sp>
        <p:nvSpPr>
          <p:cNvPr id="7" name="TextBox 6">
            <a:extLst>
              <a:ext uri="{FF2B5EF4-FFF2-40B4-BE49-F238E27FC236}">
                <a16:creationId xmlns:a16="http://schemas.microsoft.com/office/drawing/2014/main" id="{12CCEF4B-8DE6-1C47-838B-A7E1B0CEDD86}"/>
              </a:ext>
            </a:extLst>
          </p:cNvPr>
          <p:cNvSpPr txBox="1"/>
          <p:nvPr/>
        </p:nvSpPr>
        <p:spPr>
          <a:xfrm>
            <a:off x="156610" y="3641547"/>
            <a:ext cx="806971" cy="369332"/>
          </a:xfrm>
          <a:prstGeom prst="rect">
            <a:avLst/>
          </a:prstGeom>
          <a:noFill/>
        </p:spPr>
        <p:txBody>
          <a:bodyPr wrap="square" rtlCol="0">
            <a:spAutoFit/>
          </a:bodyPr>
          <a:lstStyle/>
          <a:p>
            <a:r>
              <a:rPr lang="en-US" dirty="0"/>
              <a:t>32%</a:t>
            </a:r>
          </a:p>
        </p:txBody>
      </p:sp>
      <p:sp>
        <p:nvSpPr>
          <p:cNvPr id="8" name="TextBox 7">
            <a:extLst>
              <a:ext uri="{FF2B5EF4-FFF2-40B4-BE49-F238E27FC236}">
                <a16:creationId xmlns:a16="http://schemas.microsoft.com/office/drawing/2014/main" id="{7D9C35B6-1D55-E947-AF20-FE4579CD6711}"/>
              </a:ext>
            </a:extLst>
          </p:cNvPr>
          <p:cNvSpPr txBox="1"/>
          <p:nvPr/>
        </p:nvSpPr>
        <p:spPr>
          <a:xfrm>
            <a:off x="156609" y="4217714"/>
            <a:ext cx="806971" cy="369332"/>
          </a:xfrm>
          <a:prstGeom prst="rect">
            <a:avLst/>
          </a:prstGeom>
          <a:noFill/>
        </p:spPr>
        <p:txBody>
          <a:bodyPr wrap="square" rtlCol="0">
            <a:spAutoFit/>
          </a:bodyPr>
          <a:lstStyle/>
          <a:p>
            <a:r>
              <a:rPr lang="en-US" dirty="0"/>
              <a:t>15%</a:t>
            </a:r>
          </a:p>
        </p:txBody>
      </p:sp>
    </p:spTree>
    <p:extLst>
      <p:ext uri="{BB962C8B-B14F-4D97-AF65-F5344CB8AC3E}">
        <p14:creationId xmlns:p14="http://schemas.microsoft.com/office/powerpoint/2010/main" val="4085112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1387</Words>
  <Application>Microsoft Macintosh PowerPoint</Application>
  <PresentationFormat>On-screen Show (16:9)</PresentationFormat>
  <Paragraphs>248</Paragraphs>
  <Slides>22</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 Neue Medium</vt:lpstr>
      <vt:lpstr>Times New Roman</vt:lpstr>
      <vt:lpstr>Office Theme</vt:lpstr>
      <vt:lpstr>Perkins Update Webinar</vt:lpstr>
      <vt:lpstr>COVID-19 Follow Up</vt:lpstr>
      <vt:lpstr>Purpose of Perkins </vt:lpstr>
      <vt:lpstr>Promising Practice Videos 2019</vt:lpstr>
      <vt:lpstr>Local Application </vt:lpstr>
      <vt:lpstr>Plan and Budget 2020-21</vt:lpstr>
      <vt:lpstr>Getting Ready to Receive Funds</vt:lpstr>
      <vt:lpstr>Negotiated Levels of Performance </vt:lpstr>
      <vt:lpstr>NC State Plan 2020-2023</vt:lpstr>
      <vt:lpstr>Collecting Special Populations Data</vt:lpstr>
      <vt:lpstr>Year-End Reviews</vt:lpstr>
      <vt:lpstr>MOA (Methods of Administration)</vt:lpstr>
      <vt:lpstr>Promising Practice Videos 2019</vt:lpstr>
      <vt:lpstr>Raising the Awareness of Career Pathways - Webinar </vt:lpstr>
      <vt:lpstr>CTE Training </vt:lpstr>
      <vt:lpstr>Perkins Updates</vt:lpstr>
      <vt:lpstr>Perkins/CTE State Staff</vt:lpstr>
      <vt:lpstr>PowerPoint Presentation</vt:lpstr>
      <vt:lpstr>Perkins V Performance Indicators</vt:lpstr>
      <vt:lpstr>Perkins V Performance Indicators</vt:lpstr>
      <vt:lpstr>Perkins V Performance Indicators</vt:lpstr>
      <vt:lpstr>Perkins V Performance Indicators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2020-05-12T12:42:56Z</dcterms:modified>
</cp:coreProperties>
</file>