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34" r:id="rId2"/>
    <p:sldId id="540" r:id="rId3"/>
    <p:sldId id="537" r:id="rId4"/>
    <p:sldId id="539" r:id="rId5"/>
    <p:sldId id="545" r:id="rId6"/>
    <p:sldId id="553" r:id="rId7"/>
    <p:sldId id="552" r:id="rId8"/>
    <p:sldId id="557" r:id="rId9"/>
    <p:sldId id="558" r:id="rId10"/>
    <p:sldId id="554" r:id="rId11"/>
    <p:sldId id="555" r:id="rId12"/>
    <p:sldId id="549" r:id="rId13"/>
    <p:sldId id="551" r:id="rId14"/>
    <p:sldId id="533" r:id="rId15"/>
    <p:sldId id="5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6" autoAdjust="0"/>
    <p:restoredTop sz="86406"/>
  </p:normalViewPr>
  <p:slideViewPr>
    <p:cSldViewPr snapToGrid="0">
      <p:cViewPr varScale="1">
        <p:scale>
          <a:sx n="127" d="100"/>
          <a:sy n="127" d="100"/>
        </p:scale>
        <p:origin x="75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4/10/18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4/10/18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2ahUKEwiwxqrTqa3aAhVokuAKHYRmCXQQjRx6BAgAEAU&amp;url=https://www.fau.edu/sas/about/volunteer.php&amp;psig=AOvVaw1fsFhjGi1_V49R_RYHUSed&amp;ust=152336785078353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Update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10,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F9FC5-64FD-A143-AC54-1AC24D38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materials - May 4-18, 2018</a:t>
            </a:r>
          </a:p>
          <a:p>
            <a:r>
              <a:rPr lang="en-US" dirty="0"/>
              <a:t>Evaluations will be May 21 to June 1</a:t>
            </a:r>
          </a:p>
          <a:p>
            <a:r>
              <a:rPr lang="en-US" dirty="0"/>
              <a:t>Online 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Have plan completed</a:t>
            </a:r>
          </a:p>
          <a:p>
            <a:r>
              <a:rPr lang="en-US" dirty="0"/>
              <a:t>On-page summary of activities for the year (bullets)</a:t>
            </a:r>
          </a:p>
          <a:p>
            <a:r>
              <a:rPr lang="en-US" dirty="0"/>
              <a:t>Short best-practice video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863622-361E-3244-949D-59F6F7F2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Year Reviews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83160-58A2-2046-9A33-FD22B9DE0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7FB36-DF07-B44D-8D38-59F39D61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Tuesday of the month</a:t>
            </a:r>
          </a:p>
          <a:p>
            <a:r>
              <a:rPr lang="en-US" dirty="0"/>
              <a:t>9 am</a:t>
            </a:r>
          </a:p>
          <a:p>
            <a:r>
              <a:rPr lang="en-US" dirty="0"/>
              <a:t>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Find the registration links at </a:t>
            </a:r>
            <a:r>
              <a:rPr lang="en-US" dirty="0" err="1"/>
              <a:t>NCperkins.org</a:t>
            </a:r>
            <a:r>
              <a:rPr lang="en-US" dirty="0"/>
              <a:t>/presentations</a:t>
            </a:r>
          </a:p>
          <a:p>
            <a:r>
              <a:rPr lang="en-US" dirty="0"/>
              <a:t>Next update is May 8,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026ACD-B92E-C041-8CDF-1A1E842B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95F95-508F-D24C-AD92-363A99834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127CD-7ED5-824F-A665-3BF77F78485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78" y="0"/>
            <a:ext cx="5305742" cy="6856652"/>
          </a:xfrm>
        </p:spPr>
      </p:pic>
    </p:spTree>
    <p:extLst>
      <p:ext uri="{BB962C8B-B14F-4D97-AF65-F5344CB8AC3E}">
        <p14:creationId xmlns:p14="http://schemas.microsoft.com/office/powerpoint/2010/main" val="1560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1204"/>
            <a:ext cx="8191259" cy="4731671"/>
          </a:xfrm>
        </p:spPr>
        <p:txBody>
          <a:bodyPr/>
          <a:lstStyle/>
          <a:p>
            <a:r>
              <a:rPr lang="en-US" dirty="0"/>
              <a:t>October 7-9, 2018 in Raleigh</a:t>
            </a:r>
          </a:p>
          <a:p>
            <a:r>
              <a:rPr lang="en-US" dirty="0"/>
              <a:t>Call for Presenters deadline is April 30, 2018</a:t>
            </a:r>
          </a:p>
          <a:p>
            <a:r>
              <a:rPr lang="en-US" dirty="0"/>
              <a:t>https://</a:t>
            </a:r>
            <a:r>
              <a:rPr lang="en-US" dirty="0" err="1"/>
              <a:t>projects.ncsu.edu</a:t>
            </a:r>
            <a:r>
              <a:rPr lang="en-US" dirty="0"/>
              <a:t>/</a:t>
            </a:r>
            <a:r>
              <a:rPr lang="en-US" dirty="0" err="1"/>
              <a:t>mckimmon</a:t>
            </a:r>
            <a:r>
              <a:rPr lang="en-US" dirty="0"/>
              <a:t>/</a:t>
            </a:r>
            <a:r>
              <a:rPr lang="en-US" dirty="0" err="1"/>
              <a:t>cpe</a:t>
            </a:r>
            <a:r>
              <a:rPr lang="en-US" dirty="0"/>
              <a:t>/</a:t>
            </a:r>
            <a:r>
              <a:rPr lang="en-US" dirty="0" err="1"/>
              <a:t>opd</a:t>
            </a:r>
            <a:r>
              <a:rPr lang="en-US" dirty="0"/>
              <a:t>/NCCCS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System Office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EA394-4506-9345-A476-B495530B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70" y="3635375"/>
            <a:ext cx="2324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2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Patti </a:t>
            </a:r>
            <a:r>
              <a:rPr lang="en-US" sz="3400" b="1" dirty="0" err="1"/>
              <a:t>Coultas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CoultasP@nccommunitycolleges.edu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HollowayJ@nccommunitycolleges.edu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F3D48E-53DE-1D47-B217-1B07A399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Updating</a:t>
            </a:r>
          </a:p>
          <a:p>
            <a:r>
              <a:rPr lang="en-US" dirty="0"/>
              <a:t>Plan of Action for the year</a:t>
            </a:r>
          </a:p>
          <a:p>
            <a:r>
              <a:rPr lang="en-US" dirty="0"/>
              <a:t>Calendar dates</a:t>
            </a:r>
          </a:p>
          <a:p>
            <a:r>
              <a:rPr lang="en-US" dirty="0"/>
              <a:t>Required and Permissive use of funds</a:t>
            </a:r>
          </a:p>
          <a:p>
            <a:r>
              <a:rPr lang="en-US" dirty="0"/>
              <a:t>Strategies for completing Perkins forms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B353DC-2E88-E544-A341-39710CD7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Handbook</a:t>
            </a:r>
          </a:p>
        </p:txBody>
      </p:sp>
    </p:spTree>
    <p:extLst>
      <p:ext uri="{BB962C8B-B14F-4D97-AF65-F5344CB8AC3E}">
        <p14:creationId xmlns:p14="http://schemas.microsoft.com/office/powerpoint/2010/main" val="103514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DD320-3E7E-43F7-8D73-05F5E815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Patti </a:t>
            </a:r>
            <a:r>
              <a:rPr lang="en-US" dirty="0" err="1"/>
              <a:t>Coultas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E681E-A352-41ED-8FDE-5A998214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Perkins Coordinator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1C5C4E-71A2-004F-AC06-7005AC940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387" y="2640105"/>
            <a:ext cx="2973867" cy="2973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C4865F-E265-0849-9A3D-38ACDFF5C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0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4-6</a:t>
            </a:r>
            <a:r>
              <a:rPr lang="en-US" baseline="30000" dirty="0"/>
              <a:t>th</a:t>
            </a:r>
            <a:r>
              <a:rPr lang="en-US" dirty="0"/>
              <a:t>, 2018 </a:t>
            </a:r>
          </a:p>
          <a:p>
            <a:r>
              <a:rPr lang="en-US" dirty="0"/>
              <a:t>Wilmington</a:t>
            </a:r>
          </a:p>
          <a:p>
            <a:r>
              <a:rPr lang="en-US" dirty="0" err="1"/>
              <a:t>www.nceta.org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NCETA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9BEAB5-330D-8B47-A83F-91AF4E4B5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45" y="4341663"/>
            <a:ext cx="5314709" cy="188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93BD3-12BB-4A27-B8FA-82108450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9-13, 2018 </a:t>
            </a:r>
          </a:p>
          <a:p>
            <a:r>
              <a:rPr lang="en-US" dirty="0" err="1"/>
              <a:t>NCperkins.org</a:t>
            </a:r>
            <a:r>
              <a:rPr lang="en-US" dirty="0"/>
              <a:t>/construction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F0D80-2966-4BCB-ABF8-6D0AD8C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Careers Awareness Week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856AA-C362-574B-9F3F-CEA7FEBF8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631" y="4449420"/>
            <a:ext cx="5029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18, 2018 - Perkins 101</a:t>
            </a:r>
          </a:p>
          <a:p>
            <a:pPr lvl="1"/>
            <a:r>
              <a:rPr lang="en-US" dirty="0"/>
              <a:t>1-5 pm</a:t>
            </a:r>
          </a:p>
          <a:p>
            <a:pPr lvl="1"/>
            <a:r>
              <a:rPr lang="en-US" dirty="0"/>
              <a:t>For New Perkins Contacts</a:t>
            </a:r>
          </a:p>
          <a:p>
            <a:endParaRPr lang="en-US" dirty="0"/>
          </a:p>
          <a:p>
            <a:r>
              <a:rPr lang="en-US" dirty="0"/>
              <a:t>April 19, 2018  - Perkins Annual Planning Meeting</a:t>
            </a:r>
          </a:p>
          <a:p>
            <a:pPr lvl="1"/>
            <a:r>
              <a:rPr lang="en-US" dirty="0"/>
              <a:t>9-10 am roundtable discussions</a:t>
            </a:r>
          </a:p>
          <a:p>
            <a:pPr lvl="1"/>
            <a:r>
              <a:rPr lang="en-US" dirty="0"/>
              <a:t>10-noon - tour </a:t>
            </a:r>
            <a:r>
              <a:rPr lang="en-US" dirty="0" err="1"/>
              <a:t>SkillsUSA</a:t>
            </a:r>
            <a:r>
              <a:rPr lang="en-US" dirty="0"/>
              <a:t> competitions and lunch</a:t>
            </a:r>
          </a:p>
          <a:p>
            <a:pPr lvl="1"/>
            <a:r>
              <a:rPr lang="en-US" dirty="0"/>
              <a:t>1-5 pm meeting at </a:t>
            </a:r>
            <a:r>
              <a:rPr lang="en-US" dirty="0" err="1"/>
              <a:t>Koury</a:t>
            </a:r>
            <a:endParaRPr lang="en-US" dirty="0"/>
          </a:p>
          <a:p>
            <a:pPr lvl="1"/>
            <a:r>
              <a:rPr lang="en-US" dirty="0"/>
              <a:t>6:30 pm - postsecondary awards ceremony</a:t>
            </a:r>
          </a:p>
          <a:p>
            <a:r>
              <a:rPr lang="en-US" dirty="0"/>
              <a:t>Eventbrite sign up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Planning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0530C9-BEBA-934F-91B1-6A8A0AD26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629602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18-20, 2018</a:t>
            </a:r>
          </a:p>
          <a:p>
            <a:r>
              <a:rPr lang="en-US" dirty="0"/>
              <a:t>Greensboro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USA – State Competition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5DF168-7AB9-F443-8ECE-B2F88508B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07" y="4379263"/>
            <a:ext cx="3332785" cy="211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volunteers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Perkins Best Practices</a:t>
            </a:r>
            <a:endParaRPr lang="en-US" dirty="0"/>
          </a:p>
        </p:txBody>
      </p:sp>
      <p:pic>
        <p:nvPicPr>
          <p:cNvPr id="1026" name="Picture 2" descr="Image result for volunteer">
            <a:hlinkClick r:id="rId2"/>
            <a:extLst>
              <a:ext uri="{FF2B5EF4-FFF2-40B4-BE49-F238E27FC236}">
                <a16:creationId xmlns:a16="http://schemas.microsoft.com/office/drawing/2014/main" id="{077F55F4-AE3D-4A46-BE84-A8C731EB8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221" y="2637317"/>
            <a:ext cx="5364199" cy="33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B27960-5BD3-304C-B83A-5D7835F86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61204"/>
            <a:ext cx="8658330" cy="5096796"/>
          </a:xfrm>
        </p:spPr>
        <p:txBody>
          <a:bodyPr/>
          <a:lstStyle/>
          <a:p>
            <a:r>
              <a:rPr lang="en-US" dirty="0"/>
              <a:t>Nash - Career Fairs</a:t>
            </a:r>
          </a:p>
          <a:p>
            <a:r>
              <a:rPr lang="en-US" dirty="0"/>
              <a:t>Rockingham - College Liaison / Partner NCWORKS</a:t>
            </a:r>
          </a:p>
          <a:p>
            <a:r>
              <a:rPr lang="en-US" dirty="0"/>
              <a:t>Bladen - Curriculum/ Con Ed</a:t>
            </a:r>
          </a:p>
          <a:p>
            <a:r>
              <a:rPr lang="en-US" dirty="0"/>
              <a:t>Craven - WIOA Certifications Pathways</a:t>
            </a:r>
          </a:p>
          <a:p>
            <a:r>
              <a:rPr lang="en-US" dirty="0" err="1"/>
              <a:t>Mayland</a:t>
            </a:r>
            <a:r>
              <a:rPr lang="en-US" dirty="0"/>
              <a:t> - WIOA Housed in Con Ed, Health Science</a:t>
            </a:r>
          </a:p>
          <a:p>
            <a:r>
              <a:rPr lang="en-US" dirty="0"/>
              <a:t>Isothermal Career Center - Shared Staff</a:t>
            </a:r>
          </a:p>
          <a:p>
            <a:r>
              <a:rPr lang="en-US" dirty="0"/>
              <a:t>Johnston - Career in a Year Partnerships</a:t>
            </a:r>
          </a:p>
          <a:p>
            <a:r>
              <a:rPr lang="en-US" dirty="0"/>
              <a:t>Alamance - Faculty exchange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Perkins Best Practices -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61204"/>
            <a:ext cx="8702040" cy="4731671"/>
          </a:xfrm>
        </p:spPr>
        <p:txBody>
          <a:bodyPr/>
          <a:lstStyle/>
          <a:p>
            <a:r>
              <a:rPr lang="en-US" dirty="0"/>
              <a:t>Blue Ridge - Placing Students</a:t>
            </a:r>
          </a:p>
          <a:p>
            <a:r>
              <a:rPr lang="en-US" dirty="0"/>
              <a:t>Cleveland/Fayetteville - Organizing local plan</a:t>
            </a:r>
          </a:p>
          <a:p>
            <a:r>
              <a:rPr lang="en-US" dirty="0"/>
              <a:t>College of Albemarle - WIOA/Nurse Aide</a:t>
            </a:r>
          </a:p>
          <a:p>
            <a:r>
              <a:rPr lang="en-US" dirty="0"/>
              <a:t>Central Carolina- WIOA Referrals</a:t>
            </a:r>
          </a:p>
          <a:p>
            <a:r>
              <a:rPr lang="en-US" dirty="0"/>
              <a:t>Southeastern - Share Funding, </a:t>
            </a:r>
            <a:r>
              <a:rPr lang="en-US" dirty="0" err="1"/>
              <a:t>SkillsUSA</a:t>
            </a:r>
            <a:endParaRPr lang="en-US" dirty="0"/>
          </a:p>
          <a:p>
            <a:r>
              <a:rPr lang="en-US" dirty="0"/>
              <a:t>Davidson - Nursing Program/WIOA</a:t>
            </a:r>
          </a:p>
          <a:p>
            <a:r>
              <a:rPr lang="en-US" dirty="0"/>
              <a:t>Cape Fear  - Overview CTE / partner (video)</a:t>
            </a:r>
          </a:p>
          <a:p>
            <a:r>
              <a:rPr lang="en-US" dirty="0"/>
              <a:t>Forsyth, Wilson - mini grants</a:t>
            </a:r>
          </a:p>
          <a:p>
            <a:r>
              <a:rPr lang="en-US" dirty="0"/>
              <a:t>Asheville - WIOA &amp; CTE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Perkins Best Practices -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6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350</Words>
  <Application>Microsoft Macintosh PowerPoint</Application>
  <PresentationFormat>On-screen Show (4:3)</PresentationFormat>
  <Paragraphs>77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Perkins Update Webinar</vt:lpstr>
      <vt:lpstr>New Perkins Coordinator</vt:lpstr>
      <vt:lpstr>NCETA Conference</vt:lpstr>
      <vt:lpstr>Construction Careers Awareness Week</vt:lpstr>
      <vt:lpstr>Annual Planning Meeting</vt:lpstr>
      <vt:lpstr>Skills USA – State Competition </vt:lpstr>
      <vt:lpstr>Perkins Best Practices</vt:lpstr>
      <vt:lpstr>Perkins Best Practices - Ideas</vt:lpstr>
      <vt:lpstr>Perkins Best Practices - Ideas</vt:lpstr>
      <vt:lpstr>End of Year Reviews</vt:lpstr>
      <vt:lpstr>Perkins Updates</vt:lpstr>
      <vt:lpstr>PowerPoint Presentation</vt:lpstr>
      <vt:lpstr>System Office Conference</vt:lpstr>
      <vt:lpstr>Perkins/CTE State Staff</vt:lpstr>
      <vt:lpstr>Perkins Handbook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2018-04-10T12:36:32Z</dcterms:modified>
</cp:coreProperties>
</file>